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1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2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3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  <p:sldMasterId id="2147483969" r:id="rId2"/>
    <p:sldMasterId id="2147483982" r:id="rId3"/>
    <p:sldMasterId id="2147483995" r:id="rId4"/>
    <p:sldMasterId id="2147484023" r:id="rId5"/>
    <p:sldMasterId id="2147484036" r:id="rId6"/>
    <p:sldMasterId id="2147484049" r:id="rId7"/>
    <p:sldMasterId id="2147484062" r:id="rId8"/>
    <p:sldMasterId id="2147484082" r:id="rId9"/>
    <p:sldMasterId id="2147484095" r:id="rId10"/>
    <p:sldMasterId id="2147484108" r:id="rId11"/>
    <p:sldMasterId id="2147484137" r:id="rId12"/>
    <p:sldMasterId id="2147484167" r:id="rId13"/>
    <p:sldMasterId id="2147484180" r:id="rId14"/>
  </p:sldMasterIdLst>
  <p:notesMasterIdLst>
    <p:notesMasterId r:id="rId55"/>
  </p:notesMasterIdLst>
  <p:handoutMasterIdLst>
    <p:handoutMasterId r:id="rId56"/>
  </p:handoutMasterIdLst>
  <p:sldIdLst>
    <p:sldId id="449" r:id="rId15"/>
    <p:sldId id="491" r:id="rId16"/>
    <p:sldId id="514" r:id="rId17"/>
    <p:sldId id="450" r:id="rId18"/>
    <p:sldId id="454" r:id="rId19"/>
    <p:sldId id="455" r:id="rId20"/>
    <p:sldId id="502" r:id="rId21"/>
    <p:sldId id="531" r:id="rId22"/>
    <p:sldId id="532" r:id="rId23"/>
    <p:sldId id="503" r:id="rId24"/>
    <p:sldId id="517" r:id="rId25"/>
    <p:sldId id="452" r:id="rId26"/>
    <p:sldId id="453" r:id="rId27"/>
    <p:sldId id="461" r:id="rId28"/>
    <p:sldId id="518" r:id="rId29"/>
    <p:sldId id="497" r:id="rId30"/>
    <p:sldId id="464" r:id="rId31"/>
    <p:sldId id="519" r:id="rId32"/>
    <p:sldId id="465" r:id="rId33"/>
    <p:sldId id="470" r:id="rId34"/>
    <p:sldId id="499" r:id="rId35"/>
    <p:sldId id="507" r:id="rId36"/>
    <p:sldId id="484" r:id="rId37"/>
    <p:sldId id="498" r:id="rId38"/>
    <p:sldId id="510" r:id="rId39"/>
    <p:sldId id="508" r:id="rId40"/>
    <p:sldId id="511" r:id="rId41"/>
    <p:sldId id="513" r:id="rId42"/>
    <p:sldId id="509" r:id="rId43"/>
    <p:sldId id="459" r:id="rId44"/>
    <p:sldId id="526" r:id="rId45"/>
    <p:sldId id="522" r:id="rId46"/>
    <p:sldId id="523" r:id="rId47"/>
    <p:sldId id="524" r:id="rId48"/>
    <p:sldId id="525" r:id="rId49"/>
    <p:sldId id="512" r:id="rId50"/>
    <p:sldId id="460" r:id="rId51"/>
    <p:sldId id="521" r:id="rId52"/>
    <p:sldId id="504" r:id="rId53"/>
    <p:sldId id="520" r:id="rId54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ctor-lin" initials="victo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65A1"/>
    <a:srgbClr val="4F81BD"/>
    <a:srgbClr val="D6E4BE"/>
    <a:srgbClr val="F2DEDC"/>
    <a:srgbClr val="006600"/>
    <a:srgbClr val="72BFC5"/>
    <a:srgbClr val="BBB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-7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5502"/>
    </p:cViewPr>
  </p:sorterViewPr>
  <p:notesViewPr>
    <p:cSldViewPr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viewProps" Target="viewProps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image" Target="../media/image10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結語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solidFill>
          <a:schemeClr val="accent1">
            <a:lumMod val="60000"/>
            <a:lumOff val="40000"/>
          </a:schemeClr>
        </a:solidFill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握手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solidFill>
          <a:schemeClr val="accent1">
            <a:lumMod val="20000"/>
            <a:lumOff val="80000"/>
          </a:schemeClr>
        </a:solidFill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>
          <a:noFill/>
        </a:ln>
      </dgm:spPr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zh-TW" altLang="en-US"/>
        </a:p>
      </dgm:t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FEBB3760-7207-40A9-B7C3-CD706F72A0CF}" type="presOf" srcId="{C6266967-5055-49F5-967A-4E6128FA416A}" destId="{D4367EFC-FEFF-4905-B5F4-D509A7295B8C}" srcOrd="0" destOrd="0" presId="urn:microsoft.com/office/officeart/2018/2/layout/IconVerticalSolidList"/>
    <dgm:cxn modelId="{32667359-E1E1-4B91-9B52-E3042DA035E7}" type="presOf" srcId="{F7591A49-7602-45CC-A375-3BA8ACC8FD14}" destId="{72BC5972-31D6-4F26-B869-B71E770F14F5}" srcOrd="0" destOrd="0" presId="urn:microsoft.com/office/officeart/2018/2/layout/IconVerticalSolidList"/>
    <dgm:cxn modelId="{6BAF0FE3-2510-4C15-89BA-64650887C73C}" type="presOf" srcId="{EE0C452C-25DC-4FF9-8958-9FB2788ABC83}" destId="{28CB16CA-715F-45F5-A2C2-40BD6931C497}" srcOrd="0" destOrd="0" presId="urn:microsoft.com/office/officeart/2018/2/layout/IconVerticalSolidList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4D5CC9BF-3EC2-4F1F-BEEB-70420A59912E}" type="presOf" srcId="{29BE9A67-36A1-4AE6-913A-F1BB3C4C7E4E}" destId="{79504AD1-A034-4978-A8E6-98EF797F35D1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8B704A9D-1A4D-4123-BDB1-49E27D749FB6}" type="presOf" srcId="{C235BB26-3BAA-48A8-AFC9-88BF6DEA7BAE}" destId="{D7067A00-534C-4766-A1B2-56BAD0E58F2E}" srcOrd="0" destOrd="0" presId="urn:microsoft.com/office/officeart/2018/2/layout/IconVerticalSolidList"/>
    <dgm:cxn modelId="{88C8B0A0-5376-4A3C-BFA2-DCAA8A8FE118}" type="presOf" srcId="{B7A9DADA-F448-4DBD-ACA8-4CDAADEC4502}" destId="{ED694429-1F79-41AC-9010-857FAE48F6F7}" srcOrd="0" destOrd="0" presId="urn:microsoft.com/office/officeart/2018/2/layout/IconVerticalSolidList"/>
    <dgm:cxn modelId="{3E9AF36E-D16B-4F01-A2F6-AE4EB14C6188}" type="presOf" srcId="{27966AAA-ACE6-4DD9-9258-D8644640A34A}" destId="{D9069202-B1F8-4A7C-B216-6564D3A96893}" srcOrd="0" destOrd="0" presId="urn:microsoft.com/office/officeart/2018/2/layout/IconVerticalSolidList"/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671E83EA-C3B3-4981-AEA0-3403673EBE7E}" type="presParOf" srcId="{D9069202-B1F8-4A7C-B216-6564D3A96893}" destId="{C25F5961-4AF4-47EB-B7D8-393A7E05FA93}" srcOrd="0" destOrd="0" presId="urn:microsoft.com/office/officeart/2018/2/layout/IconVerticalSolidList"/>
    <dgm:cxn modelId="{C5907887-5354-4002-8832-FAB119F71873}" type="presParOf" srcId="{C25F5961-4AF4-47EB-B7D8-393A7E05FA93}" destId="{84123455-C1C0-4D25-AC31-6F43AE6155EA}" srcOrd="0" destOrd="0" presId="urn:microsoft.com/office/officeart/2018/2/layout/IconVerticalSolidList"/>
    <dgm:cxn modelId="{07387C90-AC10-4AEF-B17D-3931D5C9A075}" type="presParOf" srcId="{C25F5961-4AF4-47EB-B7D8-393A7E05FA93}" destId="{38222CD2-6BD6-4F8C-802B-772F95D75503}" srcOrd="1" destOrd="0" presId="urn:microsoft.com/office/officeart/2018/2/layout/IconVerticalSolidList"/>
    <dgm:cxn modelId="{9A1E7902-D958-40B7-9391-7D38563C727E}" type="presParOf" srcId="{C25F5961-4AF4-47EB-B7D8-393A7E05FA93}" destId="{5B12792C-5C4F-4436-8EAB-74FEAD63FA69}" srcOrd="2" destOrd="0" presId="urn:microsoft.com/office/officeart/2018/2/layout/IconVerticalSolidList"/>
    <dgm:cxn modelId="{B72B6EE3-F96A-47A3-BE43-E4222B894CBB}" type="presParOf" srcId="{C25F5961-4AF4-47EB-B7D8-393A7E05FA93}" destId="{D4367EFC-FEFF-4905-B5F4-D509A7295B8C}" srcOrd="3" destOrd="0" presId="urn:microsoft.com/office/officeart/2018/2/layout/IconVerticalSolidList"/>
    <dgm:cxn modelId="{E7ED0273-180D-45DD-B347-B3039C43F95A}" type="presParOf" srcId="{D9069202-B1F8-4A7C-B216-6564D3A96893}" destId="{D7484B37-0645-4BCC-A2E2-0874831DD969}" srcOrd="1" destOrd="0" presId="urn:microsoft.com/office/officeart/2018/2/layout/IconVerticalSolidList"/>
    <dgm:cxn modelId="{3A356B37-1398-4061-A219-FE4545897147}" type="presParOf" srcId="{D9069202-B1F8-4A7C-B216-6564D3A96893}" destId="{3CEE6D0C-AA57-4B82-9B25-57245018F61D}" srcOrd="2" destOrd="0" presId="urn:microsoft.com/office/officeart/2018/2/layout/IconVerticalSolidList"/>
    <dgm:cxn modelId="{CAA6B7E5-71E5-49EE-B31E-4E85BBD8CA8D}" type="presParOf" srcId="{3CEE6D0C-AA57-4B82-9B25-57245018F61D}" destId="{E9971DFE-A12B-4E4A-9642-27F6BB0BF9E6}" srcOrd="0" destOrd="0" presId="urn:microsoft.com/office/officeart/2018/2/layout/IconVerticalSolidList"/>
    <dgm:cxn modelId="{6413BF6A-D88D-4B29-AF9E-D3FF027DC374}" type="presParOf" srcId="{3CEE6D0C-AA57-4B82-9B25-57245018F61D}" destId="{86B978EA-3EC4-4FBD-ACA9-70817F058692}" srcOrd="1" destOrd="0" presId="urn:microsoft.com/office/officeart/2018/2/layout/IconVerticalSolidList"/>
    <dgm:cxn modelId="{F3AD8791-48EA-4ECD-A500-CEB657154931}" type="presParOf" srcId="{3CEE6D0C-AA57-4B82-9B25-57245018F61D}" destId="{E1E9DB29-59F1-4F5A-A87C-6BCA89B63119}" srcOrd="2" destOrd="0" presId="urn:microsoft.com/office/officeart/2018/2/layout/IconVerticalSolidList"/>
    <dgm:cxn modelId="{0BC46AEE-D8E3-4429-B07C-2956750C3BBF}" type="presParOf" srcId="{3CEE6D0C-AA57-4B82-9B25-57245018F61D}" destId="{72BC5972-31D6-4F26-B869-B71E770F14F5}" srcOrd="3" destOrd="0" presId="urn:microsoft.com/office/officeart/2018/2/layout/IconVerticalSolidList"/>
    <dgm:cxn modelId="{D85DB27A-F346-49F5-B13B-66DD0D5B68E8}" type="presParOf" srcId="{D9069202-B1F8-4A7C-B216-6564D3A96893}" destId="{FEF7CA1E-BD7D-4DF8-B9F1-706A3D2CC1A3}" srcOrd="3" destOrd="0" presId="urn:microsoft.com/office/officeart/2018/2/layout/IconVerticalSolidList"/>
    <dgm:cxn modelId="{9B7C0C39-8B89-46E9-A4A0-124C66A44353}" type="presParOf" srcId="{D9069202-B1F8-4A7C-B216-6564D3A96893}" destId="{1FD3F2B2-EACC-4205-A418-4F06C5410826}" srcOrd="4" destOrd="0" presId="urn:microsoft.com/office/officeart/2018/2/layout/IconVerticalSolidList"/>
    <dgm:cxn modelId="{63285442-971B-4F5E-A0A8-211C8366EC65}" type="presParOf" srcId="{1FD3F2B2-EACC-4205-A418-4F06C5410826}" destId="{60319A91-3449-49A0-A07D-7B1EE0E9973D}" srcOrd="0" destOrd="0" presId="urn:microsoft.com/office/officeart/2018/2/layout/IconVerticalSolidList"/>
    <dgm:cxn modelId="{3740A193-4647-4002-AEC2-B28F7D740A52}" type="presParOf" srcId="{1FD3F2B2-EACC-4205-A418-4F06C5410826}" destId="{32D18D78-B67B-46CC-A90F-7A2D2FFD00D9}" srcOrd="1" destOrd="0" presId="urn:microsoft.com/office/officeart/2018/2/layout/IconVerticalSolidList"/>
    <dgm:cxn modelId="{6C07560C-E9DD-4CF8-8D63-7C81F742815E}" type="presParOf" srcId="{1FD3F2B2-EACC-4205-A418-4F06C5410826}" destId="{C2B2C80C-B259-4C1D-BEAD-014285A13218}" srcOrd="2" destOrd="0" presId="urn:microsoft.com/office/officeart/2018/2/layout/IconVerticalSolidList"/>
    <dgm:cxn modelId="{BBBEAA20-4C74-41DB-9D3B-9A36FD0B6020}" type="presParOf" srcId="{1FD3F2B2-EACC-4205-A418-4F06C5410826}" destId="{D7067A00-534C-4766-A1B2-56BAD0E58F2E}" srcOrd="3" destOrd="0" presId="urn:microsoft.com/office/officeart/2018/2/layout/IconVerticalSolidList"/>
    <dgm:cxn modelId="{C437BEF7-FDD1-4A2A-89C5-C762AB659769}" type="presParOf" srcId="{D9069202-B1F8-4A7C-B216-6564D3A96893}" destId="{7A108EDE-3E88-4988-A91C-4F5500B7741F}" srcOrd="5" destOrd="0" presId="urn:microsoft.com/office/officeart/2018/2/layout/IconVerticalSolidList"/>
    <dgm:cxn modelId="{8FDA8225-7313-427D-B128-4CFCFFEA549E}" type="presParOf" srcId="{D9069202-B1F8-4A7C-B216-6564D3A96893}" destId="{E3155727-1B78-4220-B56D-D65035566238}" srcOrd="6" destOrd="0" presId="urn:microsoft.com/office/officeart/2018/2/layout/IconVerticalSolidList"/>
    <dgm:cxn modelId="{0AFA0C38-0815-48D9-90D7-6812A4D78A88}" type="presParOf" srcId="{E3155727-1B78-4220-B56D-D65035566238}" destId="{4EA6786E-5A8B-4DFF-917A-71D49B89DE4C}" srcOrd="0" destOrd="0" presId="urn:microsoft.com/office/officeart/2018/2/layout/IconVerticalSolidList"/>
    <dgm:cxn modelId="{5B762AC6-1348-4D0F-A4C5-32B51F4C53B8}" type="presParOf" srcId="{E3155727-1B78-4220-B56D-D65035566238}" destId="{1F464EFB-8ED6-48C2-893A-A8993DA31B3F}" srcOrd="1" destOrd="0" presId="urn:microsoft.com/office/officeart/2018/2/layout/IconVerticalSolidList"/>
    <dgm:cxn modelId="{E665C823-D58C-461D-BD16-8B865F71F2A7}" type="presParOf" srcId="{E3155727-1B78-4220-B56D-D65035566238}" destId="{5C7D29B5-FD13-475D-AF2B-166D5F69C2FE}" srcOrd="2" destOrd="0" presId="urn:microsoft.com/office/officeart/2018/2/layout/IconVerticalSolidList"/>
    <dgm:cxn modelId="{162A6A09-A992-4CEC-9969-8E9FC72B5BC1}" type="presParOf" srcId="{E3155727-1B78-4220-B56D-D65035566238}" destId="{28CB16CA-715F-45F5-A2C2-40BD6931C497}" srcOrd="3" destOrd="0" presId="urn:microsoft.com/office/officeart/2018/2/layout/IconVerticalSolidList"/>
    <dgm:cxn modelId="{BF6B695B-B206-4EFA-AEA7-C2E81B10C09F}" type="presParOf" srcId="{D9069202-B1F8-4A7C-B216-6564D3A96893}" destId="{CA53ACD3-80E0-4BF4-9D93-ECFCF166E51F}" srcOrd="7" destOrd="0" presId="urn:microsoft.com/office/officeart/2018/2/layout/IconVerticalSolidList"/>
    <dgm:cxn modelId="{89DD683D-54D6-469B-92F5-1CE40E2CD67C}" type="presParOf" srcId="{D9069202-B1F8-4A7C-B216-6564D3A96893}" destId="{48FD4A4D-F15E-4840-BAC4-A2ABFC784C75}" srcOrd="8" destOrd="0" presId="urn:microsoft.com/office/officeart/2018/2/layout/IconVerticalSolidList"/>
    <dgm:cxn modelId="{F806562E-9012-444C-9DF4-AA0E0F837E72}" type="presParOf" srcId="{48FD4A4D-F15E-4840-BAC4-A2ABFC784C75}" destId="{97A43D31-8468-4C82-9C8C-A0577B4941BE}" srcOrd="0" destOrd="0" presId="urn:microsoft.com/office/officeart/2018/2/layout/IconVerticalSolidList"/>
    <dgm:cxn modelId="{C2CBF4E8-2D9D-46D8-B530-D5F13CF6D3D1}" type="presParOf" srcId="{48FD4A4D-F15E-4840-BAC4-A2ABFC784C75}" destId="{4705AF88-2E1A-4050-9AF8-C324A7A0ADC5}" srcOrd="1" destOrd="0" presId="urn:microsoft.com/office/officeart/2018/2/layout/IconVerticalSolidList"/>
    <dgm:cxn modelId="{41F7430D-2C96-4AC0-B747-15C89FBC4843}" type="presParOf" srcId="{48FD4A4D-F15E-4840-BAC4-A2ABFC784C75}" destId="{6A1A177D-E3EE-4616-BEC0-68C1B46A2F72}" srcOrd="2" destOrd="0" presId="urn:microsoft.com/office/officeart/2018/2/layout/IconVerticalSolidList"/>
    <dgm:cxn modelId="{9523F06C-0267-40CF-9A4E-4EC62CE27746}" type="presParOf" srcId="{48FD4A4D-F15E-4840-BAC4-A2ABFC784C75}" destId="{ED694429-1F79-41AC-9010-857FAE48F6F7}" srcOrd="3" destOrd="0" presId="urn:microsoft.com/office/officeart/2018/2/layout/IconVerticalSolidList"/>
    <dgm:cxn modelId="{D654F67F-A44E-4F55-B5AB-2D8998E9390C}" type="presParOf" srcId="{D9069202-B1F8-4A7C-B216-6564D3A96893}" destId="{53D24D89-CA34-45ED-99F8-D977599C4ED4}" srcOrd="9" destOrd="0" presId="urn:microsoft.com/office/officeart/2018/2/layout/IconVerticalSolidList"/>
    <dgm:cxn modelId="{9A8C36C3-5E12-4D4D-B948-91456BD219ED}" type="presParOf" srcId="{D9069202-B1F8-4A7C-B216-6564D3A96893}" destId="{130E2453-DB70-48FE-BA46-636EC89498BE}" srcOrd="10" destOrd="0" presId="urn:microsoft.com/office/officeart/2018/2/layout/IconVerticalSolidList"/>
    <dgm:cxn modelId="{7A478A80-0457-4B81-A7E9-7902193CC698}" type="presParOf" srcId="{130E2453-DB70-48FE-BA46-636EC89498BE}" destId="{71600AAA-BCBD-4397-B431-CEA20ED840C9}" srcOrd="0" destOrd="0" presId="urn:microsoft.com/office/officeart/2018/2/layout/IconVerticalSolidList"/>
    <dgm:cxn modelId="{E5491EE2-5B8A-4C9D-802B-A57CB4E13E19}" type="presParOf" srcId="{130E2453-DB70-48FE-BA46-636EC89498BE}" destId="{602E7F63-972B-4176-9B97-658ED0A514F8}" srcOrd="1" destOrd="0" presId="urn:microsoft.com/office/officeart/2018/2/layout/IconVerticalSolidList"/>
    <dgm:cxn modelId="{2775FBEC-8F26-45EF-873B-FE20226308C8}" type="presParOf" srcId="{130E2453-DB70-48FE-BA46-636EC89498BE}" destId="{758A1C16-FA33-4781-9153-8110567A8E63}" srcOrd="2" destOrd="0" presId="urn:microsoft.com/office/officeart/2018/2/layout/IconVerticalSolidList"/>
    <dgm:cxn modelId="{18EC8AFA-ED2C-47F0-BF38-BF9CACF68E15}" type="presParOf" srcId="{130E2453-DB70-48FE-BA46-636EC89498BE}" destId="{79504AD1-A034-4978-A8E6-98EF797F35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結語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握手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60000"/>
            <a:lumOff val="40000"/>
          </a:srgbClr>
        </a:solidFill>
        <a:ln>
          <a:noFill/>
        </a:ln>
        <a:effectLst/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>
          <a:noFill/>
        </a:ln>
      </dgm:spPr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zh-TW" altLang="en-US"/>
        </a:p>
      </dgm:t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FEBB3760-7207-40A9-B7C3-CD706F72A0CF}" type="presOf" srcId="{C6266967-5055-49F5-967A-4E6128FA416A}" destId="{D4367EFC-FEFF-4905-B5F4-D509A7295B8C}" srcOrd="0" destOrd="0" presId="urn:microsoft.com/office/officeart/2018/2/layout/IconVerticalSolidList"/>
    <dgm:cxn modelId="{32667359-E1E1-4B91-9B52-E3042DA035E7}" type="presOf" srcId="{F7591A49-7602-45CC-A375-3BA8ACC8FD14}" destId="{72BC5972-31D6-4F26-B869-B71E770F14F5}" srcOrd="0" destOrd="0" presId="urn:microsoft.com/office/officeart/2018/2/layout/IconVerticalSolidList"/>
    <dgm:cxn modelId="{6BAF0FE3-2510-4C15-89BA-64650887C73C}" type="presOf" srcId="{EE0C452C-25DC-4FF9-8958-9FB2788ABC83}" destId="{28CB16CA-715F-45F5-A2C2-40BD6931C497}" srcOrd="0" destOrd="0" presId="urn:microsoft.com/office/officeart/2018/2/layout/IconVerticalSolidList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4D5CC9BF-3EC2-4F1F-BEEB-70420A59912E}" type="presOf" srcId="{29BE9A67-36A1-4AE6-913A-F1BB3C4C7E4E}" destId="{79504AD1-A034-4978-A8E6-98EF797F35D1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8B704A9D-1A4D-4123-BDB1-49E27D749FB6}" type="presOf" srcId="{C235BB26-3BAA-48A8-AFC9-88BF6DEA7BAE}" destId="{D7067A00-534C-4766-A1B2-56BAD0E58F2E}" srcOrd="0" destOrd="0" presId="urn:microsoft.com/office/officeart/2018/2/layout/IconVerticalSolidList"/>
    <dgm:cxn modelId="{88C8B0A0-5376-4A3C-BFA2-DCAA8A8FE118}" type="presOf" srcId="{B7A9DADA-F448-4DBD-ACA8-4CDAADEC4502}" destId="{ED694429-1F79-41AC-9010-857FAE48F6F7}" srcOrd="0" destOrd="0" presId="urn:microsoft.com/office/officeart/2018/2/layout/IconVerticalSolidList"/>
    <dgm:cxn modelId="{3E9AF36E-D16B-4F01-A2F6-AE4EB14C6188}" type="presOf" srcId="{27966AAA-ACE6-4DD9-9258-D8644640A34A}" destId="{D9069202-B1F8-4A7C-B216-6564D3A96893}" srcOrd="0" destOrd="0" presId="urn:microsoft.com/office/officeart/2018/2/layout/IconVerticalSolidList"/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671E83EA-C3B3-4981-AEA0-3403673EBE7E}" type="presParOf" srcId="{D9069202-B1F8-4A7C-B216-6564D3A96893}" destId="{C25F5961-4AF4-47EB-B7D8-393A7E05FA93}" srcOrd="0" destOrd="0" presId="urn:microsoft.com/office/officeart/2018/2/layout/IconVerticalSolidList"/>
    <dgm:cxn modelId="{C5907887-5354-4002-8832-FAB119F71873}" type="presParOf" srcId="{C25F5961-4AF4-47EB-B7D8-393A7E05FA93}" destId="{84123455-C1C0-4D25-AC31-6F43AE6155EA}" srcOrd="0" destOrd="0" presId="urn:microsoft.com/office/officeart/2018/2/layout/IconVerticalSolidList"/>
    <dgm:cxn modelId="{07387C90-AC10-4AEF-B17D-3931D5C9A075}" type="presParOf" srcId="{C25F5961-4AF4-47EB-B7D8-393A7E05FA93}" destId="{38222CD2-6BD6-4F8C-802B-772F95D75503}" srcOrd="1" destOrd="0" presId="urn:microsoft.com/office/officeart/2018/2/layout/IconVerticalSolidList"/>
    <dgm:cxn modelId="{9A1E7902-D958-40B7-9391-7D38563C727E}" type="presParOf" srcId="{C25F5961-4AF4-47EB-B7D8-393A7E05FA93}" destId="{5B12792C-5C4F-4436-8EAB-74FEAD63FA69}" srcOrd="2" destOrd="0" presId="urn:microsoft.com/office/officeart/2018/2/layout/IconVerticalSolidList"/>
    <dgm:cxn modelId="{B72B6EE3-F96A-47A3-BE43-E4222B894CBB}" type="presParOf" srcId="{C25F5961-4AF4-47EB-B7D8-393A7E05FA93}" destId="{D4367EFC-FEFF-4905-B5F4-D509A7295B8C}" srcOrd="3" destOrd="0" presId="urn:microsoft.com/office/officeart/2018/2/layout/IconVerticalSolidList"/>
    <dgm:cxn modelId="{E7ED0273-180D-45DD-B347-B3039C43F95A}" type="presParOf" srcId="{D9069202-B1F8-4A7C-B216-6564D3A96893}" destId="{D7484B37-0645-4BCC-A2E2-0874831DD969}" srcOrd="1" destOrd="0" presId="urn:microsoft.com/office/officeart/2018/2/layout/IconVerticalSolidList"/>
    <dgm:cxn modelId="{3A356B37-1398-4061-A219-FE4545897147}" type="presParOf" srcId="{D9069202-B1F8-4A7C-B216-6564D3A96893}" destId="{3CEE6D0C-AA57-4B82-9B25-57245018F61D}" srcOrd="2" destOrd="0" presId="urn:microsoft.com/office/officeart/2018/2/layout/IconVerticalSolidList"/>
    <dgm:cxn modelId="{CAA6B7E5-71E5-49EE-B31E-4E85BBD8CA8D}" type="presParOf" srcId="{3CEE6D0C-AA57-4B82-9B25-57245018F61D}" destId="{E9971DFE-A12B-4E4A-9642-27F6BB0BF9E6}" srcOrd="0" destOrd="0" presId="urn:microsoft.com/office/officeart/2018/2/layout/IconVerticalSolidList"/>
    <dgm:cxn modelId="{6413BF6A-D88D-4B29-AF9E-D3FF027DC374}" type="presParOf" srcId="{3CEE6D0C-AA57-4B82-9B25-57245018F61D}" destId="{86B978EA-3EC4-4FBD-ACA9-70817F058692}" srcOrd="1" destOrd="0" presId="urn:microsoft.com/office/officeart/2018/2/layout/IconVerticalSolidList"/>
    <dgm:cxn modelId="{F3AD8791-48EA-4ECD-A500-CEB657154931}" type="presParOf" srcId="{3CEE6D0C-AA57-4B82-9B25-57245018F61D}" destId="{E1E9DB29-59F1-4F5A-A87C-6BCA89B63119}" srcOrd="2" destOrd="0" presId="urn:microsoft.com/office/officeart/2018/2/layout/IconVerticalSolidList"/>
    <dgm:cxn modelId="{0BC46AEE-D8E3-4429-B07C-2956750C3BBF}" type="presParOf" srcId="{3CEE6D0C-AA57-4B82-9B25-57245018F61D}" destId="{72BC5972-31D6-4F26-B869-B71E770F14F5}" srcOrd="3" destOrd="0" presId="urn:microsoft.com/office/officeart/2018/2/layout/IconVerticalSolidList"/>
    <dgm:cxn modelId="{D85DB27A-F346-49F5-B13B-66DD0D5B68E8}" type="presParOf" srcId="{D9069202-B1F8-4A7C-B216-6564D3A96893}" destId="{FEF7CA1E-BD7D-4DF8-B9F1-706A3D2CC1A3}" srcOrd="3" destOrd="0" presId="urn:microsoft.com/office/officeart/2018/2/layout/IconVerticalSolidList"/>
    <dgm:cxn modelId="{9B7C0C39-8B89-46E9-A4A0-124C66A44353}" type="presParOf" srcId="{D9069202-B1F8-4A7C-B216-6564D3A96893}" destId="{1FD3F2B2-EACC-4205-A418-4F06C5410826}" srcOrd="4" destOrd="0" presId="urn:microsoft.com/office/officeart/2018/2/layout/IconVerticalSolidList"/>
    <dgm:cxn modelId="{63285442-971B-4F5E-A0A8-211C8366EC65}" type="presParOf" srcId="{1FD3F2B2-EACC-4205-A418-4F06C5410826}" destId="{60319A91-3449-49A0-A07D-7B1EE0E9973D}" srcOrd="0" destOrd="0" presId="urn:microsoft.com/office/officeart/2018/2/layout/IconVerticalSolidList"/>
    <dgm:cxn modelId="{3740A193-4647-4002-AEC2-B28F7D740A52}" type="presParOf" srcId="{1FD3F2B2-EACC-4205-A418-4F06C5410826}" destId="{32D18D78-B67B-46CC-A90F-7A2D2FFD00D9}" srcOrd="1" destOrd="0" presId="urn:microsoft.com/office/officeart/2018/2/layout/IconVerticalSolidList"/>
    <dgm:cxn modelId="{6C07560C-E9DD-4CF8-8D63-7C81F742815E}" type="presParOf" srcId="{1FD3F2B2-EACC-4205-A418-4F06C5410826}" destId="{C2B2C80C-B259-4C1D-BEAD-014285A13218}" srcOrd="2" destOrd="0" presId="urn:microsoft.com/office/officeart/2018/2/layout/IconVerticalSolidList"/>
    <dgm:cxn modelId="{BBBEAA20-4C74-41DB-9D3B-9A36FD0B6020}" type="presParOf" srcId="{1FD3F2B2-EACC-4205-A418-4F06C5410826}" destId="{D7067A00-534C-4766-A1B2-56BAD0E58F2E}" srcOrd="3" destOrd="0" presId="urn:microsoft.com/office/officeart/2018/2/layout/IconVerticalSolidList"/>
    <dgm:cxn modelId="{C437BEF7-FDD1-4A2A-89C5-C762AB659769}" type="presParOf" srcId="{D9069202-B1F8-4A7C-B216-6564D3A96893}" destId="{7A108EDE-3E88-4988-A91C-4F5500B7741F}" srcOrd="5" destOrd="0" presId="urn:microsoft.com/office/officeart/2018/2/layout/IconVerticalSolidList"/>
    <dgm:cxn modelId="{8FDA8225-7313-427D-B128-4CFCFFEA549E}" type="presParOf" srcId="{D9069202-B1F8-4A7C-B216-6564D3A96893}" destId="{E3155727-1B78-4220-B56D-D65035566238}" srcOrd="6" destOrd="0" presId="urn:microsoft.com/office/officeart/2018/2/layout/IconVerticalSolidList"/>
    <dgm:cxn modelId="{0AFA0C38-0815-48D9-90D7-6812A4D78A88}" type="presParOf" srcId="{E3155727-1B78-4220-B56D-D65035566238}" destId="{4EA6786E-5A8B-4DFF-917A-71D49B89DE4C}" srcOrd="0" destOrd="0" presId="urn:microsoft.com/office/officeart/2018/2/layout/IconVerticalSolidList"/>
    <dgm:cxn modelId="{5B762AC6-1348-4D0F-A4C5-32B51F4C53B8}" type="presParOf" srcId="{E3155727-1B78-4220-B56D-D65035566238}" destId="{1F464EFB-8ED6-48C2-893A-A8993DA31B3F}" srcOrd="1" destOrd="0" presId="urn:microsoft.com/office/officeart/2018/2/layout/IconVerticalSolidList"/>
    <dgm:cxn modelId="{E665C823-D58C-461D-BD16-8B865F71F2A7}" type="presParOf" srcId="{E3155727-1B78-4220-B56D-D65035566238}" destId="{5C7D29B5-FD13-475D-AF2B-166D5F69C2FE}" srcOrd="2" destOrd="0" presId="urn:microsoft.com/office/officeart/2018/2/layout/IconVerticalSolidList"/>
    <dgm:cxn modelId="{162A6A09-A992-4CEC-9969-8E9FC72B5BC1}" type="presParOf" srcId="{E3155727-1B78-4220-B56D-D65035566238}" destId="{28CB16CA-715F-45F5-A2C2-40BD6931C497}" srcOrd="3" destOrd="0" presId="urn:microsoft.com/office/officeart/2018/2/layout/IconVerticalSolidList"/>
    <dgm:cxn modelId="{BF6B695B-B206-4EFA-AEA7-C2E81B10C09F}" type="presParOf" srcId="{D9069202-B1F8-4A7C-B216-6564D3A96893}" destId="{CA53ACD3-80E0-4BF4-9D93-ECFCF166E51F}" srcOrd="7" destOrd="0" presId="urn:microsoft.com/office/officeart/2018/2/layout/IconVerticalSolidList"/>
    <dgm:cxn modelId="{89DD683D-54D6-469B-92F5-1CE40E2CD67C}" type="presParOf" srcId="{D9069202-B1F8-4A7C-B216-6564D3A96893}" destId="{48FD4A4D-F15E-4840-BAC4-A2ABFC784C75}" srcOrd="8" destOrd="0" presId="urn:microsoft.com/office/officeart/2018/2/layout/IconVerticalSolidList"/>
    <dgm:cxn modelId="{F806562E-9012-444C-9DF4-AA0E0F837E72}" type="presParOf" srcId="{48FD4A4D-F15E-4840-BAC4-A2ABFC784C75}" destId="{97A43D31-8468-4C82-9C8C-A0577B4941BE}" srcOrd="0" destOrd="0" presId="urn:microsoft.com/office/officeart/2018/2/layout/IconVerticalSolidList"/>
    <dgm:cxn modelId="{C2CBF4E8-2D9D-46D8-B530-D5F13CF6D3D1}" type="presParOf" srcId="{48FD4A4D-F15E-4840-BAC4-A2ABFC784C75}" destId="{4705AF88-2E1A-4050-9AF8-C324A7A0ADC5}" srcOrd="1" destOrd="0" presId="urn:microsoft.com/office/officeart/2018/2/layout/IconVerticalSolidList"/>
    <dgm:cxn modelId="{41F7430D-2C96-4AC0-B747-15C89FBC4843}" type="presParOf" srcId="{48FD4A4D-F15E-4840-BAC4-A2ABFC784C75}" destId="{6A1A177D-E3EE-4616-BEC0-68C1B46A2F72}" srcOrd="2" destOrd="0" presId="urn:microsoft.com/office/officeart/2018/2/layout/IconVerticalSolidList"/>
    <dgm:cxn modelId="{9523F06C-0267-40CF-9A4E-4EC62CE27746}" type="presParOf" srcId="{48FD4A4D-F15E-4840-BAC4-A2ABFC784C75}" destId="{ED694429-1F79-41AC-9010-857FAE48F6F7}" srcOrd="3" destOrd="0" presId="urn:microsoft.com/office/officeart/2018/2/layout/IconVerticalSolidList"/>
    <dgm:cxn modelId="{D654F67F-A44E-4F55-B5AB-2D8998E9390C}" type="presParOf" srcId="{D9069202-B1F8-4A7C-B216-6564D3A96893}" destId="{53D24D89-CA34-45ED-99F8-D977599C4ED4}" srcOrd="9" destOrd="0" presId="urn:microsoft.com/office/officeart/2018/2/layout/IconVerticalSolidList"/>
    <dgm:cxn modelId="{9A8C36C3-5E12-4D4D-B948-91456BD219ED}" type="presParOf" srcId="{D9069202-B1F8-4A7C-B216-6564D3A96893}" destId="{130E2453-DB70-48FE-BA46-636EC89498BE}" srcOrd="10" destOrd="0" presId="urn:microsoft.com/office/officeart/2018/2/layout/IconVerticalSolidList"/>
    <dgm:cxn modelId="{7A478A80-0457-4B81-A7E9-7902193CC698}" type="presParOf" srcId="{130E2453-DB70-48FE-BA46-636EC89498BE}" destId="{71600AAA-BCBD-4397-B431-CEA20ED840C9}" srcOrd="0" destOrd="0" presId="urn:microsoft.com/office/officeart/2018/2/layout/IconVerticalSolidList"/>
    <dgm:cxn modelId="{E5491EE2-5B8A-4C9D-802B-A57CB4E13E19}" type="presParOf" srcId="{130E2453-DB70-48FE-BA46-636EC89498BE}" destId="{602E7F63-972B-4176-9B97-658ED0A514F8}" srcOrd="1" destOrd="0" presId="urn:microsoft.com/office/officeart/2018/2/layout/IconVerticalSolidList"/>
    <dgm:cxn modelId="{2775FBEC-8F26-45EF-873B-FE20226308C8}" type="presParOf" srcId="{130E2453-DB70-48FE-BA46-636EC89498BE}" destId="{758A1C16-FA33-4781-9153-8110567A8E63}" srcOrd="2" destOrd="0" presId="urn:microsoft.com/office/officeart/2018/2/layout/IconVerticalSolidList"/>
    <dgm:cxn modelId="{18EC8AFA-ED2C-47F0-BF38-BF9CACF68E15}" type="presParOf" srcId="{130E2453-DB70-48FE-BA46-636EC89498BE}" destId="{79504AD1-A034-4978-A8E6-98EF797F35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</a:t>
          </a: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/>
        </a:p>
      </dgm:t>
    </dgm:pt>
    <dgm:pt modelId="{C235BB26-3BAA-48A8-AFC9-88BF6DEA7BAE}">
      <dgm:prSet custT="1"/>
      <dgm:spPr>
        <a:noFill/>
        <a:ln>
          <a:noFill/>
        </a:ln>
        <a:effectLst/>
      </dgm:spPr>
      <dgm:t>
        <a:bodyPr spcFirstLastPara="0" vert="horz" wrap="square" lIns="63919" tIns="63919" rIns="63919" bIns="63919" numCol="1" spcCol="1270" anchor="ctr" anchorCtr="0"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結語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握手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60000"/>
            <a:lumOff val="4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>
          <a:noFill/>
        </a:ln>
      </dgm:spPr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>
        <a:xfrm>
          <a:off x="697571" y="1511312"/>
          <a:ext cx="7504904" cy="603958"/>
        </a:xfrm>
        <a:prstGeom prst="rect">
          <a:avLst/>
        </a:prstGeom>
      </dgm:spPr>
      <dgm:t>
        <a:bodyPr/>
        <a:lstStyle/>
        <a:p>
          <a:endParaRPr lang="zh-TW" altLang="en-US"/>
        </a:p>
      </dgm:t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zh-TW" altLang="en-US"/>
        </a:p>
      </dgm:t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FEBB3760-7207-40A9-B7C3-CD706F72A0CF}" type="presOf" srcId="{C6266967-5055-49F5-967A-4E6128FA416A}" destId="{D4367EFC-FEFF-4905-B5F4-D509A7295B8C}" srcOrd="0" destOrd="0" presId="urn:microsoft.com/office/officeart/2018/2/layout/IconVerticalSolidList"/>
    <dgm:cxn modelId="{32667359-E1E1-4B91-9B52-E3042DA035E7}" type="presOf" srcId="{F7591A49-7602-45CC-A375-3BA8ACC8FD14}" destId="{72BC5972-31D6-4F26-B869-B71E770F14F5}" srcOrd="0" destOrd="0" presId="urn:microsoft.com/office/officeart/2018/2/layout/IconVerticalSolidList"/>
    <dgm:cxn modelId="{6BAF0FE3-2510-4C15-89BA-64650887C73C}" type="presOf" srcId="{EE0C452C-25DC-4FF9-8958-9FB2788ABC83}" destId="{28CB16CA-715F-45F5-A2C2-40BD6931C497}" srcOrd="0" destOrd="0" presId="urn:microsoft.com/office/officeart/2018/2/layout/IconVerticalSolidList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4D5CC9BF-3EC2-4F1F-BEEB-70420A59912E}" type="presOf" srcId="{29BE9A67-36A1-4AE6-913A-F1BB3C4C7E4E}" destId="{79504AD1-A034-4978-A8E6-98EF797F35D1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8B704A9D-1A4D-4123-BDB1-49E27D749FB6}" type="presOf" srcId="{C235BB26-3BAA-48A8-AFC9-88BF6DEA7BAE}" destId="{D7067A00-534C-4766-A1B2-56BAD0E58F2E}" srcOrd="0" destOrd="0" presId="urn:microsoft.com/office/officeart/2018/2/layout/IconVerticalSolidList"/>
    <dgm:cxn modelId="{88C8B0A0-5376-4A3C-BFA2-DCAA8A8FE118}" type="presOf" srcId="{B7A9DADA-F448-4DBD-ACA8-4CDAADEC4502}" destId="{ED694429-1F79-41AC-9010-857FAE48F6F7}" srcOrd="0" destOrd="0" presId="urn:microsoft.com/office/officeart/2018/2/layout/IconVerticalSolidList"/>
    <dgm:cxn modelId="{3E9AF36E-D16B-4F01-A2F6-AE4EB14C6188}" type="presOf" srcId="{27966AAA-ACE6-4DD9-9258-D8644640A34A}" destId="{D9069202-B1F8-4A7C-B216-6564D3A96893}" srcOrd="0" destOrd="0" presId="urn:microsoft.com/office/officeart/2018/2/layout/IconVerticalSolidList"/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671E83EA-C3B3-4981-AEA0-3403673EBE7E}" type="presParOf" srcId="{D9069202-B1F8-4A7C-B216-6564D3A96893}" destId="{C25F5961-4AF4-47EB-B7D8-393A7E05FA93}" srcOrd="0" destOrd="0" presId="urn:microsoft.com/office/officeart/2018/2/layout/IconVerticalSolidList"/>
    <dgm:cxn modelId="{C5907887-5354-4002-8832-FAB119F71873}" type="presParOf" srcId="{C25F5961-4AF4-47EB-B7D8-393A7E05FA93}" destId="{84123455-C1C0-4D25-AC31-6F43AE6155EA}" srcOrd="0" destOrd="0" presId="urn:microsoft.com/office/officeart/2018/2/layout/IconVerticalSolidList"/>
    <dgm:cxn modelId="{07387C90-AC10-4AEF-B17D-3931D5C9A075}" type="presParOf" srcId="{C25F5961-4AF4-47EB-B7D8-393A7E05FA93}" destId="{38222CD2-6BD6-4F8C-802B-772F95D75503}" srcOrd="1" destOrd="0" presId="urn:microsoft.com/office/officeart/2018/2/layout/IconVerticalSolidList"/>
    <dgm:cxn modelId="{9A1E7902-D958-40B7-9391-7D38563C727E}" type="presParOf" srcId="{C25F5961-4AF4-47EB-B7D8-393A7E05FA93}" destId="{5B12792C-5C4F-4436-8EAB-74FEAD63FA69}" srcOrd="2" destOrd="0" presId="urn:microsoft.com/office/officeart/2018/2/layout/IconVerticalSolidList"/>
    <dgm:cxn modelId="{B72B6EE3-F96A-47A3-BE43-E4222B894CBB}" type="presParOf" srcId="{C25F5961-4AF4-47EB-B7D8-393A7E05FA93}" destId="{D4367EFC-FEFF-4905-B5F4-D509A7295B8C}" srcOrd="3" destOrd="0" presId="urn:microsoft.com/office/officeart/2018/2/layout/IconVerticalSolidList"/>
    <dgm:cxn modelId="{E7ED0273-180D-45DD-B347-B3039C43F95A}" type="presParOf" srcId="{D9069202-B1F8-4A7C-B216-6564D3A96893}" destId="{D7484B37-0645-4BCC-A2E2-0874831DD969}" srcOrd="1" destOrd="0" presId="urn:microsoft.com/office/officeart/2018/2/layout/IconVerticalSolidList"/>
    <dgm:cxn modelId="{3A356B37-1398-4061-A219-FE4545897147}" type="presParOf" srcId="{D9069202-B1F8-4A7C-B216-6564D3A96893}" destId="{3CEE6D0C-AA57-4B82-9B25-57245018F61D}" srcOrd="2" destOrd="0" presId="urn:microsoft.com/office/officeart/2018/2/layout/IconVerticalSolidList"/>
    <dgm:cxn modelId="{CAA6B7E5-71E5-49EE-B31E-4E85BBD8CA8D}" type="presParOf" srcId="{3CEE6D0C-AA57-4B82-9B25-57245018F61D}" destId="{E9971DFE-A12B-4E4A-9642-27F6BB0BF9E6}" srcOrd="0" destOrd="0" presId="urn:microsoft.com/office/officeart/2018/2/layout/IconVerticalSolidList"/>
    <dgm:cxn modelId="{6413BF6A-D88D-4B29-AF9E-D3FF027DC374}" type="presParOf" srcId="{3CEE6D0C-AA57-4B82-9B25-57245018F61D}" destId="{86B978EA-3EC4-4FBD-ACA9-70817F058692}" srcOrd="1" destOrd="0" presId="urn:microsoft.com/office/officeart/2018/2/layout/IconVerticalSolidList"/>
    <dgm:cxn modelId="{F3AD8791-48EA-4ECD-A500-CEB657154931}" type="presParOf" srcId="{3CEE6D0C-AA57-4B82-9B25-57245018F61D}" destId="{E1E9DB29-59F1-4F5A-A87C-6BCA89B63119}" srcOrd="2" destOrd="0" presId="urn:microsoft.com/office/officeart/2018/2/layout/IconVerticalSolidList"/>
    <dgm:cxn modelId="{0BC46AEE-D8E3-4429-B07C-2956750C3BBF}" type="presParOf" srcId="{3CEE6D0C-AA57-4B82-9B25-57245018F61D}" destId="{72BC5972-31D6-4F26-B869-B71E770F14F5}" srcOrd="3" destOrd="0" presId="urn:microsoft.com/office/officeart/2018/2/layout/IconVerticalSolidList"/>
    <dgm:cxn modelId="{D85DB27A-F346-49F5-B13B-66DD0D5B68E8}" type="presParOf" srcId="{D9069202-B1F8-4A7C-B216-6564D3A96893}" destId="{FEF7CA1E-BD7D-4DF8-B9F1-706A3D2CC1A3}" srcOrd="3" destOrd="0" presId="urn:microsoft.com/office/officeart/2018/2/layout/IconVerticalSolidList"/>
    <dgm:cxn modelId="{9B7C0C39-8B89-46E9-A4A0-124C66A44353}" type="presParOf" srcId="{D9069202-B1F8-4A7C-B216-6564D3A96893}" destId="{1FD3F2B2-EACC-4205-A418-4F06C5410826}" srcOrd="4" destOrd="0" presId="urn:microsoft.com/office/officeart/2018/2/layout/IconVerticalSolidList"/>
    <dgm:cxn modelId="{63285442-971B-4F5E-A0A8-211C8366EC65}" type="presParOf" srcId="{1FD3F2B2-EACC-4205-A418-4F06C5410826}" destId="{60319A91-3449-49A0-A07D-7B1EE0E9973D}" srcOrd="0" destOrd="0" presId="urn:microsoft.com/office/officeart/2018/2/layout/IconVerticalSolidList"/>
    <dgm:cxn modelId="{3740A193-4647-4002-AEC2-B28F7D740A52}" type="presParOf" srcId="{1FD3F2B2-EACC-4205-A418-4F06C5410826}" destId="{32D18D78-B67B-46CC-A90F-7A2D2FFD00D9}" srcOrd="1" destOrd="0" presId="urn:microsoft.com/office/officeart/2018/2/layout/IconVerticalSolidList"/>
    <dgm:cxn modelId="{6C07560C-E9DD-4CF8-8D63-7C81F742815E}" type="presParOf" srcId="{1FD3F2B2-EACC-4205-A418-4F06C5410826}" destId="{C2B2C80C-B259-4C1D-BEAD-014285A13218}" srcOrd="2" destOrd="0" presId="urn:microsoft.com/office/officeart/2018/2/layout/IconVerticalSolidList"/>
    <dgm:cxn modelId="{BBBEAA20-4C74-41DB-9D3B-9A36FD0B6020}" type="presParOf" srcId="{1FD3F2B2-EACC-4205-A418-4F06C5410826}" destId="{D7067A00-534C-4766-A1B2-56BAD0E58F2E}" srcOrd="3" destOrd="0" presId="urn:microsoft.com/office/officeart/2018/2/layout/IconVerticalSolidList"/>
    <dgm:cxn modelId="{C437BEF7-FDD1-4A2A-89C5-C762AB659769}" type="presParOf" srcId="{D9069202-B1F8-4A7C-B216-6564D3A96893}" destId="{7A108EDE-3E88-4988-A91C-4F5500B7741F}" srcOrd="5" destOrd="0" presId="urn:microsoft.com/office/officeart/2018/2/layout/IconVerticalSolidList"/>
    <dgm:cxn modelId="{8FDA8225-7313-427D-B128-4CFCFFEA549E}" type="presParOf" srcId="{D9069202-B1F8-4A7C-B216-6564D3A96893}" destId="{E3155727-1B78-4220-B56D-D65035566238}" srcOrd="6" destOrd="0" presId="urn:microsoft.com/office/officeart/2018/2/layout/IconVerticalSolidList"/>
    <dgm:cxn modelId="{0AFA0C38-0815-48D9-90D7-6812A4D78A88}" type="presParOf" srcId="{E3155727-1B78-4220-B56D-D65035566238}" destId="{4EA6786E-5A8B-4DFF-917A-71D49B89DE4C}" srcOrd="0" destOrd="0" presId="urn:microsoft.com/office/officeart/2018/2/layout/IconVerticalSolidList"/>
    <dgm:cxn modelId="{5B762AC6-1348-4D0F-A4C5-32B51F4C53B8}" type="presParOf" srcId="{E3155727-1B78-4220-B56D-D65035566238}" destId="{1F464EFB-8ED6-48C2-893A-A8993DA31B3F}" srcOrd="1" destOrd="0" presId="urn:microsoft.com/office/officeart/2018/2/layout/IconVerticalSolidList"/>
    <dgm:cxn modelId="{E665C823-D58C-461D-BD16-8B865F71F2A7}" type="presParOf" srcId="{E3155727-1B78-4220-B56D-D65035566238}" destId="{5C7D29B5-FD13-475D-AF2B-166D5F69C2FE}" srcOrd="2" destOrd="0" presId="urn:microsoft.com/office/officeart/2018/2/layout/IconVerticalSolidList"/>
    <dgm:cxn modelId="{162A6A09-A992-4CEC-9969-8E9FC72B5BC1}" type="presParOf" srcId="{E3155727-1B78-4220-B56D-D65035566238}" destId="{28CB16CA-715F-45F5-A2C2-40BD6931C497}" srcOrd="3" destOrd="0" presId="urn:microsoft.com/office/officeart/2018/2/layout/IconVerticalSolidList"/>
    <dgm:cxn modelId="{BF6B695B-B206-4EFA-AEA7-C2E81B10C09F}" type="presParOf" srcId="{D9069202-B1F8-4A7C-B216-6564D3A96893}" destId="{CA53ACD3-80E0-4BF4-9D93-ECFCF166E51F}" srcOrd="7" destOrd="0" presId="urn:microsoft.com/office/officeart/2018/2/layout/IconVerticalSolidList"/>
    <dgm:cxn modelId="{89DD683D-54D6-469B-92F5-1CE40E2CD67C}" type="presParOf" srcId="{D9069202-B1F8-4A7C-B216-6564D3A96893}" destId="{48FD4A4D-F15E-4840-BAC4-A2ABFC784C75}" srcOrd="8" destOrd="0" presId="urn:microsoft.com/office/officeart/2018/2/layout/IconVerticalSolidList"/>
    <dgm:cxn modelId="{F806562E-9012-444C-9DF4-AA0E0F837E72}" type="presParOf" srcId="{48FD4A4D-F15E-4840-BAC4-A2ABFC784C75}" destId="{97A43D31-8468-4C82-9C8C-A0577B4941BE}" srcOrd="0" destOrd="0" presId="urn:microsoft.com/office/officeart/2018/2/layout/IconVerticalSolidList"/>
    <dgm:cxn modelId="{C2CBF4E8-2D9D-46D8-B530-D5F13CF6D3D1}" type="presParOf" srcId="{48FD4A4D-F15E-4840-BAC4-A2ABFC784C75}" destId="{4705AF88-2E1A-4050-9AF8-C324A7A0ADC5}" srcOrd="1" destOrd="0" presId="urn:microsoft.com/office/officeart/2018/2/layout/IconVerticalSolidList"/>
    <dgm:cxn modelId="{41F7430D-2C96-4AC0-B747-15C89FBC4843}" type="presParOf" srcId="{48FD4A4D-F15E-4840-BAC4-A2ABFC784C75}" destId="{6A1A177D-E3EE-4616-BEC0-68C1B46A2F72}" srcOrd="2" destOrd="0" presId="urn:microsoft.com/office/officeart/2018/2/layout/IconVerticalSolidList"/>
    <dgm:cxn modelId="{9523F06C-0267-40CF-9A4E-4EC62CE27746}" type="presParOf" srcId="{48FD4A4D-F15E-4840-BAC4-A2ABFC784C75}" destId="{ED694429-1F79-41AC-9010-857FAE48F6F7}" srcOrd="3" destOrd="0" presId="urn:microsoft.com/office/officeart/2018/2/layout/IconVerticalSolidList"/>
    <dgm:cxn modelId="{D654F67F-A44E-4F55-B5AB-2D8998E9390C}" type="presParOf" srcId="{D9069202-B1F8-4A7C-B216-6564D3A96893}" destId="{53D24D89-CA34-45ED-99F8-D977599C4ED4}" srcOrd="9" destOrd="0" presId="urn:microsoft.com/office/officeart/2018/2/layout/IconVerticalSolidList"/>
    <dgm:cxn modelId="{9A8C36C3-5E12-4D4D-B948-91456BD219ED}" type="presParOf" srcId="{D9069202-B1F8-4A7C-B216-6564D3A96893}" destId="{130E2453-DB70-48FE-BA46-636EC89498BE}" srcOrd="10" destOrd="0" presId="urn:microsoft.com/office/officeart/2018/2/layout/IconVerticalSolidList"/>
    <dgm:cxn modelId="{7A478A80-0457-4B81-A7E9-7902193CC698}" type="presParOf" srcId="{130E2453-DB70-48FE-BA46-636EC89498BE}" destId="{71600AAA-BCBD-4397-B431-CEA20ED840C9}" srcOrd="0" destOrd="0" presId="urn:microsoft.com/office/officeart/2018/2/layout/IconVerticalSolidList"/>
    <dgm:cxn modelId="{E5491EE2-5B8A-4C9D-802B-A57CB4E13E19}" type="presParOf" srcId="{130E2453-DB70-48FE-BA46-636EC89498BE}" destId="{602E7F63-972B-4176-9B97-658ED0A514F8}" srcOrd="1" destOrd="0" presId="urn:microsoft.com/office/officeart/2018/2/layout/IconVerticalSolidList"/>
    <dgm:cxn modelId="{2775FBEC-8F26-45EF-873B-FE20226308C8}" type="presParOf" srcId="{130E2453-DB70-48FE-BA46-636EC89498BE}" destId="{758A1C16-FA33-4781-9153-8110567A8E63}" srcOrd="2" destOrd="0" presId="urn:microsoft.com/office/officeart/2018/2/layout/IconVerticalSolidList"/>
    <dgm:cxn modelId="{18EC8AFA-ED2C-47F0-BF38-BF9CACF68E15}" type="presParOf" srcId="{130E2453-DB70-48FE-BA46-636EC89498BE}" destId="{79504AD1-A034-4978-A8E6-98EF797F35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</a:t>
          </a: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結語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握手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>
          <a:noFill/>
        </a:ln>
      </dgm:spPr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60000"/>
            <a:lumOff val="40000"/>
          </a:srgbClr>
        </a:solidFill>
        <a:ln>
          <a:noFill/>
        </a:ln>
        <a:effectLst/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zh-TW" altLang="en-US"/>
        </a:p>
      </dgm:t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FEBB3760-7207-40A9-B7C3-CD706F72A0CF}" type="presOf" srcId="{C6266967-5055-49F5-967A-4E6128FA416A}" destId="{D4367EFC-FEFF-4905-B5F4-D509A7295B8C}" srcOrd="0" destOrd="0" presId="urn:microsoft.com/office/officeart/2018/2/layout/IconVerticalSolidList"/>
    <dgm:cxn modelId="{32667359-E1E1-4B91-9B52-E3042DA035E7}" type="presOf" srcId="{F7591A49-7602-45CC-A375-3BA8ACC8FD14}" destId="{72BC5972-31D6-4F26-B869-B71E770F14F5}" srcOrd="0" destOrd="0" presId="urn:microsoft.com/office/officeart/2018/2/layout/IconVerticalSolidList"/>
    <dgm:cxn modelId="{6BAF0FE3-2510-4C15-89BA-64650887C73C}" type="presOf" srcId="{EE0C452C-25DC-4FF9-8958-9FB2788ABC83}" destId="{28CB16CA-715F-45F5-A2C2-40BD6931C497}" srcOrd="0" destOrd="0" presId="urn:microsoft.com/office/officeart/2018/2/layout/IconVerticalSolidList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4D5CC9BF-3EC2-4F1F-BEEB-70420A59912E}" type="presOf" srcId="{29BE9A67-36A1-4AE6-913A-F1BB3C4C7E4E}" destId="{79504AD1-A034-4978-A8E6-98EF797F35D1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8B704A9D-1A4D-4123-BDB1-49E27D749FB6}" type="presOf" srcId="{C235BB26-3BAA-48A8-AFC9-88BF6DEA7BAE}" destId="{D7067A00-534C-4766-A1B2-56BAD0E58F2E}" srcOrd="0" destOrd="0" presId="urn:microsoft.com/office/officeart/2018/2/layout/IconVerticalSolidList"/>
    <dgm:cxn modelId="{88C8B0A0-5376-4A3C-BFA2-DCAA8A8FE118}" type="presOf" srcId="{B7A9DADA-F448-4DBD-ACA8-4CDAADEC4502}" destId="{ED694429-1F79-41AC-9010-857FAE48F6F7}" srcOrd="0" destOrd="0" presId="urn:microsoft.com/office/officeart/2018/2/layout/IconVerticalSolidList"/>
    <dgm:cxn modelId="{3E9AF36E-D16B-4F01-A2F6-AE4EB14C6188}" type="presOf" srcId="{27966AAA-ACE6-4DD9-9258-D8644640A34A}" destId="{D9069202-B1F8-4A7C-B216-6564D3A96893}" srcOrd="0" destOrd="0" presId="urn:microsoft.com/office/officeart/2018/2/layout/IconVerticalSolidList"/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671E83EA-C3B3-4981-AEA0-3403673EBE7E}" type="presParOf" srcId="{D9069202-B1F8-4A7C-B216-6564D3A96893}" destId="{C25F5961-4AF4-47EB-B7D8-393A7E05FA93}" srcOrd="0" destOrd="0" presId="urn:microsoft.com/office/officeart/2018/2/layout/IconVerticalSolidList"/>
    <dgm:cxn modelId="{C5907887-5354-4002-8832-FAB119F71873}" type="presParOf" srcId="{C25F5961-4AF4-47EB-B7D8-393A7E05FA93}" destId="{84123455-C1C0-4D25-AC31-6F43AE6155EA}" srcOrd="0" destOrd="0" presId="urn:microsoft.com/office/officeart/2018/2/layout/IconVerticalSolidList"/>
    <dgm:cxn modelId="{07387C90-AC10-4AEF-B17D-3931D5C9A075}" type="presParOf" srcId="{C25F5961-4AF4-47EB-B7D8-393A7E05FA93}" destId="{38222CD2-6BD6-4F8C-802B-772F95D75503}" srcOrd="1" destOrd="0" presId="urn:microsoft.com/office/officeart/2018/2/layout/IconVerticalSolidList"/>
    <dgm:cxn modelId="{9A1E7902-D958-40B7-9391-7D38563C727E}" type="presParOf" srcId="{C25F5961-4AF4-47EB-B7D8-393A7E05FA93}" destId="{5B12792C-5C4F-4436-8EAB-74FEAD63FA69}" srcOrd="2" destOrd="0" presId="urn:microsoft.com/office/officeart/2018/2/layout/IconVerticalSolidList"/>
    <dgm:cxn modelId="{B72B6EE3-F96A-47A3-BE43-E4222B894CBB}" type="presParOf" srcId="{C25F5961-4AF4-47EB-B7D8-393A7E05FA93}" destId="{D4367EFC-FEFF-4905-B5F4-D509A7295B8C}" srcOrd="3" destOrd="0" presId="urn:microsoft.com/office/officeart/2018/2/layout/IconVerticalSolidList"/>
    <dgm:cxn modelId="{E7ED0273-180D-45DD-B347-B3039C43F95A}" type="presParOf" srcId="{D9069202-B1F8-4A7C-B216-6564D3A96893}" destId="{D7484B37-0645-4BCC-A2E2-0874831DD969}" srcOrd="1" destOrd="0" presId="urn:microsoft.com/office/officeart/2018/2/layout/IconVerticalSolidList"/>
    <dgm:cxn modelId="{3A356B37-1398-4061-A219-FE4545897147}" type="presParOf" srcId="{D9069202-B1F8-4A7C-B216-6564D3A96893}" destId="{3CEE6D0C-AA57-4B82-9B25-57245018F61D}" srcOrd="2" destOrd="0" presId="urn:microsoft.com/office/officeart/2018/2/layout/IconVerticalSolidList"/>
    <dgm:cxn modelId="{CAA6B7E5-71E5-49EE-B31E-4E85BBD8CA8D}" type="presParOf" srcId="{3CEE6D0C-AA57-4B82-9B25-57245018F61D}" destId="{E9971DFE-A12B-4E4A-9642-27F6BB0BF9E6}" srcOrd="0" destOrd="0" presId="urn:microsoft.com/office/officeart/2018/2/layout/IconVerticalSolidList"/>
    <dgm:cxn modelId="{6413BF6A-D88D-4B29-AF9E-D3FF027DC374}" type="presParOf" srcId="{3CEE6D0C-AA57-4B82-9B25-57245018F61D}" destId="{86B978EA-3EC4-4FBD-ACA9-70817F058692}" srcOrd="1" destOrd="0" presId="urn:microsoft.com/office/officeart/2018/2/layout/IconVerticalSolidList"/>
    <dgm:cxn modelId="{F3AD8791-48EA-4ECD-A500-CEB657154931}" type="presParOf" srcId="{3CEE6D0C-AA57-4B82-9B25-57245018F61D}" destId="{E1E9DB29-59F1-4F5A-A87C-6BCA89B63119}" srcOrd="2" destOrd="0" presId="urn:microsoft.com/office/officeart/2018/2/layout/IconVerticalSolidList"/>
    <dgm:cxn modelId="{0BC46AEE-D8E3-4429-B07C-2956750C3BBF}" type="presParOf" srcId="{3CEE6D0C-AA57-4B82-9B25-57245018F61D}" destId="{72BC5972-31D6-4F26-B869-B71E770F14F5}" srcOrd="3" destOrd="0" presId="urn:microsoft.com/office/officeart/2018/2/layout/IconVerticalSolidList"/>
    <dgm:cxn modelId="{D85DB27A-F346-49F5-B13B-66DD0D5B68E8}" type="presParOf" srcId="{D9069202-B1F8-4A7C-B216-6564D3A96893}" destId="{FEF7CA1E-BD7D-4DF8-B9F1-706A3D2CC1A3}" srcOrd="3" destOrd="0" presId="urn:microsoft.com/office/officeart/2018/2/layout/IconVerticalSolidList"/>
    <dgm:cxn modelId="{9B7C0C39-8B89-46E9-A4A0-124C66A44353}" type="presParOf" srcId="{D9069202-B1F8-4A7C-B216-6564D3A96893}" destId="{1FD3F2B2-EACC-4205-A418-4F06C5410826}" srcOrd="4" destOrd="0" presId="urn:microsoft.com/office/officeart/2018/2/layout/IconVerticalSolidList"/>
    <dgm:cxn modelId="{63285442-971B-4F5E-A0A8-211C8366EC65}" type="presParOf" srcId="{1FD3F2B2-EACC-4205-A418-4F06C5410826}" destId="{60319A91-3449-49A0-A07D-7B1EE0E9973D}" srcOrd="0" destOrd="0" presId="urn:microsoft.com/office/officeart/2018/2/layout/IconVerticalSolidList"/>
    <dgm:cxn modelId="{3740A193-4647-4002-AEC2-B28F7D740A52}" type="presParOf" srcId="{1FD3F2B2-EACC-4205-A418-4F06C5410826}" destId="{32D18D78-B67B-46CC-A90F-7A2D2FFD00D9}" srcOrd="1" destOrd="0" presId="urn:microsoft.com/office/officeart/2018/2/layout/IconVerticalSolidList"/>
    <dgm:cxn modelId="{6C07560C-E9DD-4CF8-8D63-7C81F742815E}" type="presParOf" srcId="{1FD3F2B2-EACC-4205-A418-4F06C5410826}" destId="{C2B2C80C-B259-4C1D-BEAD-014285A13218}" srcOrd="2" destOrd="0" presId="urn:microsoft.com/office/officeart/2018/2/layout/IconVerticalSolidList"/>
    <dgm:cxn modelId="{BBBEAA20-4C74-41DB-9D3B-9A36FD0B6020}" type="presParOf" srcId="{1FD3F2B2-EACC-4205-A418-4F06C5410826}" destId="{D7067A00-534C-4766-A1B2-56BAD0E58F2E}" srcOrd="3" destOrd="0" presId="urn:microsoft.com/office/officeart/2018/2/layout/IconVerticalSolidList"/>
    <dgm:cxn modelId="{C437BEF7-FDD1-4A2A-89C5-C762AB659769}" type="presParOf" srcId="{D9069202-B1F8-4A7C-B216-6564D3A96893}" destId="{7A108EDE-3E88-4988-A91C-4F5500B7741F}" srcOrd="5" destOrd="0" presId="urn:microsoft.com/office/officeart/2018/2/layout/IconVerticalSolidList"/>
    <dgm:cxn modelId="{8FDA8225-7313-427D-B128-4CFCFFEA549E}" type="presParOf" srcId="{D9069202-B1F8-4A7C-B216-6564D3A96893}" destId="{E3155727-1B78-4220-B56D-D65035566238}" srcOrd="6" destOrd="0" presId="urn:microsoft.com/office/officeart/2018/2/layout/IconVerticalSolidList"/>
    <dgm:cxn modelId="{0AFA0C38-0815-48D9-90D7-6812A4D78A88}" type="presParOf" srcId="{E3155727-1B78-4220-B56D-D65035566238}" destId="{4EA6786E-5A8B-4DFF-917A-71D49B89DE4C}" srcOrd="0" destOrd="0" presId="urn:microsoft.com/office/officeart/2018/2/layout/IconVerticalSolidList"/>
    <dgm:cxn modelId="{5B762AC6-1348-4D0F-A4C5-32B51F4C53B8}" type="presParOf" srcId="{E3155727-1B78-4220-B56D-D65035566238}" destId="{1F464EFB-8ED6-48C2-893A-A8993DA31B3F}" srcOrd="1" destOrd="0" presId="urn:microsoft.com/office/officeart/2018/2/layout/IconVerticalSolidList"/>
    <dgm:cxn modelId="{E665C823-D58C-461D-BD16-8B865F71F2A7}" type="presParOf" srcId="{E3155727-1B78-4220-B56D-D65035566238}" destId="{5C7D29B5-FD13-475D-AF2B-166D5F69C2FE}" srcOrd="2" destOrd="0" presId="urn:microsoft.com/office/officeart/2018/2/layout/IconVerticalSolidList"/>
    <dgm:cxn modelId="{162A6A09-A992-4CEC-9969-8E9FC72B5BC1}" type="presParOf" srcId="{E3155727-1B78-4220-B56D-D65035566238}" destId="{28CB16CA-715F-45F5-A2C2-40BD6931C497}" srcOrd="3" destOrd="0" presId="urn:microsoft.com/office/officeart/2018/2/layout/IconVerticalSolidList"/>
    <dgm:cxn modelId="{BF6B695B-B206-4EFA-AEA7-C2E81B10C09F}" type="presParOf" srcId="{D9069202-B1F8-4A7C-B216-6564D3A96893}" destId="{CA53ACD3-80E0-4BF4-9D93-ECFCF166E51F}" srcOrd="7" destOrd="0" presId="urn:microsoft.com/office/officeart/2018/2/layout/IconVerticalSolidList"/>
    <dgm:cxn modelId="{89DD683D-54D6-469B-92F5-1CE40E2CD67C}" type="presParOf" srcId="{D9069202-B1F8-4A7C-B216-6564D3A96893}" destId="{48FD4A4D-F15E-4840-BAC4-A2ABFC784C75}" srcOrd="8" destOrd="0" presId="urn:microsoft.com/office/officeart/2018/2/layout/IconVerticalSolidList"/>
    <dgm:cxn modelId="{F806562E-9012-444C-9DF4-AA0E0F837E72}" type="presParOf" srcId="{48FD4A4D-F15E-4840-BAC4-A2ABFC784C75}" destId="{97A43D31-8468-4C82-9C8C-A0577B4941BE}" srcOrd="0" destOrd="0" presId="urn:microsoft.com/office/officeart/2018/2/layout/IconVerticalSolidList"/>
    <dgm:cxn modelId="{C2CBF4E8-2D9D-46D8-B530-D5F13CF6D3D1}" type="presParOf" srcId="{48FD4A4D-F15E-4840-BAC4-A2ABFC784C75}" destId="{4705AF88-2E1A-4050-9AF8-C324A7A0ADC5}" srcOrd="1" destOrd="0" presId="urn:microsoft.com/office/officeart/2018/2/layout/IconVerticalSolidList"/>
    <dgm:cxn modelId="{41F7430D-2C96-4AC0-B747-15C89FBC4843}" type="presParOf" srcId="{48FD4A4D-F15E-4840-BAC4-A2ABFC784C75}" destId="{6A1A177D-E3EE-4616-BEC0-68C1B46A2F72}" srcOrd="2" destOrd="0" presId="urn:microsoft.com/office/officeart/2018/2/layout/IconVerticalSolidList"/>
    <dgm:cxn modelId="{9523F06C-0267-40CF-9A4E-4EC62CE27746}" type="presParOf" srcId="{48FD4A4D-F15E-4840-BAC4-A2ABFC784C75}" destId="{ED694429-1F79-41AC-9010-857FAE48F6F7}" srcOrd="3" destOrd="0" presId="urn:microsoft.com/office/officeart/2018/2/layout/IconVerticalSolidList"/>
    <dgm:cxn modelId="{D654F67F-A44E-4F55-B5AB-2D8998E9390C}" type="presParOf" srcId="{D9069202-B1F8-4A7C-B216-6564D3A96893}" destId="{53D24D89-CA34-45ED-99F8-D977599C4ED4}" srcOrd="9" destOrd="0" presId="urn:microsoft.com/office/officeart/2018/2/layout/IconVerticalSolidList"/>
    <dgm:cxn modelId="{9A8C36C3-5E12-4D4D-B948-91456BD219ED}" type="presParOf" srcId="{D9069202-B1F8-4A7C-B216-6564D3A96893}" destId="{130E2453-DB70-48FE-BA46-636EC89498BE}" srcOrd="10" destOrd="0" presId="urn:microsoft.com/office/officeart/2018/2/layout/IconVerticalSolidList"/>
    <dgm:cxn modelId="{7A478A80-0457-4B81-A7E9-7902193CC698}" type="presParOf" srcId="{130E2453-DB70-48FE-BA46-636EC89498BE}" destId="{71600AAA-BCBD-4397-B431-CEA20ED840C9}" srcOrd="0" destOrd="0" presId="urn:microsoft.com/office/officeart/2018/2/layout/IconVerticalSolidList"/>
    <dgm:cxn modelId="{E5491EE2-5B8A-4C9D-802B-A57CB4E13E19}" type="presParOf" srcId="{130E2453-DB70-48FE-BA46-636EC89498BE}" destId="{602E7F63-972B-4176-9B97-658ED0A514F8}" srcOrd="1" destOrd="0" presId="urn:microsoft.com/office/officeart/2018/2/layout/IconVerticalSolidList"/>
    <dgm:cxn modelId="{2775FBEC-8F26-45EF-873B-FE20226308C8}" type="presParOf" srcId="{130E2453-DB70-48FE-BA46-636EC89498BE}" destId="{758A1C16-FA33-4781-9153-8110567A8E63}" srcOrd="2" destOrd="0" presId="urn:microsoft.com/office/officeart/2018/2/layout/IconVerticalSolidList"/>
    <dgm:cxn modelId="{18EC8AFA-ED2C-47F0-BF38-BF9CACF68E15}" type="presParOf" srcId="{130E2453-DB70-48FE-BA46-636EC89498BE}" destId="{79504AD1-A034-4978-A8E6-98EF797F35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</a:t>
          </a: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結語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握手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>
          <a:noFill/>
        </a:ln>
      </dgm:spPr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60000"/>
            <a:lumOff val="4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zh-TW" altLang="en-US"/>
        </a:p>
      </dgm:t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FEBB3760-7207-40A9-B7C3-CD706F72A0CF}" type="presOf" srcId="{C6266967-5055-49F5-967A-4E6128FA416A}" destId="{D4367EFC-FEFF-4905-B5F4-D509A7295B8C}" srcOrd="0" destOrd="0" presId="urn:microsoft.com/office/officeart/2018/2/layout/IconVerticalSolidList"/>
    <dgm:cxn modelId="{32667359-E1E1-4B91-9B52-E3042DA035E7}" type="presOf" srcId="{F7591A49-7602-45CC-A375-3BA8ACC8FD14}" destId="{72BC5972-31D6-4F26-B869-B71E770F14F5}" srcOrd="0" destOrd="0" presId="urn:microsoft.com/office/officeart/2018/2/layout/IconVerticalSolidList"/>
    <dgm:cxn modelId="{6BAF0FE3-2510-4C15-89BA-64650887C73C}" type="presOf" srcId="{EE0C452C-25DC-4FF9-8958-9FB2788ABC83}" destId="{28CB16CA-715F-45F5-A2C2-40BD6931C497}" srcOrd="0" destOrd="0" presId="urn:microsoft.com/office/officeart/2018/2/layout/IconVerticalSolidList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4D5CC9BF-3EC2-4F1F-BEEB-70420A59912E}" type="presOf" srcId="{29BE9A67-36A1-4AE6-913A-F1BB3C4C7E4E}" destId="{79504AD1-A034-4978-A8E6-98EF797F35D1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8B704A9D-1A4D-4123-BDB1-49E27D749FB6}" type="presOf" srcId="{C235BB26-3BAA-48A8-AFC9-88BF6DEA7BAE}" destId="{D7067A00-534C-4766-A1B2-56BAD0E58F2E}" srcOrd="0" destOrd="0" presId="urn:microsoft.com/office/officeart/2018/2/layout/IconVerticalSolidList"/>
    <dgm:cxn modelId="{88C8B0A0-5376-4A3C-BFA2-DCAA8A8FE118}" type="presOf" srcId="{B7A9DADA-F448-4DBD-ACA8-4CDAADEC4502}" destId="{ED694429-1F79-41AC-9010-857FAE48F6F7}" srcOrd="0" destOrd="0" presId="urn:microsoft.com/office/officeart/2018/2/layout/IconVerticalSolidList"/>
    <dgm:cxn modelId="{3E9AF36E-D16B-4F01-A2F6-AE4EB14C6188}" type="presOf" srcId="{27966AAA-ACE6-4DD9-9258-D8644640A34A}" destId="{D9069202-B1F8-4A7C-B216-6564D3A96893}" srcOrd="0" destOrd="0" presId="urn:microsoft.com/office/officeart/2018/2/layout/IconVerticalSolidList"/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671E83EA-C3B3-4981-AEA0-3403673EBE7E}" type="presParOf" srcId="{D9069202-B1F8-4A7C-B216-6564D3A96893}" destId="{C25F5961-4AF4-47EB-B7D8-393A7E05FA93}" srcOrd="0" destOrd="0" presId="urn:microsoft.com/office/officeart/2018/2/layout/IconVerticalSolidList"/>
    <dgm:cxn modelId="{C5907887-5354-4002-8832-FAB119F71873}" type="presParOf" srcId="{C25F5961-4AF4-47EB-B7D8-393A7E05FA93}" destId="{84123455-C1C0-4D25-AC31-6F43AE6155EA}" srcOrd="0" destOrd="0" presId="urn:microsoft.com/office/officeart/2018/2/layout/IconVerticalSolidList"/>
    <dgm:cxn modelId="{07387C90-AC10-4AEF-B17D-3931D5C9A075}" type="presParOf" srcId="{C25F5961-4AF4-47EB-B7D8-393A7E05FA93}" destId="{38222CD2-6BD6-4F8C-802B-772F95D75503}" srcOrd="1" destOrd="0" presId="urn:microsoft.com/office/officeart/2018/2/layout/IconVerticalSolidList"/>
    <dgm:cxn modelId="{9A1E7902-D958-40B7-9391-7D38563C727E}" type="presParOf" srcId="{C25F5961-4AF4-47EB-B7D8-393A7E05FA93}" destId="{5B12792C-5C4F-4436-8EAB-74FEAD63FA69}" srcOrd="2" destOrd="0" presId="urn:microsoft.com/office/officeart/2018/2/layout/IconVerticalSolidList"/>
    <dgm:cxn modelId="{B72B6EE3-F96A-47A3-BE43-E4222B894CBB}" type="presParOf" srcId="{C25F5961-4AF4-47EB-B7D8-393A7E05FA93}" destId="{D4367EFC-FEFF-4905-B5F4-D509A7295B8C}" srcOrd="3" destOrd="0" presId="urn:microsoft.com/office/officeart/2018/2/layout/IconVerticalSolidList"/>
    <dgm:cxn modelId="{E7ED0273-180D-45DD-B347-B3039C43F95A}" type="presParOf" srcId="{D9069202-B1F8-4A7C-B216-6564D3A96893}" destId="{D7484B37-0645-4BCC-A2E2-0874831DD969}" srcOrd="1" destOrd="0" presId="urn:microsoft.com/office/officeart/2018/2/layout/IconVerticalSolidList"/>
    <dgm:cxn modelId="{3A356B37-1398-4061-A219-FE4545897147}" type="presParOf" srcId="{D9069202-B1F8-4A7C-B216-6564D3A96893}" destId="{3CEE6D0C-AA57-4B82-9B25-57245018F61D}" srcOrd="2" destOrd="0" presId="urn:microsoft.com/office/officeart/2018/2/layout/IconVerticalSolidList"/>
    <dgm:cxn modelId="{CAA6B7E5-71E5-49EE-B31E-4E85BBD8CA8D}" type="presParOf" srcId="{3CEE6D0C-AA57-4B82-9B25-57245018F61D}" destId="{E9971DFE-A12B-4E4A-9642-27F6BB0BF9E6}" srcOrd="0" destOrd="0" presId="urn:microsoft.com/office/officeart/2018/2/layout/IconVerticalSolidList"/>
    <dgm:cxn modelId="{6413BF6A-D88D-4B29-AF9E-D3FF027DC374}" type="presParOf" srcId="{3CEE6D0C-AA57-4B82-9B25-57245018F61D}" destId="{86B978EA-3EC4-4FBD-ACA9-70817F058692}" srcOrd="1" destOrd="0" presId="urn:microsoft.com/office/officeart/2018/2/layout/IconVerticalSolidList"/>
    <dgm:cxn modelId="{F3AD8791-48EA-4ECD-A500-CEB657154931}" type="presParOf" srcId="{3CEE6D0C-AA57-4B82-9B25-57245018F61D}" destId="{E1E9DB29-59F1-4F5A-A87C-6BCA89B63119}" srcOrd="2" destOrd="0" presId="urn:microsoft.com/office/officeart/2018/2/layout/IconVerticalSolidList"/>
    <dgm:cxn modelId="{0BC46AEE-D8E3-4429-B07C-2956750C3BBF}" type="presParOf" srcId="{3CEE6D0C-AA57-4B82-9B25-57245018F61D}" destId="{72BC5972-31D6-4F26-B869-B71E770F14F5}" srcOrd="3" destOrd="0" presId="urn:microsoft.com/office/officeart/2018/2/layout/IconVerticalSolidList"/>
    <dgm:cxn modelId="{D85DB27A-F346-49F5-B13B-66DD0D5B68E8}" type="presParOf" srcId="{D9069202-B1F8-4A7C-B216-6564D3A96893}" destId="{FEF7CA1E-BD7D-4DF8-B9F1-706A3D2CC1A3}" srcOrd="3" destOrd="0" presId="urn:microsoft.com/office/officeart/2018/2/layout/IconVerticalSolidList"/>
    <dgm:cxn modelId="{9B7C0C39-8B89-46E9-A4A0-124C66A44353}" type="presParOf" srcId="{D9069202-B1F8-4A7C-B216-6564D3A96893}" destId="{1FD3F2B2-EACC-4205-A418-4F06C5410826}" srcOrd="4" destOrd="0" presId="urn:microsoft.com/office/officeart/2018/2/layout/IconVerticalSolidList"/>
    <dgm:cxn modelId="{63285442-971B-4F5E-A0A8-211C8366EC65}" type="presParOf" srcId="{1FD3F2B2-EACC-4205-A418-4F06C5410826}" destId="{60319A91-3449-49A0-A07D-7B1EE0E9973D}" srcOrd="0" destOrd="0" presId="urn:microsoft.com/office/officeart/2018/2/layout/IconVerticalSolidList"/>
    <dgm:cxn modelId="{3740A193-4647-4002-AEC2-B28F7D740A52}" type="presParOf" srcId="{1FD3F2B2-EACC-4205-A418-4F06C5410826}" destId="{32D18D78-B67B-46CC-A90F-7A2D2FFD00D9}" srcOrd="1" destOrd="0" presId="urn:microsoft.com/office/officeart/2018/2/layout/IconVerticalSolidList"/>
    <dgm:cxn modelId="{6C07560C-E9DD-4CF8-8D63-7C81F742815E}" type="presParOf" srcId="{1FD3F2B2-EACC-4205-A418-4F06C5410826}" destId="{C2B2C80C-B259-4C1D-BEAD-014285A13218}" srcOrd="2" destOrd="0" presId="urn:microsoft.com/office/officeart/2018/2/layout/IconVerticalSolidList"/>
    <dgm:cxn modelId="{BBBEAA20-4C74-41DB-9D3B-9A36FD0B6020}" type="presParOf" srcId="{1FD3F2B2-EACC-4205-A418-4F06C5410826}" destId="{D7067A00-534C-4766-A1B2-56BAD0E58F2E}" srcOrd="3" destOrd="0" presId="urn:microsoft.com/office/officeart/2018/2/layout/IconVerticalSolidList"/>
    <dgm:cxn modelId="{C437BEF7-FDD1-4A2A-89C5-C762AB659769}" type="presParOf" srcId="{D9069202-B1F8-4A7C-B216-6564D3A96893}" destId="{7A108EDE-3E88-4988-A91C-4F5500B7741F}" srcOrd="5" destOrd="0" presId="urn:microsoft.com/office/officeart/2018/2/layout/IconVerticalSolidList"/>
    <dgm:cxn modelId="{8FDA8225-7313-427D-B128-4CFCFFEA549E}" type="presParOf" srcId="{D9069202-B1F8-4A7C-B216-6564D3A96893}" destId="{E3155727-1B78-4220-B56D-D65035566238}" srcOrd="6" destOrd="0" presId="urn:microsoft.com/office/officeart/2018/2/layout/IconVerticalSolidList"/>
    <dgm:cxn modelId="{0AFA0C38-0815-48D9-90D7-6812A4D78A88}" type="presParOf" srcId="{E3155727-1B78-4220-B56D-D65035566238}" destId="{4EA6786E-5A8B-4DFF-917A-71D49B89DE4C}" srcOrd="0" destOrd="0" presId="urn:microsoft.com/office/officeart/2018/2/layout/IconVerticalSolidList"/>
    <dgm:cxn modelId="{5B762AC6-1348-4D0F-A4C5-32B51F4C53B8}" type="presParOf" srcId="{E3155727-1B78-4220-B56D-D65035566238}" destId="{1F464EFB-8ED6-48C2-893A-A8993DA31B3F}" srcOrd="1" destOrd="0" presId="urn:microsoft.com/office/officeart/2018/2/layout/IconVerticalSolidList"/>
    <dgm:cxn modelId="{E665C823-D58C-461D-BD16-8B865F71F2A7}" type="presParOf" srcId="{E3155727-1B78-4220-B56D-D65035566238}" destId="{5C7D29B5-FD13-475D-AF2B-166D5F69C2FE}" srcOrd="2" destOrd="0" presId="urn:microsoft.com/office/officeart/2018/2/layout/IconVerticalSolidList"/>
    <dgm:cxn modelId="{162A6A09-A992-4CEC-9969-8E9FC72B5BC1}" type="presParOf" srcId="{E3155727-1B78-4220-B56D-D65035566238}" destId="{28CB16CA-715F-45F5-A2C2-40BD6931C497}" srcOrd="3" destOrd="0" presId="urn:microsoft.com/office/officeart/2018/2/layout/IconVerticalSolidList"/>
    <dgm:cxn modelId="{BF6B695B-B206-4EFA-AEA7-C2E81B10C09F}" type="presParOf" srcId="{D9069202-B1F8-4A7C-B216-6564D3A96893}" destId="{CA53ACD3-80E0-4BF4-9D93-ECFCF166E51F}" srcOrd="7" destOrd="0" presId="urn:microsoft.com/office/officeart/2018/2/layout/IconVerticalSolidList"/>
    <dgm:cxn modelId="{89DD683D-54D6-469B-92F5-1CE40E2CD67C}" type="presParOf" srcId="{D9069202-B1F8-4A7C-B216-6564D3A96893}" destId="{48FD4A4D-F15E-4840-BAC4-A2ABFC784C75}" srcOrd="8" destOrd="0" presId="urn:microsoft.com/office/officeart/2018/2/layout/IconVerticalSolidList"/>
    <dgm:cxn modelId="{F806562E-9012-444C-9DF4-AA0E0F837E72}" type="presParOf" srcId="{48FD4A4D-F15E-4840-BAC4-A2ABFC784C75}" destId="{97A43D31-8468-4C82-9C8C-A0577B4941BE}" srcOrd="0" destOrd="0" presId="urn:microsoft.com/office/officeart/2018/2/layout/IconVerticalSolidList"/>
    <dgm:cxn modelId="{C2CBF4E8-2D9D-46D8-B530-D5F13CF6D3D1}" type="presParOf" srcId="{48FD4A4D-F15E-4840-BAC4-A2ABFC784C75}" destId="{4705AF88-2E1A-4050-9AF8-C324A7A0ADC5}" srcOrd="1" destOrd="0" presId="urn:microsoft.com/office/officeart/2018/2/layout/IconVerticalSolidList"/>
    <dgm:cxn modelId="{41F7430D-2C96-4AC0-B747-15C89FBC4843}" type="presParOf" srcId="{48FD4A4D-F15E-4840-BAC4-A2ABFC784C75}" destId="{6A1A177D-E3EE-4616-BEC0-68C1B46A2F72}" srcOrd="2" destOrd="0" presId="urn:microsoft.com/office/officeart/2018/2/layout/IconVerticalSolidList"/>
    <dgm:cxn modelId="{9523F06C-0267-40CF-9A4E-4EC62CE27746}" type="presParOf" srcId="{48FD4A4D-F15E-4840-BAC4-A2ABFC784C75}" destId="{ED694429-1F79-41AC-9010-857FAE48F6F7}" srcOrd="3" destOrd="0" presId="urn:microsoft.com/office/officeart/2018/2/layout/IconVerticalSolidList"/>
    <dgm:cxn modelId="{D654F67F-A44E-4F55-B5AB-2D8998E9390C}" type="presParOf" srcId="{D9069202-B1F8-4A7C-B216-6564D3A96893}" destId="{53D24D89-CA34-45ED-99F8-D977599C4ED4}" srcOrd="9" destOrd="0" presId="urn:microsoft.com/office/officeart/2018/2/layout/IconVerticalSolidList"/>
    <dgm:cxn modelId="{9A8C36C3-5E12-4D4D-B948-91456BD219ED}" type="presParOf" srcId="{D9069202-B1F8-4A7C-B216-6564D3A96893}" destId="{130E2453-DB70-48FE-BA46-636EC89498BE}" srcOrd="10" destOrd="0" presId="urn:microsoft.com/office/officeart/2018/2/layout/IconVerticalSolidList"/>
    <dgm:cxn modelId="{7A478A80-0457-4B81-A7E9-7902193CC698}" type="presParOf" srcId="{130E2453-DB70-48FE-BA46-636EC89498BE}" destId="{71600AAA-BCBD-4397-B431-CEA20ED840C9}" srcOrd="0" destOrd="0" presId="urn:microsoft.com/office/officeart/2018/2/layout/IconVerticalSolidList"/>
    <dgm:cxn modelId="{E5491EE2-5B8A-4C9D-802B-A57CB4E13E19}" type="presParOf" srcId="{130E2453-DB70-48FE-BA46-636EC89498BE}" destId="{602E7F63-972B-4176-9B97-658ED0A514F8}" srcOrd="1" destOrd="0" presId="urn:microsoft.com/office/officeart/2018/2/layout/IconVerticalSolidList"/>
    <dgm:cxn modelId="{2775FBEC-8F26-45EF-873B-FE20226308C8}" type="presParOf" srcId="{130E2453-DB70-48FE-BA46-636EC89498BE}" destId="{758A1C16-FA33-4781-9153-8110567A8E63}" srcOrd="2" destOrd="0" presId="urn:microsoft.com/office/officeart/2018/2/layout/IconVerticalSolidList"/>
    <dgm:cxn modelId="{18EC8AFA-ED2C-47F0-BF38-BF9CACF68E15}" type="presParOf" srcId="{130E2453-DB70-48FE-BA46-636EC89498BE}" destId="{79504AD1-A034-4978-A8E6-98EF797F35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7966AAA-ACE6-4DD9-9258-D8644640A3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66967-5055-49F5-967A-4E6128FA41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0FC5D61A-8D88-4C4A-BD51-E90519D4B9FC}" type="parTrans" cxnId="{4E07CF2B-FB50-4800-BB3D-5223FED3EE2E}">
      <dgm:prSet/>
      <dgm:spPr/>
      <dgm:t>
        <a:bodyPr/>
        <a:lstStyle/>
        <a:p>
          <a:endParaRPr lang="en-US"/>
        </a:p>
      </dgm:t>
    </dgm:pt>
    <dgm:pt modelId="{6612CC81-2B5A-4097-BA86-D30A7D357B81}" type="sibTrans" cxnId="{4E07CF2B-FB50-4800-BB3D-5223FED3EE2E}">
      <dgm:prSet/>
      <dgm:spPr/>
      <dgm:t>
        <a:bodyPr/>
        <a:lstStyle/>
        <a:p>
          <a:endParaRPr lang="en-US"/>
        </a:p>
      </dgm:t>
    </dgm:pt>
    <dgm:pt modelId="{F7591A49-7602-45CC-A375-3BA8ACC8FD1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</a:t>
          </a: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544F31D1-DCCB-4DE2-AB66-5F830EFF1756}" type="parTrans" cxnId="{A3349997-8133-4555-974C-28FDA220A1FC}">
      <dgm:prSet/>
      <dgm:spPr/>
      <dgm:t>
        <a:bodyPr/>
        <a:lstStyle/>
        <a:p>
          <a:endParaRPr lang="en-US"/>
        </a:p>
      </dgm:t>
    </dgm:pt>
    <dgm:pt modelId="{5A5BC28D-060A-4838-BB6A-E7224EC6FF5B}" type="sibTrans" cxnId="{A3349997-8133-4555-974C-28FDA220A1FC}">
      <dgm:prSet/>
      <dgm:spPr/>
      <dgm:t>
        <a:bodyPr/>
        <a:lstStyle/>
        <a:p>
          <a:endParaRPr lang="en-US"/>
        </a:p>
      </dgm:t>
    </dgm:pt>
    <dgm:pt modelId="{C235BB26-3BAA-48A8-AFC9-88BF6DEA7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82F408F6-E489-457C-B15C-32968EB09F0C}" type="parTrans" cxnId="{81EEC139-E382-4476-957E-95FD4959CFD2}">
      <dgm:prSet/>
      <dgm:spPr/>
      <dgm:t>
        <a:bodyPr/>
        <a:lstStyle/>
        <a:p>
          <a:endParaRPr lang="en-US"/>
        </a:p>
      </dgm:t>
    </dgm:pt>
    <dgm:pt modelId="{B5F170C8-3DA6-4BBE-A945-B957946C5FED}" type="sibTrans" cxnId="{81EEC139-E382-4476-957E-95FD4959CFD2}">
      <dgm:prSet/>
      <dgm:spPr/>
      <dgm:t>
        <a:bodyPr/>
        <a:lstStyle/>
        <a:p>
          <a:endParaRPr lang="en-US"/>
        </a:p>
      </dgm:t>
    </dgm:pt>
    <dgm:pt modelId="{EE0C452C-25DC-4FF9-8958-9FB2788ABC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77AE2D06-0E98-491E-AAD6-942EE9883E6F}" type="parTrans" cxnId="{7E549510-7653-4AB3-945B-4079A1CBA7B0}">
      <dgm:prSet/>
      <dgm:spPr/>
      <dgm:t>
        <a:bodyPr/>
        <a:lstStyle/>
        <a:p>
          <a:endParaRPr lang="en-US"/>
        </a:p>
      </dgm:t>
    </dgm:pt>
    <dgm:pt modelId="{CC05A8D9-F1B6-4462-A268-A3257B3B08F9}" type="sibTrans" cxnId="{7E549510-7653-4AB3-945B-4079A1CBA7B0}">
      <dgm:prSet/>
      <dgm:spPr/>
      <dgm:t>
        <a:bodyPr/>
        <a:lstStyle/>
        <a:p>
          <a:endParaRPr lang="en-US"/>
        </a:p>
      </dgm:t>
    </dgm:pt>
    <dgm:pt modelId="{B7A9DADA-F448-4DBD-ACA8-4CDAADEC450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結論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gm:t>
    </dgm:pt>
    <dgm:pt modelId="{3E3A68BA-A01D-43B9-850B-173A337F4969}" type="par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3840D054-3341-432F-A30A-6B937CC40105}" type="sibTrans" cxnId="{DDC2F5DC-23A4-461A-9901-BBAE1BC4ED09}">
      <dgm:prSet/>
      <dgm:spPr/>
      <dgm:t>
        <a:bodyPr/>
        <a:lstStyle/>
        <a:p>
          <a:endParaRPr lang="zh-TW" altLang="en-US"/>
        </a:p>
      </dgm:t>
    </dgm:pt>
    <dgm:pt modelId="{29BE9A67-36A1-4AE6-913A-F1BB3C4C7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D7F678D-2D75-4EE8-9734-20E51DDA275A}" type="par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2C5130B9-34BD-4A56-AC40-E6BFA183AC52}" type="sibTrans" cxnId="{61B84790-72A3-440A-8CE2-ED06AD1852CB}">
      <dgm:prSet/>
      <dgm:spPr/>
      <dgm:t>
        <a:bodyPr/>
        <a:lstStyle/>
        <a:p>
          <a:endParaRPr lang="zh-TW" altLang="en-US"/>
        </a:p>
      </dgm:t>
    </dgm:pt>
    <dgm:pt modelId="{D9069202-B1F8-4A7C-B216-6564D3A96893}" type="pres">
      <dgm:prSet presAssocID="{27966AAA-ACE6-4DD9-9258-D8644640A34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25F5961-4AF4-47EB-B7D8-393A7E05FA93}" type="pres">
      <dgm:prSet presAssocID="{C6266967-5055-49F5-967A-4E6128FA416A}" presName="compNode" presStyleCnt="0"/>
      <dgm:spPr/>
    </dgm:pt>
    <dgm:pt modelId="{84123455-C1C0-4D25-AC31-6F43AE6155EA}" type="pres">
      <dgm:prSet presAssocID="{C6266967-5055-49F5-967A-4E6128FA416A}" presName="bgRect" presStyleLbl="bgShp" presStyleIdx="0" presStyleCnt="6"/>
      <dgm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8222CD2-6BD6-4F8C-802B-772F95D75503}" type="pres">
      <dgm:prSet presAssocID="{C6266967-5055-49F5-967A-4E6128FA416A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握手"/>
        </a:ext>
      </dgm:extLst>
    </dgm:pt>
    <dgm:pt modelId="{5B12792C-5C4F-4436-8EAB-74FEAD63FA69}" type="pres">
      <dgm:prSet presAssocID="{C6266967-5055-49F5-967A-4E6128FA416A}" presName="spaceRect" presStyleCnt="0"/>
      <dgm:spPr/>
    </dgm:pt>
    <dgm:pt modelId="{D4367EFC-FEFF-4905-B5F4-D509A7295B8C}" type="pres">
      <dgm:prSet presAssocID="{C6266967-5055-49F5-967A-4E6128FA416A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D7484B37-0645-4BCC-A2E2-0874831DD969}" type="pres">
      <dgm:prSet presAssocID="{6612CC81-2B5A-4097-BA86-D30A7D357B81}" presName="sibTrans" presStyleCnt="0"/>
      <dgm:spPr/>
    </dgm:pt>
    <dgm:pt modelId="{3CEE6D0C-AA57-4B82-9B25-57245018F61D}" type="pres">
      <dgm:prSet presAssocID="{F7591A49-7602-45CC-A375-3BA8ACC8FD14}" presName="compNode" presStyleCnt="0"/>
      <dgm:spPr/>
    </dgm:pt>
    <dgm:pt modelId="{E9971DFE-A12B-4E4A-9642-27F6BB0BF9E6}" type="pres">
      <dgm:prSet presAssocID="{F7591A49-7602-45CC-A375-3BA8ACC8FD14}" presName="bgRect" presStyleLbl="bgShp" presStyleIdx="1" presStyleCnt="6"/>
      <dgm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86B978EA-3EC4-4FBD-ACA9-70817F058692}" type="pres">
      <dgm:prSet presAssocID="{F7591A49-7602-45CC-A375-3BA8ACC8FD1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E9DB29-59F1-4F5A-A87C-6BCA89B63119}" type="pres">
      <dgm:prSet presAssocID="{F7591A49-7602-45CC-A375-3BA8ACC8FD14}" presName="spaceRect" presStyleCnt="0"/>
      <dgm:spPr/>
    </dgm:pt>
    <dgm:pt modelId="{72BC5972-31D6-4F26-B869-B71E770F14F5}" type="pres">
      <dgm:prSet presAssocID="{F7591A49-7602-45CC-A375-3BA8ACC8FD14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FEF7CA1E-BD7D-4DF8-B9F1-706A3D2CC1A3}" type="pres">
      <dgm:prSet presAssocID="{5A5BC28D-060A-4838-BB6A-E7224EC6FF5B}" presName="sibTrans" presStyleCnt="0"/>
      <dgm:spPr/>
    </dgm:pt>
    <dgm:pt modelId="{1FD3F2B2-EACC-4205-A418-4F06C5410826}" type="pres">
      <dgm:prSet presAssocID="{C235BB26-3BAA-48A8-AFC9-88BF6DEA7BAE}" presName="compNode" presStyleCnt="0"/>
      <dgm:spPr/>
    </dgm:pt>
    <dgm:pt modelId="{60319A91-3449-49A0-A07D-7B1EE0E9973D}" type="pres">
      <dgm:prSet presAssocID="{C235BB26-3BAA-48A8-AFC9-88BF6DEA7BAE}" presName="bgRect" presStyleLbl="bgShp" presStyleIdx="2" presStyleCnt="6"/>
      <dgm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32D18D78-B67B-46CC-A90F-7A2D2FFD00D9}" type="pres">
      <dgm:prSet presAssocID="{C235BB26-3BAA-48A8-AFC9-88BF6DEA7BA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>
          <a:noFill/>
        </a:ln>
      </dgm:spPr>
    </dgm:pt>
    <dgm:pt modelId="{C2B2C80C-B259-4C1D-BEAD-014285A13218}" type="pres">
      <dgm:prSet presAssocID="{C235BB26-3BAA-48A8-AFC9-88BF6DEA7BAE}" presName="spaceRect" presStyleCnt="0"/>
      <dgm:spPr/>
    </dgm:pt>
    <dgm:pt modelId="{D7067A00-534C-4766-A1B2-56BAD0E58F2E}" type="pres">
      <dgm:prSet presAssocID="{C235BB26-3BAA-48A8-AFC9-88BF6DEA7BAE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7A108EDE-3E88-4988-A91C-4F5500B7741F}" type="pres">
      <dgm:prSet presAssocID="{B5F170C8-3DA6-4BBE-A945-B957946C5FED}" presName="sibTrans" presStyleCnt="0"/>
      <dgm:spPr/>
    </dgm:pt>
    <dgm:pt modelId="{E3155727-1B78-4220-B56D-D65035566238}" type="pres">
      <dgm:prSet presAssocID="{EE0C452C-25DC-4FF9-8958-9FB2788ABC83}" presName="compNode" presStyleCnt="0"/>
      <dgm:spPr/>
    </dgm:pt>
    <dgm:pt modelId="{4EA6786E-5A8B-4DFF-917A-71D49B89DE4C}" type="pres">
      <dgm:prSet presAssocID="{EE0C452C-25DC-4FF9-8958-9FB2788ABC83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1F464EFB-8ED6-48C2-893A-A8993DA31B3F}" type="pres">
      <dgm:prSet presAssocID="{EE0C452C-25DC-4FF9-8958-9FB2788ABC83}" presName="iconRect" presStyleLbl="node1" presStyleIdx="3" presStyleCnt="6"/>
      <dgm:spPr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C7D29B5-FD13-475D-AF2B-166D5F69C2FE}" type="pres">
      <dgm:prSet presAssocID="{EE0C452C-25DC-4FF9-8958-9FB2788ABC83}" presName="spaceRect" presStyleCnt="0"/>
      <dgm:spPr/>
    </dgm:pt>
    <dgm:pt modelId="{28CB16CA-715F-45F5-A2C2-40BD6931C497}" type="pres">
      <dgm:prSet presAssocID="{EE0C452C-25DC-4FF9-8958-9FB2788ABC83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CA53ACD3-80E0-4BF4-9D93-ECFCF166E51F}" type="pres">
      <dgm:prSet presAssocID="{CC05A8D9-F1B6-4462-A268-A3257B3B08F9}" presName="sibTrans" presStyleCnt="0"/>
      <dgm:spPr/>
    </dgm:pt>
    <dgm:pt modelId="{48FD4A4D-F15E-4840-BAC4-A2ABFC784C75}" type="pres">
      <dgm:prSet presAssocID="{B7A9DADA-F448-4DBD-ACA8-4CDAADEC4502}" presName="compNode" presStyleCnt="0"/>
      <dgm:spPr/>
    </dgm:pt>
    <dgm:pt modelId="{97A43D31-8468-4C82-9C8C-A0577B4941BE}" type="pres">
      <dgm:prSet presAssocID="{B7A9DADA-F448-4DBD-ACA8-4CDAADEC4502}" presName="bgRect" presStyleLbl="bgShp" presStyleIdx="4" presStyleCnt="6"/>
      <dgm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gm:spPr>
    </dgm:pt>
    <dgm:pt modelId="{4705AF88-2E1A-4050-9AF8-C324A7A0ADC5}" type="pres">
      <dgm:prSet presAssocID="{B7A9DADA-F448-4DBD-ACA8-4CDAADEC4502}" presName="iconRect" presStyleLbl="node1" presStyleIdx="4" presStyleCnt="6"/>
      <dgm:spPr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開燈 以實心填滿"/>
        </a:ext>
      </dgm:extLst>
    </dgm:pt>
    <dgm:pt modelId="{6A1A177D-E3EE-4616-BEC0-68C1B46A2F72}" type="pres">
      <dgm:prSet presAssocID="{B7A9DADA-F448-4DBD-ACA8-4CDAADEC4502}" presName="spaceRect" presStyleCnt="0"/>
      <dgm:spPr/>
    </dgm:pt>
    <dgm:pt modelId="{ED694429-1F79-41AC-9010-857FAE48F6F7}" type="pres">
      <dgm:prSet presAssocID="{B7A9DADA-F448-4DBD-ACA8-4CDAADEC4502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53D24D89-CA34-45ED-99F8-D977599C4ED4}" type="pres">
      <dgm:prSet presAssocID="{3840D054-3341-432F-A30A-6B937CC40105}" presName="sibTrans" presStyleCnt="0"/>
      <dgm:spPr/>
    </dgm:pt>
    <dgm:pt modelId="{130E2453-DB70-48FE-BA46-636EC89498BE}" type="pres">
      <dgm:prSet presAssocID="{29BE9A67-36A1-4AE6-913A-F1BB3C4C7E4E}" presName="compNode" presStyleCnt="0"/>
      <dgm:spPr/>
    </dgm:pt>
    <dgm:pt modelId="{71600AAA-BCBD-4397-B431-CEA20ED840C9}" type="pres">
      <dgm:prSet presAssocID="{29BE9A67-36A1-4AE6-913A-F1BB3C4C7E4E}" presName="bgRect" presStyleLbl="bgShp" presStyleIdx="5" presStyleCnt="6"/>
      <dgm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60000"/>
            <a:lumOff val="40000"/>
          </a:srgbClr>
        </a:solidFill>
        <a:ln>
          <a:noFill/>
        </a:ln>
        <a:effectLst/>
      </dgm:spPr>
    </dgm:pt>
    <dgm:pt modelId="{602E7F63-972B-4176-9B97-658ED0A514F8}" type="pres">
      <dgm:prSet presAssocID="{29BE9A67-36A1-4AE6-913A-F1BB3C4C7E4E}" presName="iconRect" presStyleLbl="node1" presStyleIdx="5" presStyleCnt="6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zh-TW" altLang="en-US"/>
        </a:p>
      </dgm:t>
    </dgm:pt>
    <dgm:pt modelId="{758A1C16-FA33-4781-9153-8110567A8E63}" type="pres">
      <dgm:prSet presAssocID="{29BE9A67-36A1-4AE6-913A-F1BB3C4C7E4E}" presName="spaceRect" presStyleCnt="0"/>
      <dgm:spPr/>
    </dgm:pt>
    <dgm:pt modelId="{79504AD1-A034-4978-A8E6-98EF797F35D1}" type="pres">
      <dgm:prSet presAssocID="{29BE9A67-36A1-4AE6-913A-F1BB3C4C7E4E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1B84790-72A3-440A-8CE2-ED06AD1852CB}" srcId="{27966AAA-ACE6-4DD9-9258-D8644640A34A}" destId="{29BE9A67-36A1-4AE6-913A-F1BB3C4C7E4E}" srcOrd="5" destOrd="0" parTransId="{3D7F678D-2D75-4EE8-9734-20E51DDA275A}" sibTransId="{2C5130B9-34BD-4A56-AC40-E6BFA183AC52}"/>
    <dgm:cxn modelId="{FEBB3760-7207-40A9-B7C3-CD706F72A0CF}" type="presOf" srcId="{C6266967-5055-49F5-967A-4E6128FA416A}" destId="{D4367EFC-FEFF-4905-B5F4-D509A7295B8C}" srcOrd="0" destOrd="0" presId="urn:microsoft.com/office/officeart/2018/2/layout/IconVerticalSolidList"/>
    <dgm:cxn modelId="{32667359-E1E1-4B91-9B52-E3042DA035E7}" type="presOf" srcId="{F7591A49-7602-45CC-A375-3BA8ACC8FD14}" destId="{72BC5972-31D6-4F26-B869-B71E770F14F5}" srcOrd="0" destOrd="0" presId="urn:microsoft.com/office/officeart/2018/2/layout/IconVerticalSolidList"/>
    <dgm:cxn modelId="{6BAF0FE3-2510-4C15-89BA-64650887C73C}" type="presOf" srcId="{EE0C452C-25DC-4FF9-8958-9FB2788ABC83}" destId="{28CB16CA-715F-45F5-A2C2-40BD6931C497}" srcOrd="0" destOrd="0" presId="urn:microsoft.com/office/officeart/2018/2/layout/IconVerticalSolidList"/>
    <dgm:cxn modelId="{81EEC139-E382-4476-957E-95FD4959CFD2}" srcId="{27966AAA-ACE6-4DD9-9258-D8644640A34A}" destId="{C235BB26-3BAA-48A8-AFC9-88BF6DEA7BAE}" srcOrd="2" destOrd="0" parTransId="{82F408F6-E489-457C-B15C-32968EB09F0C}" sibTransId="{B5F170C8-3DA6-4BBE-A945-B957946C5FED}"/>
    <dgm:cxn modelId="{A3349997-8133-4555-974C-28FDA220A1FC}" srcId="{27966AAA-ACE6-4DD9-9258-D8644640A34A}" destId="{F7591A49-7602-45CC-A375-3BA8ACC8FD14}" srcOrd="1" destOrd="0" parTransId="{544F31D1-DCCB-4DE2-AB66-5F830EFF1756}" sibTransId="{5A5BC28D-060A-4838-BB6A-E7224EC6FF5B}"/>
    <dgm:cxn modelId="{4D5CC9BF-3EC2-4F1F-BEEB-70420A59912E}" type="presOf" srcId="{29BE9A67-36A1-4AE6-913A-F1BB3C4C7E4E}" destId="{79504AD1-A034-4978-A8E6-98EF797F35D1}" srcOrd="0" destOrd="0" presId="urn:microsoft.com/office/officeart/2018/2/layout/IconVerticalSolidList"/>
    <dgm:cxn modelId="{DDC2F5DC-23A4-461A-9901-BBAE1BC4ED09}" srcId="{27966AAA-ACE6-4DD9-9258-D8644640A34A}" destId="{B7A9DADA-F448-4DBD-ACA8-4CDAADEC4502}" srcOrd="4" destOrd="0" parTransId="{3E3A68BA-A01D-43B9-850B-173A337F4969}" sibTransId="{3840D054-3341-432F-A30A-6B937CC40105}"/>
    <dgm:cxn modelId="{8B704A9D-1A4D-4123-BDB1-49E27D749FB6}" type="presOf" srcId="{C235BB26-3BAA-48A8-AFC9-88BF6DEA7BAE}" destId="{D7067A00-534C-4766-A1B2-56BAD0E58F2E}" srcOrd="0" destOrd="0" presId="urn:microsoft.com/office/officeart/2018/2/layout/IconVerticalSolidList"/>
    <dgm:cxn modelId="{88C8B0A0-5376-4A3C-BFA2-DCAA8A8FE118}" type="presOf" srcId="{B7A9DADA-F448-4DBD-ACA8-4CDAADEC4502}" destId="{ED694429-1F79-41AC-9010-857FAE48F6F7}" srcOrd="0" destOrd="0" presId="urn:microsoft.com/office/officeart/2018/2/layout/IconVerticalSolidList"/>
    <dgm:cxn modelId="{3E9AF36E-D16B-4F01-A2F6-AE4EB14C6188}" type="presOf" srcId="{27966AAA-ACE6-4DD9-9258-D8644640A34A}" destId="{D9069202-B1F8-4A7C-B216-6564D3A96893}" srcOrd="0" destOrd="0" presId="urn:microsoft.com/office/officeart/2018/2/layout/IconVerticalSolidList"/>
    <dgm:cxn modelId="{7E549510-7653-4AB3-945B-4079A1CBA7B0}" srcId="{27966AAA-ACE6-4DD9-9258-D8644640A34A}" destId="{EE0C452C-25DC-4FF9-8958-9FB2788ABC83}" srcOrd="3" destOrd="0" parTransId="{77AE2D06-0E98-491E-AAD6-942EE9883E6F}" sibTransId="{CC05A8D9-F1B6-4462-A268-A3257B3B08F9}"/>
    <dgm:cxn modelId="{4E07CF2B-FB50-4800-BB3D-5223FED3EE2E}" srcId="{27966AAA-ACE6-4DD9-9258-D8644640A34A}" destId="{C6266967-5055-49F5-967A-4E6128FA416A}" srcOrd="0" destOrd="0" parTransId="{0FC5D61A-8D88-4C4A-BD51-E90519D4B9FC}" sibTransId="{6612CC81-2B5A-4097-BA86-D30A7D357B81}"/>
    <dgm:cxn modelId="{671E83EA-C3B3-4981-AEA0-3403673EBE7E}" type="presParOf" srcId="{D9069202-B1F8-4A7C-B216-6564D3A96893}" destId="{C25F5961-4AF4-47EB-B7D8-393A7E05FA93}" srcOrd="0" destOrd="0" presId="urn:microsoft.com/office/officeart/2018/2/layout/IconVerticalSolidList"/>
    <dgm:cxn modelId="{C5907887-5354-4002-8832-FAB119F71873}" type="presParOf" srcId="{C25F5961-4AF4-47EB-B7D8-393A7E05FA93}" destId="{84123455-C1C0-4D25-AC31-6F43AE6155EA}" srcOrd="0" destOrd="0" presId="urn:microsoft.com/office/officeart/2018/2/layout/IconVerticalSolidList"/>
    <dgm:cxn modelId="{07387C90-AC10-4AEF-B17D-3931D5C9A075}" type="presParOf" srcId="{C25F5961-4AF4-47EB-B7D8-393A7E05FA93}" destId="{38222CD2-6BD6-4F8C-802B-772F95D75503}" srcOrd="1" destOrd="0" presId="urn:microsoft.com/office/officeart/2018/2/layout/IconVerticalSolidList"/>
    <dgm:cxn modelId="{9A1E7902-D958-40B7-9391-7D38563C727E}" type="presParOf" srcId="{C25F5961-4AF4-47EB-B7D8-393A7E05FA93}" destId="{5B12792C-5C4F-4436-8EAB-74FEAD63FA69}" srcOrd="2" destOrd="0" presId="urn:microsoft.com/office/officeart/2018/2/layout/IconVerticalSolidList"/>
    <dgm:cxn modelId="{B72B6EE3-F96A-47A3-BE43-E4222B894CBB}" type="presParOf" srcId="{C25F5961-4AF4-47EB-B7D8-393A7E05FA93}" destId="{D4367EFC-FEFF-4905-B5F4-D509A7295B8C}" srcOrd="3" destOrd="0" presId="urn:microsoft.com/office/officeart/2018/2/layout/IconVerticalSolidList"/>
    <dgm:cxn modelId="{E7ED0273-180D-45DD-B347-B3039C43F95A}" type="presParOf" srcId="{D9069202-B1F8-4A7C-B216-6564D3A96893}" destId="{D7484B37-0645-4BCC-A2E2-0874831DD969}" srcOrd="1" destOrd="0" presId="urn:microsoft.com/office/officeart/2018/2/layout/IconVerticalSolidList"/>
    <dgm:cxn modelId="{3A356B37-1398-4061-A219-FE4545897147}" type="presParOf" srcId="{D9069202-B1F8-4A7C-B216-6564D3A96893}" destId="{3CEE6D0C-AA57-4B82-9B25-57245018F61D}" srcOrd="2" destOrd="0" presId="urn:microsoft.com/office/officeart/2018/2/layout/IconVerticalSolidList"/>
    <dgm:cxn modelId="{CAA6B7E5-71E5-49EE-B31E-4E85BBD8CA8D}" type="presParOf" srcId="{3CEE6D0C-AA57-4B82-9B25-57245018F61D}" destId="{E9971DFE-A12B-4E4A-9642-27F6BB0BF9E6}" srcOrd="0" destOrd="0" presId="urn:microsoft.com/office/officeart/2018/2/layout/IconVerticalSolidList"/>
    <dgm:cxn modelId="{6413BF6A-D88D-4B29-AF9E-D3FF027DC374}" type="presParOf" srcId="{3CEE6D0C-AA57-4B82-9B25-57245018F61D}" destId="{86B978EA-3EC4-4FBD-ACA9-70817F058692}" srcOrd="1" destOrd="0" presId="urn:microsoft.com/office/officeart/2018/2/layout/IconVerticalSolidList"/>
    <dgm:cxn modelId="{F3AD8791-48EA-4ECD-A500-CEB657154931}" type="presParOf" srcId="{3CEE6D0C-AA57-4B82-9B25-57245018F61D}" destId="{E1E9DB29-59F1-4F5A-A87C-6BCA89B63119}" srcOrd="2" destOrd="0" presId="urn:microsoft.com/office/officeart/2018/2/layout/IconVerticalSolidList"/>
    <dgm:cxn modelId="{0BC46AEE-D8E3-4429-B07C-2956750C3BBF}" type="presParOf" srcId="{3CEE6D0C-AA57-4B82-9B25-57245018F61D}" destId="{72BC5972-31D6-4F26-B869-B71E770F14F5}" srcOrd="3" destOrd="0" presId="urn:microsoft.com/office/officeart/2018/2/layout/IconVerticalSolidList"/>
    <dgm:cxn modelId="{D85DB27A-F346-49F5-B13B-66DD0D5B68E8}" type="presParOf" srcId="{D9069202-B1F8-4A7C-B216-6564D3A96893}" destId="{FEF7CA1E-BD7D-4DF8-B9F1-706A3D2CC1A3}" srcOrd="3" destOrd="0" presId="urn:microsoft.com/office/officeart/2018/2/layout/IconVerticalSolidList"/>
    <dgm:cxn modelId="{9B7C0C39-8B89-46E9-A4A0-124C66A44353}" type="presParOf" srcId="{D9069202-B1F8-4A7C-B216-6564D3A96893}" destId="{1FD3F2B2-EACC-4205-A418-4F06C5410826}" srcOrd="4" destOrd="0" presId="urn:microsoft.com/office/officeart/2018/2/layout/IconVerticalSolidList"/>
    <dgm:cxn modelId="{63285442-971B-4F5E-A0A8-211C8366EC65}" type="presParOf" srcId="{1FD3F2B2-EACC-4205-A418-4F06C5410826}" destId="{60319A91-3449-49A0-A07D-7B1EE0E9973D}" srcOrd="0" destOrd="0" presId="urn:microsoft.com/office/officeart/2018/2/layout/IconVerticalSolidList"/>
    <dgm:cxn modelId="{3740A193-4647-4002-AEC2-B28F7D740A52}" type="presParOf" srcId="{1FD3F2B2-EACC-4205-A418-4F06C5410826}" destId="{32D18D78-B67B-46CC-A90F-7A2D2FFD00D9}" srcOrd="1" destOrd="0" presId="urn:microsoft.com/office/officeart/2018/2/layout/IconVerticalSolidList"/>
    <dgm:cxn modelId="{6C07560C-E9DD-4CF8-8D63-7C81F742815E}" type="presParOf" srcId="{1FD3F2B2-EACC-4205-A418-4F06C5410826}" destId="{C2B2C80C-B259-4C1D-BEAD-014285A13218}" srcOrd="2" destOrd="0" presId="urn:microsoft.com/office/officeart/2018/2/layout/IconVerticalSolidList"/>
    <dgm:cxn modelId="{BBBEAA20-4C74-41DB-9D3B-9A36FD0B6020}" type="presParOf" srcId="{1FD3F2B2-EACC-4205-A418-4F06C5410826}" destId="{D7067A00-534C-4766-A1B2-56BAD0E58F2E}" srcOrd="3" destOrd="0" presId="urn:microsoft.com/office/officeart/2018/2/layout/IconVerticalSolidList"/>
    <dgm:cxn modelId="{C437BEF7-FDD1-4A2A-89C5-C762AB659769}" type="presParOf" srcId="{D9069202-B1F8-4A7C-B216-6564D3A96893}" destId="{7A108EDE-3E88-4988-A91C-4F5500B7741F}" srcOrd="5" destOrd="0" presId="urn:microsoft.com/office/officeart/2018/2/layout/IconVerticalSolidList"/>
    <dgm:cxn modelId="{8FDA8225-7313-427D-B128-4CFCFFEA549E}" type="presParOf" srcId="{D9069202-B1F8-4A7C-B216-6564D3A96893}" destId="{E3155727-1B78-4220-B56D-D65035566238}" srcOrd="6" destOrd="0" presId="urn:microsoft.com/office/officeart/2018/2/layout/IconVerticalSolidList"/>
    <dgm:cxn modelId="{0AFA0C38-0815-48D9-90D7-6812A4D78A88}" type="presParOf" srcId="{E3155727-1B78-4220-B56D-D65035566238}" destId="{4EA6786E-5A8B-4DFF-917A-71D49B89DE4C}" srcOrd="0" destOrd="0" presId="urn:microsoft.com/office/officeart/2018/2/layout/IconVerticalSolidList"/>
    <dgm:cxn modelId="{5B762AC6-1348-4D0F-A4C5-32B51F4C53B8}" type="presParOf" srcId="{E3155727-1B78-4220-B56D-D65035566238}" destId="{1F464EFB-8ED6-48C2-893A-A8993DA31B3F}" srcOrd="1" destOrd="0" presId="urn:microsoft.com/office/officeart/2018/2/layout/IconVerticalSolidList"/>
    <dgm:cxn modelId="{E665C823-D58C-461D-BD16-8B865F71F2A7}" type="presParOf" srcId="{E3155727-1B78-4220-B56D-D65035566238}" destId="{5C7D29B5-FD13-475D-AF2B-166D5F69C2FE}" srcOrd="2" destOrd="0" presId="urn:microsoft.com/office/officeart/2018/2/layout/IconVerticalSolidList"/>
    <dgm:cxn modelId="{162A6A09-A992-4CEC-9969-8E9FC72B5BC1}" type="presParOf" srcId="{E3155727-1B78-4220-B56D-D65035566238}" destId="{28CB16CA-715F-45F5-A2C2-40BD6931C497}" srcOrd="3" destOrd="0" presId="urn:microsoft.com/office/officeart/2018/2/layout/IconVerticalSolidList"/>
    <dgm:cxn modelId="{BF6B695B-B206-4EFA-AEA7-C2E81B10C09F}" type="presParOf" srcId="{D9069202-B1F8-4A7C-B216-6564D3A96893}" destId="{CA53ACD3-80E0-4BF4-9D93-ECFCF166E51F}" srcOrd="7" destOrd="0" presId="urn:microsoft.com/office/officeart/2018/2/layout/IconVerticalSolidList"/>
    <dgm:cxn modelId="{89DD683D-54D6-469B-92F5-1CE40E2CD67C}" type="presParOf" srcId="{D9069202-B1F8-4A7C-B216-6564D3A96893}" destId="{48FD4A4D-F15E-4840-BAC4-A2ABFC784C75}" srcOrd="8" destOrd="0" presId="urn:microsoft.com/office/officeart/2018/2/layout/IconVerticalSolidList"/>
    <dgm:cxn modelId="{F806562E-9012-444C-9DF4-AA0E0F837E72}" type="presParOf" srcId="{48FD4A4D-F15E-4840-BAC4-A2ABFC784C75}" destId="{97A43D31-8468-4C82-9C8C-A0577B4941BE}" srcOrd="0" destOrd="0" presId="urn:microsoft.com/office/officeart/2018/2/layout/IconVerticalSolidList"/>
    <dgm:cxn modelId="{C2CBF4E8-2D9D-46D8-B530-D5F13CF6D3D1}" type="presParOf" srcId="{48FD4A4D-F15E-4840-BAC4-A2ABFC784C75}" destId="{4705AF88-2E1A-4050-9AF8-C324A7A0ADC5}" srcOrd="1" destOrd="0" presId="urn:microsoft.com/office/officeart/2018/2/layout/IconVerticalSolidList"/>
    <dgm:cxn modelId="{41F7430D-2C96-4AC0-B747-15C89FBC4843}" type="presParOf" srcId="{48FD4A4D-F15E-4840-BAC4-A2ABFC784C75}" destId="{6A1A177D-E3EE-4616-BEC0-68C1B46A2F72}" srcOrd="2" destOrd="0" presId="urn:microsoft.com/office/officeart/2018/2/layout/IconVerticalSolidList"/>
    <dgm:cxn modelId="{9523F06C-0267-40CF-9A4E-4EC62CE27746}" type="presParOf" srcId="{48FD4A4D-F15E-4840-BAC4-A2ABFC784C75}" destId="{ED694429-1F79-41AC-9010-857FAE48F6F7}" srcOrd="3" destOrd="0" presId="urn:microsoft.com/office/officeart/2018/2/layout/IconVerticalSolidList"/>
    <dgm:cxn modelId="{D654F67F-A44E-4F55-B5AB-2D8998E9390C}" type="presParOf" srcId="{D9069202-B1F8-4A7C-B216-6564D3A96893}" destId="{53D24D89-CA34-45ED-99F8-D977599C4ED4}" srcOrd="9" destOrd="0" presId="urn:microsoft.com/office/officeart/2018/2/layout/IconVerticalSolidList"/>
    <dgm:cxn modelId="{9A8C36C3-5E12-4D4D-B948-91456BD219ED}" type="presParOf" srcId="{D9069202-B1F8-4A7C-B216-6564D3A96893}" destId="{130E2453-DB70-48FE-BA46-636EC89498BE}" srcOrd="10" destOrd="0" presId="urn:microsoft.com/office/officeart/2018/2/layout/IconVerticalSolidList"/>
    <dgm:cxn modelId="{7A478A80-0457-4B81-A7E9-7902193CC698}" type="presParOf" srcId="{130E2453-DB70-48FE-BA46-636EC89498BE}" destId="{71600AAA-BCBD-4397-B431-CEA20ED840C9}" srcOrd="0" destOrd="0" presId="urn:microsoft.com/office/officeart/2018/2/layout/IconVerticalSolidList"/>
    <dgm:cxn modelId="{E5491EE2-5B8A-4C9D-802B-A57CB4E13E19}" type="presParOf" srcId="{130E2453-DB70-48FE-BA46-636EC89498BE}" destId="{602E7F63-972B-4176-9B97-658ED0A514F8}" srcOrd="1" destOrd="0" presId="urn:microsoft.com/office/officeart/2018/2/layout/IconVerticalSolidList"/>
    <dgm:cxn modelId="{2775FBEC-8F26-45EF-873B-FE20226308C8}" type="presParOf" srcId="{130E2453-DB70-48FE-BA46-636EC89498BE}" destId="{758A1C16-FA33-4781-9153-8110567A8E63}" srcOrd="2" destOrd="0" presId="urn:microsoft.com/office/officeart/2018/2/layout/IconVerticalSolidList"/>
    <dgm:cxn modelId="{18EC8AFA-ED2C-47F0-BF38-BF9CACF68E15}" type="presParOf" srcId="{130E2453-DB70-48FE-BA46-636EC89498BE}" destId="{79504AD1-A034-4978-A8E6-98EF797F35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kern="120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結語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kern="120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結語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kern="120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</a:t>
          </a: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結語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kern="120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</a:t>
          </a: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結語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kern="120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</a:t>
          </a: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結語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3455-C1C0-4D25-AC31-6F43AE6155EA}">
      <dsp:nvSpPr>
        <dsp:cNvPr id="0" name=""/>
        <dsp:cNvSpPr/>
      </dsp:nvSpPr>
      <dsp:spPr>
        <a:xfrm>
          <a:off x="0" y="141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CD2-6BD6-4F8C-802B-772F95D75503}">
      <dsp:nvSpPr>
        <dsp:cNvPr id="0" name=""/>
        <dsp:cNvSpPr/>
      </dsp:nvSpPr>
      <dsp:spPr>
        <a:xfrm>
          <a:off x="182697" y="137307"/>
          <a:ext cx="332176" cy="33217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67EFC-FEFF-4905-B5F4-D509A7295B8C}">
      <dsp:nvSpPr>
        <dsp:cNvPr id="0" name=""/>
        <dsp:cNvSpPr/>
      </dsp:nvSpPr>
      <dsp:spPr>
        <a:xfrm>
          <a:off x="697571" y="141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公司介紹</a:t>
          </a:r>
          <a:endParaRPr lang="en-US" sz="2800" b="1" i="0" kern="1200" dirty="0"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417"/>
        <a:ext cx="7504904" cy="603958"/>
      </dsp:txXfrm>
    </dsp:sp>
    <dsp:sp modelId="{E9971DFE-A12B-4E4A-9642-27F6BB0BF9E6}">
      <dsp:nvSpPr>
        <dsp:cNvPr id="0" name=""/>
        <dsp:cNvSpPr/>
      </dsp:nvSpPr>
      <dsp:spPr>
        <a:xfrm>
          <a:off x="0" y="756364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78EA-3EC4-4FBD-ACA9-70817F058692}">
      <dsp:nvSpPr>
        <dsp:cNvPr id="0" name=""/>
        <dsp:cNvSpPr/>
      </dsp:nvSpPr>
      <dsp:spPr>
        <a:xfrm>
          <a:off x="182697" y="892255"/>
          <a:ext cx="332176" cy="332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C5972-31D6-4F26-B869-B71E770F14F5}">
      <dsp:nvSpPr>
        <dsp:cNvPr id="0" name=""/>
        <dsp:cNvSpPr/>
      </dsp:nvSpPr>
      <dsp:spPr>
        <a:xfrm>
          <a:off x="697571" y="756364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第三季財務</a:t>
          </a: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狀況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756364"/>
        <a:ext cx="7504904" cy="603958"/>
      </dsp:txXfrm>
    </dsp:sp>
    <dsp:sp modelId="{60319A91-3449-49A0-A07D-7B1EE0E9973D}">
      <dsp:nvSpPr>
        <dsp:cNvPr id="0" name=""/>
        <dsp:cNvSpPr/>
      </dsp:nvSpPr>
      <dsp:spPr>
        <a:xfrm>
          <a:off x="0" y="1511312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18D78-B67B-46CC-A90F-7A2D2FFD00D9}">
      <dsp:nvSpPr>
        <dsp:cNvPr id="0" name=""/>
        <dsp:cNvSpPr/>
      </dsp:nvSpPr>
      <dsp:spPr>
        <a:xfrm>
          <a:off x="182697" y="1647203"/>
          <a:ext cx="332176" cy="332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349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7A00-534C-4766-A1B2-56BAD0E58F2E}">
      <dsp:nvSpPr>
        <dsp:cNvPr id="0" name=""/>
        <dsp:cNvSpPr/>
      </dsp:nvSpPr>
      <dsp:spPr>
        <a:xfrm>
          <a:off x="697571" y="1511312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星通的產品與解決方案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1511312"/>
        <a:ext cx="7504904" cy="603958"/>
      </dsp:txXfrm>
    </dsp:sp>
    <dsp:sp modelId="{4EA6786E-5A8B-4DFF-917A-71D49B89DE4C}">
      <dsp:nvSpPr>
        <dsp:cNvPr id="0" name=""/>
        <dsp:cNvSpPr/>
      </dsp:nvSpPr>
      <dsp:spPr>
        <a:xfrm>
          <a:off x="0" y="2266260"/>
          <a:ext cx="8202476" cy="6039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4EFB-8ED6-48C2-893A-A8993DA31B3F}">
      <dsp:nvSpPr>
        <dsp:cNvPr id="0" name=""/>
        <dsp:cNvSpPr/>
      </dsp:nvSpPr>
      <dsp:spPr>
        <a:xfrm>
          <a:off x="182697" y="2402150"/>
          <a:ext cx="332176" cy="332176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CA-715F-45F5-A2C2-40BD6931C497}">
      <dsp:nvSpPr>
        <dsp:cNvPr id="0" name=""/>
        <dsp:cNvSpPr/>
      </dsp:nvSpPr>
      <dsp:spPr>
        <a:xfrm>
          <a:off x="697571" y="2266260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行銷策略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2266260"/>
        <a:ext cx="7504904" cy="603958"/>
      </dsp:txXfrm>
    </dsp:sp>
    <dsp:sp modelId="{97A43D31-8468-4C82-9C8C-A0577B4941BE}">
      <dsp:nvSpPr>
        <dsp:cNvPr id="0" name=""/>
        <dsp:cNvSpPr/>
      </dsp:nvSpPr>
      <dsp:spPr>
        <a:xfrm>
          <a:off x="0" y="3021207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5AF88-2E1A-4050-9AF8-C324A7A0ADC5}">
      <dsp:nvSpPr>
        <dsp:cNvPr id="0" name=""/>
        <dsp:cNvSpPr/>
      </dsp:nvSpPr>
      <dsp:spPr>
        <a:xfrm>
          <a:off x="182697" y="3157098"/>
          <a:ext cx="332176" cy="332176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94429-1F79-41AC-9010-857FAE48F6F7}">
      <dsp:nvSpPr>
        <dsp:cNvPr id="0" name=""/>
        <dsp:cNvSpPr/>
      </dsp:nvSpPr>
      <dsp:spPr>
        <a:xfrm>
          <a:off x="697571" y="3021207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i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rPr>
            <a:t>結論</a:t>
          </a:r>
          <a:endParaRPr lang="en-US" sz="2800" b="1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標楷體" panose="03000509000000000000" pitchFamily="65" charset="-120"/>
            <a:ea typeface="標楷體" panose="03000509000000000000" pitchFamily="65" charset="-120"/>
            <a:cs typeface="Arial" panose="020B0604020202020204" pitchFamily="34" charset="0"/>
          </a:endParaRPr>
        </a:p>
      </dsp:txBody>
      <dsp:txXfrm>
        <a:off x="697571" y="3021207"/>
        <a:ext cx="7504904" cy="603958"/>
      </dsp:txXfrm>
    </dsp:sp>
    <dsp:sp modelId="{71600AAA-BCBD-4397-B431-CEA20ED840C9}">
      <dsp:nvSpPr>
        <dsp:cNvPr id="0" name=""/>
        <dsp:cNvSpPr/>
      </dsp:nvSpPr>
      <dsp:spPr>
        <a:xfrm>
          <a:off x="0" y="3776155"/>
          <a:ext cx="8202476" cy="603958"/>
        </a:xfrm>
        <a:prstGeom prst="roundRect">
          <a:avLst>
            <a:gd name="adj" fmla="val 10000"/>
          </a:avLst>
        </a:prstGeom>
        <a:solidFill>
          <a:srgbClr val="4F81BD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E7F63-972B-4176-9B97-658ED0A514F8}">
      <dsp:nvSpPr>
        <dsp:cNvPr id="0" name=""/>
        <dsp:cNvSpPr/>
      </dsp:nvSpPr>
      <dsp:spPr>
        <a:xfrm>
          <a:off x="182697" y="3912046"/>
          <a:ext cx="332176" cy="332176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04AD1-A034-4978-A8E6-98EF797F35D1}">
      <dsp:nvSpPr>
        <dsp:cNvPr id="0" name=""/>
        <dsp:cNvSpPr/>
      </dsp:nvSpPr>
      <dsp:spPr>
        <a:xfrm>
          <a:off x="697571" y="3776155"/>
          <a:ext cx="7504904" cy="60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19" tIns="63919" rIns="63919" bIns="63919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問答時間</a:t>
          </a:r>
          <a:endParaRPr lang="en-US" sz="2800" b="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7571" y="3776155"/>
        <a:ext cx="7504904" cy="603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AA95D-F51C-4DAD-890A-6985A79B9B31}" type="datetimeFigureOut">
              <a:rPr lang="zh-TW" altLang="en-US" smtClean="0"/>
              <a:t>2021/11/11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67832-7501-4631-BC00-B232015B3A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035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A4C736CC-7394-43D4-9103-2D48C1C2AF7C}" type="datetimeFigureOut">
              <a:rPr lang="zh-TW" altLang="en-US"/>
              <a:pPr>
                <a:defRPr/>
              </a:pPr>
              <a:t>2021/11/11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EA0F23FD-80FA-4781-BDB4-CA647274244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442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2073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4857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121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9837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118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3384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7385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0466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2341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0F23FD-80FA-4781-BDB4-CA6472742443}" type="slidenum">
              <a:rPr lang="zh-TW" altLang="en-US" smtClean="0"/>
              <a:pPr>
                <a:defRPr/>
              </a:pPr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535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3.xml"/><Relationship Id="rId4" Type="http://schemas.openxmlformats.org/officeDocument/2006/relationships/hyperlink" Target="http://www.looptelecom.com/" TargetMode="Externa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Z1090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706438" y="549275"/>
            <a:ext cx="1511300" cy="550863"/>
            <a:chOff x="340" y="164"/>
            <a:chExt cx="952" cy="347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340" y="164"/>
              <a:ext cx="952" cy="3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defRPr/>
              </a:pPr>
              <a:endParaRPr lang="en-US" altLang="zh-TW" dirty="0">
                <a:solidFill>
                  <a:srgbClr val="000000"/>
                </a:solidFill>
              </a:endParaRPr>
            </a:p>
          </p:txBody>
        </p:sp>
        <p:pic>
          <p:nvPicPr>
            <p:cNvPr id="7" name="Picture 5" descr="Logo(新版)-標準色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64"/>
              <a:ext cx="952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Freeform 11"/>
          <p:cNvSpPr>
            <a:spLocks/>
          </p:cNvSpPr>
          <p:nvPr userDrawn="1"/>
        </p:nvSpPr>
        <p:spPr bwMode="auto">
          <a:xfrm>
            <a:off x="0" y="0"/>
            <a:ext cx="9145588" cy="393700"/>
          </a:xfrm>
          <a:custGeom>
            <a:avLst/>
            <a:gdLst>
              <a:gd name="T0" fmla="*/ 2147483646 w 17283"/>
              <a:gd name="T1" fmla="*/ 0 h 745"/>
              <a:gd name="T2" fmla="*/ 2147483646 w 17283"/>
              <a:gd name="T3" fmla="*/ 2147483646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0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9" name="Freeform 12"/>
          <p:cNvSpPr>
            <a:spLocks/>
          </p:cNvSpPr>
          <p:nvPr userDrawn="1"/>
        </p:nvSpPr>
        <p:spPr bwMode="auto">
          <a:xfrm>
            <a:off x="0" y="6465888"/>
            <a:ext cx="9145588" cy="393700"/>
          </a:xfrm>
          <a:custGeom>
            <a:avLst/>
            <a:gdLst>
              <a:gd name="T0" fmla="*/ 2147483646 w 17283"/>
              <a:gd name="T1" fmla="*/ 2147483646 h 745"/>
              <a:gd name="T2" fmla="*/ 0 w 17283"/>
              <a:gd name="T3" fmla="*/ 0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2147483646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ctrTitle"/>
          </p:nvPr>
        </p:nvSpPr>
        <p:spPr bwMode="auto">
          <a:xfrm>
            <a:off x="1116013" y="2030413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835150" y="3933825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395288" y="109220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latin typeface="Arial" charset="0"/>
                <a:ea typeface="新細明體" panose="02020500000000000000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37300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5F5F5F"/>
                </a:solidFill>
                <a:latin typeface="Arial" charset="0"/>
                <a:ea typeface="新細明體" panose="02020500000000000000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 b="1" dirty="0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659563" y="638175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4975DD0E-3F5D-4333-9DC4-BB6EF7FDB8CD}" type="slidenum">
              <a:rPr lang="en-US" altLang="zh-TW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642843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2137161"/>
      </p:ext>
    </p:extLst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76478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54662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587555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85093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292771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97632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01620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182693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83154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55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509442"/>
      </p:ext>
    </p:extLst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92611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112946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86280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42003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16031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223424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441880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424971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512625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3585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4092019"/>
      </p:ext>
    </p:extLst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619840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690713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09574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87839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905468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197129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22811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741016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897285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5704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856075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252674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080086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693949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622723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479574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268689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681985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542485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832134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480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310995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649084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998071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616969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07027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935298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37331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80461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532960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095558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949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744406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8" descr="ZZ109010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 32"/>
          <p:cNvSpPr>
            <a:spLocks/>
          </p:cNvSpPr>
          <p:nvPr/>
        </p:nvSpPr>
        <p:spPr bwMode="auto">
          <a:xfrm>
            <a:off x="0" y="0"/>
            <a:ext cx="9145588" cy="393700"/>
          </a:xfrm>
          <a:custGeom>
            <a:avLst/>
            <a:gdLst>
              <a:gd name="T0" fmla="*/ 2147483646 w 17283"/>
              <a:gd name="T1" fmla="*/ 0 h 745"/>
              <a:gd name="T2" fmla="*/ 2147483646 w 17283"/>
              <a:gd name="T3" fmla="*/ 2147483646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0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33"/>
          <p:cNvSpPr>
            <a:spLocks/>
          </p:cNvSpPr>
          <p:nvPr/>
        </p:nvSpPr>
        <p:spPr bwMode="auto">
          <a:xfrm>
            <a:off x="0" y="6464300"/>
            <a:ext cx="9145588" cy="393700"/>
          </a:xfrm>
          <a:custGeom>
            <a:avLst/>
            <a:gdLst>
              <a:gd name="T0" fmla="*/ 2147483646 w 17283"/>
              <a:gd name="T1" fmla="*/ 2147483646 h 745"/>
              <a:gd name="T2" fmla="*/ 0 w 17283"/>
              <a:gd name="T3" fmla="*/ 0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2147483646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35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36"/>
          <p:cNvGrpSpPr>
            <a:grpSpLocks noChangeAspect="1"/>
          </p:cNvGrpSpPr>
          <p:nvPr/>
        </p:nvGrpSpPr>
        <p:grpSpPr bwMode="auto">
          <a:xfrm>
            <a:off x="120650" y="6581777"/>
            <a:ext cx="655638" cy="252413"/>
            <a:chOff x="4591" y="4108"/>
            <a:chExt cx="489" cy="188"/>
          </a:xfrm>
        </p:grpSpPr>
        <p:sp>
          <p:nvSpPr>
            <p:cNvPr id="7" name="Rectangle 35"/>
            <p:cNvSpPr>
              <a:spLocks noChangeAspect="1" noChangeArrowheads="1"/>
            </p:cNvSpPr>
            <p:nvPr userDrawn="1"/>
          </p:nvSpPr>
          <p:spPr bwMode="auto">
            <a:xfrm>
              <a:off x="4591" y="4108"/>
              <a:ext cx="489" cy="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 sz="1350" smtClean="0">
                <a:solidFill>
                  <a:prstClr val="black"/>
                </a:solidFill>
              </a:endParaRPr>
            </a:p>
          </p:txBody>
        </p:sp>
        <p:grpSp>
          <p:nvGrpSpPr>
            <p:cNvPr id="8" name="Group 9"/>
            <p:cNvGrpSpPr>
              <a:grpSpLocks noChangeAspect="1"/>
            </p:cNvGrpSpPr>
            <p:nvPr userDrawn="1"/>
          </p:nvGrpSpPr>
          <p:grpSpPr bwMode="auto">
            <a:xfrm>
              <a:off x="4604" y="4118"/>
              <a:ext cx="467" cy="171"/>
              <a:chOff x="340" y="164"/>
              <a:chExt cx="952" cy="347"/>
            </a:xfrm>
          </p:grpSpPr>
          <p:sp>
            <p:nvSpPr>
              <p:cNvPr id="9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340" y="163"/>
                <a:ext cx="951" cy="3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TW" altLang="en-US" sz="1350" smtClea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0" name="Picture 11" descr="Logo(新版)-標準色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" y="164"/>
                <a:ext cx="952" cy="3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1" name="日期版面配置區 3">
            <a:hlinkClick r:id="rId4"/>
          </p:cNvPr>
          <p:cNvSpPr txBox="1">
            <a:spLocks noGrp="1"/>
          </p:cNvSpPr>
          <p:nvPr/>
        </p:nvSpPr>
        <p:spPr bwMode="auto">
          <a:xfrm>
            <a:off x="827089" y="6591302"/>
            <a:ext cx="977900" cy="2254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zh-TW" sz="525" smtClean="0">
                <a:solidFill>
                  <a:prstClr val="white"/>
                </a:solidFill>
              </a:rPr>
              <a:t>www.looptelecom.com</a:t>
            </a:r>
            <a:endParaRPr lang="en-US" altLang="zh-TW" sz="525" dirty="0" smtClean="0">
              <a:solidFill>
                <a:prstClr val="white"/>
              </a:solidFill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9144000" cy="1143000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altLang="zh-TW" dirty="0" smtClean="0"/>
              <a:t>Agenda</a:t>
            </a:r>
          </a:p>
        </p:txBody>
      </p:sp>
      <p:sp>
        <p:nvSpPr>
          <p:cNvPr id="12" name="Rectangle 2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875463" y="6478590"/>
            <a:ext cx="2133600" cy="365125"/>
          </a:xfrm>
        </p:spPr>
        <p:txBody>
          <a:bodyPr/>
          <a:lstStyle>
            <a:lvl1pPr>
              <a:defRPr kumimoji="1">
                <a:latin typeface="Arial" panose="020B0604020202020204" pitchFamily="34" charset="0"/>
              </a:defRPr>
            </a:lvl1pPr>
          </a:lstStyle>
          <a:p>
            <a:fld id="{44C0FE65-F180-4317-B5EF-CFDF288FA082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14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 dirty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5806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920914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380619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734566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348921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40309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436705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558681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991431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1304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067871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355270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anose="02020500000000000000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5466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1212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4126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8002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6190436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6683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1024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8019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3061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0883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79872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64581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18291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21374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128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1912218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3210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08878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90185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0606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8829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41636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9861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19834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4733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5438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2772748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45263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77947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9925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60090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82511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33204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36598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17648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9569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4293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0908142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71539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5691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71203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02914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31750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58892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55802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6553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39800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3538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5055032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7404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85470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17387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27780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1126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7658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60096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47840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33090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7505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9111401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00368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082630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03115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97740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83697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89802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1785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65920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20728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5780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9175318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06964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68494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2174-1BBB-4672-86BB-3357A16E9E3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26957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2A0E-6DDE-46FD-8F21-E7B68FB63C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38825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80603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Z1090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706438" y="549275"/>
            <a:ext cx="1511300" cy="550863"/>
            <a:chOff x="340" y="164"/>
            <a:chExt cx="952" cy="347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340" y="164"/>
              <a:ext cx="952" cy="3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defRPr/>
              </a:pPr>
              <a:endParaRPr lang="en-US" altLang="zh-TW">
                <a:solidFill>
                  <a:srgbClr val="000000"/>
                </a:solidFill>
              </a:endParaRPr>
            </a:p>
          </p:txBody>
        </p:sp>
        <p:pic>
          <p:nvPicPr>
            <p:cNvPr id="7" name="Picture 5" descr="Logo(新版)-標準色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64"/>
              <a:ext cx="952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Freeform 11"/>
          <p:cNvSpPr>
            <a:spLocks/>
          </p:cNvSpPr>
          <p:nvPr userDrawn="1"/>
        </p:nvSpPr>
        <p:spPr bwMode="auto">
          <a:xfrm>
            <a:off x="0" y="0"/>
            <a:ext cx="9145588" cy="393700"/>
          </a:xfrm>
          <a:custGeom>
            <a:avLst/>
            <a:gdLst>
              <a:gd name="T0" fmla="*/ 2147483646 w 17283"/>
              <a:gd name="T1" fmla="*/ 0 h 745"/>
              <a:gd name="T2" fmla="*/ 2147483646 w 17283"/>
              <a:gd name="T3" fmla="*/ 2147483646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0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/>
            </a:endParaRPr>
          </a:p>
        </p:txBody>
      </p:sp>
      <p:sp>
        <p:nvSpPr>
          <p:cNvPr id="9" name="Freeform 12"/>
          <p:cNvSpPr>
            <a:spLocks/>
          </p:cNvSpPr>
          <p:nvPr userDrawn="1"/>
        </p:nvSpPr>
        <p:spPr bwMode="auto">
          <a:xfrm>
            <a:off x="0" y="6465888"/>
            <a:ext cx="9145588" cy="393700"/>
          </a:xfrm>
          <a:custGeom>
            <a:avLst/>
            <a:gdLst>
              <a:gd name="T0" fmla="*/ 2147483646 w 17283"/>
              <a:gd name="T1" fmla="*/ 2147483646 h 745"/>
              <a:gd name="T2" fmla="*/ 0 w 17283"/>
              <a:gd name="T3" fmla="*/ 0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2147483646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/>
            </a:endParaRP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ctrTitle"/>
          </p:nvPr>
        </p:nvSpPr>
        <p:spPr bwMode="auto">
          <a:xfrm>
            <a:off x="1116013" y="2030413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835150" y="3933825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395288" y="109220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latin typeface="Arial" charset="0"/>
                <a:ea typeface="新細明體" panose="02020500000000000000" pitchFamily="18" charset="-120"/>
                <a:cs typeface="+mn-cs"/>
              </a:defRPr>
            </a:lvl1pPr>
          </a:lstStyle>
          <a:p>
            <a:pPr>
              <a:defRPr/>
            </a:pPr>
            <a:fld id="{EFE86D2F-B442-4AA7-8D4C-AE2186F4929C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2021/11/11</a:t>
            </a:fld>
            <a:r>
              <a:rPr lang="zh-TW" altLang="zh-TW">
                <a:solidFill>
                  <a:srgbClr val="000000"/>
                </a:solidFill>
              </a:rPr>
              <a:t>www.looptelecom.com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37300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5F5F5F"/>
                </a:solidFill>
                <a:latin typeface="Arial" charset="0"/>
                <a:ea typeface="新細明體" panose="02020500000000000000" pitchFamily="18" charset="-120"/>
                <a:cs typeface="+mn-cs"/>
              </a:defRPr>
            </a:lvl1pPr>
          </a:lstStyle>
          <a:p>
            <a:pPr>
              <a:defRPr/>
            </a:pPr>
            <a:r>
              <a:rPr lang="en-US" altLang="zh-TW" b="1"/>
              <a:t>Loop Telecommunication International, Inc. </a:t>
            </a: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659563" y="638175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97A3B74D-121D-4FE2-85CE-CD2045CACFE5}" type="slidenum">
              <a:rPr lang="en-US" altLang="zh-TW">
                <a:solidFill>
                  <a:srgbClr val="000000"/>
                </a:solidFill>
                <a:latin typeface="Arial" panose="020B0604020202020204" pitchFamily="34" charset="0"/>
                <a:ea typeface="新細明體"/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Arial" panose="020B0604020202020204" pitchFamily="34" charset="0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555145329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6908845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6970233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0556576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840183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0791411"/>
      </p:ext>
    </p:extLst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379063"/>
      </p:ext>
    </p:extLst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9" descr="ZZ10901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DA74-8073-4F36-80EE-191F3CF194D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15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3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868396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EDD69-DE20-4360-9D07-A9D33643F4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79330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874E-A6E8-45BB-9787-42A1D7F443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86292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30A1-4DB8-4130-9B92-4D45F7EDC8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98101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9110-37CD-497B-9DF8-270DF4E9EAC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70151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A0C-3343-4D28-A17B-D25D5051EC6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872780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B12-E12A-4FF6-B400-FBD55FD0FB6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50991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0EF3-2C6A-403F-BD92-D8C1C7D120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9482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03CAC-121C-485B-A901-9E73E5CC095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7596336" y="6623774"/>
            <a:ext cx="15969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100" dirty="0">
                <a:solidFill>
                  <a:prstClr val="white">
                    <a:lumMod val="95000"/>
                  </a:prstClr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100" dirty="0">
              <a:solidFill>
                <a:prstClr val="white">
                  <a:lumMod val="95000"/>
                </a:prstClr>
              </a:solidFill>
              <a:ea typeface="新細明體" pitchFamily="18" charset="-120"/>
              <a:cs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525344"/>
            <a:ext cx="711496" cy="25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102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image" Target="../media/image4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image" Target="../media/image4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4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4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4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87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Relationship Id="rId9" Type="http://schemas.openxmlformats.org/officeDocument/2006/relationships/image" Target="../media/image2.wmf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Z109010(2)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7" name="Group 6"/>
          <p:cNvGrpSpPr>
            <a:grpSpLocks noChangeAspect="1"/>
          </p:cNvGrpSpPr>
          <p:nvPr userDrawn="1"/>
        </p:nvGrpSpPr>
        <p:grpSpPr bwMode="auto">
          <a:xfrm>
            <a:off x="212725" y="5946775"/>
            <a:ext cx="985838" cy="360363"/>
            <a:chOff x="340" y="164"/>
            <a:chExt cx="952" cy="347"/>
          </a:xfrm>
        </p:grpSpPr>
        <p:sp>
          <p:nvSpPr>
            <p:cNvPr id="1031" name="Rectangle 7"/>
            <p:cNvSpPr>
              <a:spLocks noChangeAspect="1" noChangeArrowheads="1"/>
            </p:cNvSpPr>
            <p:nvPr/>
          </p:nvSpPr>
          <p:spPr bwMode="auto">
            <a:xfrm>
              <a:off x="340" y="164"/>
              <a:ext cx="952" cy="3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defRPr/>
              </a:pPr>
              <a:endParaRPr lang="en-US" altLang="zh-TW" dirty="0">
                <a:solidFill>
                  <a:srgbClr val="000000"/>
                </a:solidFill>
              </a:endParaRPr>
            </a:p>
          </p:txBody>
        </p:sp>
        <p:pic>
          <p:nvPicPr>
            <p:cNvPr id="1032" name="Picture 8" descr="Logo(新版)-標準色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64"/>
              <a:ext cx="952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8" name="Freeform 11"/>
          <p:cNvSpPr>
            <a:spLocks/>
          </p:cNvSpPr>
          <p:nvPr userDrawn="1"/>
        </p:nvSpPr>
        <p:spPr bwMode="auto">
          <a:xfrm>
            <a:off x="0" y="0"/>
            <a:ext cx="9145588" cy="393700"/>
          </a:xfrm>
          <a:custGeom>
            <a:avLst/>
            <a:gdLst>
              <a:gd name="T0" fmla="*/ 2147483646 w 17283"/>
              <a:gd name="T1" fmla="*/ 0 h 745"/>
              <a:gd name="T2" fmla="*/ 2147483646 w 17283"/>
              <a:gd name="T3" fmla="*/ 2147483646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0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029" name="Freeform 12"/>
          <p:cNvSpPr>
            <a:spLocks/>
          </p:cNvSpPr>
          <p:nvPr userDrawn="1"/>
        </p:nvSpPr>
        <p:spPr bwMode="auto">
          <a:xfrm>
            <a:off x="0" y="6465888"/>
            <a:ext cx="9145588" cy="393700"/>
          </a:xfrm>
          <a:custGeom>
            <a:avLst/>
            <a:gdLst>
              <a:gd name="T0" fmla="*/ 2147483646 w 17283"/>
              <a:gd name="T1" fmla="*/ 2147483646 h 745"/>
              <a:gd name="T2" fmla="*/ 0 w 17283"/>
              <a:gd name="T3" fmla="*/ 0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2147483646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030" name="Rectangle 15"/>
          <p:cNvSpPr>
            <a:spLocks noChangeArrowheads="1"/>
          </p:cNvSpPr>
          <p:nvPr/>
        </p:nvSpPr>
        <p:spPr bwMode="auto">
          <a:xfrm>
            <a:off x="-107950" y="6276975"/>
            <a:ext cx="1655763" cy="3206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zh-TW" altLang="zh-TW" sz="800" b="0">
                <a:solidFill>
                  <a:srgbClr val="5F5F5F"/>
                </a:solidFill>
              </a:rPr>
              <a:t>www.looptelecom.com</a:t>
            </a:r>
            <a:endParaRPr lang="en-US" altLang="zh-TW" sz="800" b="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941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633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  <p:sldLayoutId id="214748410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9557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  <p:sldLayoutId id="214748412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088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04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  <p:sldLayoutId id="2147484192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6048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865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392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498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  <p:sldLayoutId id="214748400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120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  <p:sldLayoutId id="214748403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737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962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  <p:sldLayoutId id="214748406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Z109010(2)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7" name="Group 6"/>
          <p:cNvGrpSpPr>
            <a:grpSpLocks noChangeAspect="1"/>
          </p:cNvGrpSpPr>
          <p:nvPr userDrawn="1"/>
        </p:nvGrpSpPr>
        <p:grpSpPr bwMode="auto">
          <a:xfrm>
            <a:off x="212725" y="5946775"/>
            <a:ext cx="985838" cy="360363"/>
            <a:chOff x="340" y="164"/>
            <a:chExt cx="952" cy="347"/>
          </a:xfrm>
        </p:grpSpPr>
        <p:sp>
          <p:nvSpPr>
            <p:cNvPr id="1031" name="Rectangle 7"/>
            <p:cNvSpPr>
              <a:spLocks noChangeAspect="1" noChangeArrowheads="1"/>
            </p:cNvSpPr>
            <p:nvPr/>
          </p:nvSpPr>
          <p:spPr bwMode="auto">
            <a:xfrm>
              <a:off x="340" y="164"/>
              <a:ext cx="952" cy="3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 b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defRPr/>
              </a:pPr>
              <a:endParaRPr lang="en-US" altLang="zh-TW">
                <a:solidFill>
                  <a:srgbClr val="000000"/>
                </a:solidFill>
              </a:endParaRPr>
            </a:p>
          </p:txBody>
        </p:sp>
        <p:pic>
          <p:nvPicPr>
            <p:cNvPr id="1032" name="Picture 8" descr="Logo(新版)-標準色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64"/>
              <a:ext cx="952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8" name="Freeform 11"/>
          <p:cNvSpPr>
            <a:spLocks/>
          </p:cNvSpPr>
          <p:nvPr userDrawn="1"/>
        </p:nvSpPr>
        <p:spPr bwMode="auto">
          <a:xfrm>
            <a:off x="0" y="0"/>
            <a:ext cx="9145588" cy="393700"/>
          </a:xfrm>
          <a:custGeom>
            <a:avLst/>
            <a:gdLst>
              <a:gd name="T0" fmla="*/ 2147483646 w 17283"/>
              <a:gd name="T1" fmla="*/ 0 h 745"/>
              <a:gd name="T2" fmla="*/ 2147483646 w 17283"/>
              <a:gd name="T3" fmla="*/ 2147483646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0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/>
            </a:endParaRPr>
          </a:p>
        </p:txBody>
      </p:sp>
      <p:sp>
        <p:nvSpPr>
          <p:cNvPr id="1029" name="Freeform 12"/>
          <p:cNvSpPr>
            <a:spLocks/>
          </p:cNvSpPr>
          <p:nvPr userDrawn="1"/>
        </p:nvSpPr>
        <p:spPr bwMode="auto">
          <a:xfrm>
            <a:off x="0" y="6465888"/>
            <a:ext cx="9145588" cy="393700"/>
          </a:xfrm>
          <a:custGeom>
            <a:avLst/>
            <a:gdLst>
              <a:gd name="T0" fmla="*/ 2147483646 w 17283"/>
              <a:gd name="T1" fmla="*/ 2147483646 h 745"/>
              <a:gd name="T2" fmla="*/ 0 w 17283"/>
              <a:gd name="T3" fmla="*/ 0 h 745"/>
              <a:gd name="T4" fmla="*/ 2147483646 w 17283"/>
              <a:gd name="T5" fmla="*/ 2147483646 h 745"/>
              <a:gd name="T6" fmla="*/ 2147483646 w 17283"/>
              <a:gd name="T7" fmla="*/ 2147483646 h 745"/>
              <a:gd name="T8" fmla="*/ 2147483646 w 17283"/>
              <a:gd name="T9" fmla="*/ 2147483646 h 745"/>
              <a:gd name="T10" fmla="*/ 2147483646 w 17283"/>
              <a:gd name="T11" fmla="*/ 2147483646 h 745"/>
              <a:gd name="T12" fmla="*/ 2147483646 w 17283"/>
              <a:gd name="T13" fmla="*/ 2147483646 h 745"/>
              <a:gd name="T14" fmla="*/ 2147483646 w 17283"/>
              <a:gd name="T15" fmla="*/ 2147483646 h 745"/>
              <a:gd name="T16" fmla="*/ 2147483646 w 17283"/>
              <a:gd name="T17" fmla="*/ 2147483646 h 745"/>
              <a:gd name="T18" fmla="*/ 2147483646 w 17283"/>
              <a:gd name="T19" fmla="*/ 2147483646 h 745"/>
              <a:gd name="T20" fmla="*/ 2147483646 w 17283"/>
              <a:gd name="T21" fmla="*/ 2147483646 h 745"/>
              <a:gd name="T22" fmla="*/ 2147483646 w 17283"/>
              <a:gd name="T23" fmla="*/ 2147483646 h 745"/>
              <a:gd name="T24" fmla="*/ 2147483646 w 17283"/>
              <a:gd name="T25" fmla="*/ 2147483646 h 745"/>
              <a:gd name="T26" fmla="*/ 2147483646 w 17283"/>
              <a:gd name="T27" fmla="*/ 2147483646 h 745"/>
              <a:gd name="T28" fmla="*/ 2147483646 w 17283"/>
              <a:gd name="T29" fmla="*/ 2147483646 h 745"/>
              <a:gd name="T30" fmla="*/ 2147483646 w 17283"/>
              <a:gd name="T31" fmla="*/ 2147483646 h 745"/>
              <a:gd name="T32" fmla="*/ 2147483646 w 17283"/>
              <a:gd name="T33" fmla="*/ 2147483646 h 745"/>
              <a:gd name="T34" fmla="*/ 2147483646 w 17283"/>
              <a:gd name="T35" fmla="*/ 2147483646 h 745"/>
              <a:gd name="T36" fmla="*/ 2147483646 w 17283"/>
              <a:gd name="T37" fmla="*/ 2147483646 h 745"/>
              <a:gd name="T38" fmla="*/ 2147483646 w 17283"/>
              <a:gd name="T39" fmla="*/ 2147483646 h 745"/>
              <a:gd name="T40" fmla="*/ 2147483646 w 17283"/>
              <a:gd name="T41" fmla="*/ 2147483646 h 745"/>
              <a:gd name="T42" fmla="*/ 2147483646 w 17283"/>
              <a:gd name="T43" fmla="*/ 2147483646 h 745"/>
              <a:gd name="T44" fmla="*/ 2147483646 w 17283"/>
              <a:gd name="T45" fmla="*/ 2147483646 h 745"/>
              <a:gd name="T46" fmla="*/ 2147483646 w 17283"/>
              <a:gd name="T47" fmla="*/ 2147483646 h 745"/>
              <a:gd name="T48" fmla="*/ 2147483646 w 17283"/>
              <a:gd name="T49" fmla="*/ 2147483646 h 745"/>
              <a:gd name="T50" fmla="*/ 2147483646 w 17283"/>
              <a:gd name="T51" fmla="*/ 2147483646 h 745"/>
              <a:gd name="T52" fmla="*/ 2147483646 w 17283"/>
              <a:gd name="T53" fmla="*/ 2147483646 h 745"/>
              <a:gd name="T54" fmla="*/ 2147483646 w 17283"/>
              <a:gd name="T55" fmla="*/ 2147483646 h 745"/>
              <a:gd name="T56" fmla="*/ 2147483646 w 17283"/>
              <a:gd name="T57" fmla="*/ 2147483646 h 745"/>
              <a:gd name="T58" fmla="*/ 2147483646 w 17283"/>
              <a:gd name="T59" fmla="*/ 2147483646 h 745"/>
              <a:gd name="T60" fmla="*/ 2147483646 w 17283"/>
              <a:gd name="T61" fmla="*/ 2147483646 h 745"/>
              <a:gd name="T62" fmla="*/ 2147483646 w 17283"/>
              <a:gd name="T63" fmla="*/ 2147483646 h 745"/>
              <a:gd name="T64" fmla="*/ 2147483646 w 17283"/>
              <a:gd name="T65" fmla="*/ 2147483646 h 745"/>
              <a:gd name="T66" fmla="*/ 2147483646 w 17283"/>
              <a:gd name="T67" fmla="*/ 0 h 7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zh-TW" altLang="en-US" sz="1600" b="1">
              <a:solidFill>
                <a:srgbClr val="000000"/>
              </a:solidFill>
              <a:latin typeface="Arial" panose="020B0604020202020204" pitchFamily="34" charset="0"/>
              <a:ea typeface="新細明體"/>
            </a:endParaRPr>
          </a:p>
        </p:txBody>
      </p:sp>
      <p:sp>
        <p:nvSpPr>
          <p:cNvPr id="1030" name="Rectangle 15"/>
          <p:cNvSpPr>
            <a:spLocks noChangeArrowheads="1"/>
          </p:cNvSpPr>
          <p:nvPr/>
        </p:nvSpPr>
        <p:spPr bwMode="auto">
          <a:xfrm>
            <a:off x="-107950" y="6276975"/>
            <a:ext cx="1655763" cy="3206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r>
              <a:rPr lang="zh-TW" altLang="zh-TW" sz="800" b="0">
                <a:solidFill>
                  <a:srgbClr val="5F5F5F"/>
                </a:solidFill>
              </a:rPr>
              <a:t>www.looptelecom.com</a:t>
            </a:r>
            <a:endParaRPr lang="en-US" altLang="zh-TW" sz="800" b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760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6" descr="ZZ109010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36"/>
          <p:cNvSpPr>
            <a:spLocks/>
          </p:cNvSpPr>
          <p:nvPr userDrawn="1"/>
        </p:nvSpPr>
        <p:spPr bwMode="auto">
          <a:xfrm>
            <a:off x="0" y="6381328"/>
            <a:ext cx="9180513" cy="477838"/>
          </a:xfrm>
          <a:custGeom>
            <a:avLst/>
            <a:gdLst/>
            <a:ahLst/>
            <a:cxnLst>
              <a:cxn ang="0">
                <a:pos x="17283" y="745"/>
              </a:cxn>
              <a:cxn ang="0">
                <a:pos x="0" y="0"/>
              </a:cxn>
              <a:cxn ang="0">
                <a:pos x="506" y="46"/>
              </a:cxn>
              <a:cxn ang="0">
                <a:pos x="1018" y="91"/>
              </a:cxn>
              <a:cxn ang="0">
                <a:pos x="1534" y="133"/>
              </a:cxn>
              <a:cxn ang="0">
                <a:pos x="2055" y="172"/>
              </a:cxn>
              <a:cxn ang="0">
                <a:pos x="2582" y="207"/>
              </a:cxn>
              <a:cxn ang="0">
                <a:pos x="3113" y="240"/>
              </a:cxn>
              <a:cxn ang="0">
                <a:pos x="3648" y="270"/>
              </a:cxn>
              <a:cxn ang="0">
                <a:pos x="4187" y="297"/>
              </a:cxn>
              <a:cxn ang="0">
                <a:pos x="4731" y="321"/>
              </a:cxn>
              <a:cxn ang="0">
                <a:pos x="5278" y="341"/>
              </a:cxn>
              <a:cxn ang="0">
                <a:pos x="5830" y="359"/>
              </a:cxn>
              <a:cxn ang="0">
                <a:pos x="6385" y="374"/>
              </a:cxn>
              <a:cxn ang="0">
                <a:pos x="6944" y="386"/>
              </a:cxn>
              <a:cxn ang="0">
                <a:pos x="7507" y="393"/>
              </a:cxn>
              <a:cxn ang="0">
                <a:pos x="8073" y="399"/>
              </a:cxn>
              <a:cxn ang="0">
                <a:pos x="8642" y="400"/>
              </a:cxn>
              <a:cxn ang="0">
                <a:pos x="9210" y="399"/>
              </a:cxn>
              <a:cxn ang="0">
                <a:pos x="9776" y="393"/>
              </a:cxn>
              <a:cxn ang="0">
                <a:pos x="10339" y="386"/>
              </a:cxn>
              <a:cxn ang="0">
                <a:pos x="10898" y="374"/>
              </a:cxn>
              <a:cxn ang="0">
                <a:pos x="11453" y="359"/>
              </a:cxn>
              <a:cxn ang="0">
                <a:pos x="12005" y="341"/>
              </a:cxn>
              <a:cxn ang="0">
                <a:pos x="12552" y="321"/>
              </a:cxn>
              <a:cxn ang="0">
                <a:pos x="13096" y="297"/>
              </a:cxn>
              <a:cxn ang="0">
                <a:pos x="13635" y="270"/>
              </a:cxn>
              <a:cxn ang="0">
                <a:pos x="14170" y="240"/>
              </a:cxn>
              <a:cxn ang="0">
                <a:pos x="14701" y="207"/>
              </a:cxn>
              <a:cxn ang="0">
                <a:pos x="15228" y="172"/>
              </a:cxn>
              <a:cxn ang="0">
                <a:pos x="15749" y="133"/>
              </a:cxn>
              <a:cxn ang="0">
                <a:pos x="16265" y="91"/>
              </a:cxn>
              <a:cxn ang="0">
                <a:pos x="16777" y="46"/>
              </a:cxn>
              <a:cxn ang="0">
                <a:pos x="17283" y="0"/>
              </a:cxn>
            </a:cxnLst>
            <a:rect l="0" t="0" r="r" b="b"/>
            <a:pathLst>
              <a:path w="17283" h="745">
                <a:moveTo>
                  <a:pt x="17283" y="0"/>
                </a:moveTo>
                <a:lnTo>
                  <a:pt x="17283" y="745"/>
                </a:lnTo>
                <a:lnTo>
                  <a:pt x="0" y="745"/>
                </a:lnTo>
                <a:lnTo>
                  <a:pt x="0" y="0"/>
                </a:lnTo>
                <a:lnTo>
                  <a:pt x="253" y="24"/>
                </a:lnTo>
                <a:lnTo>
                  <a:pt x="506" y="46"/>
                </a:lnTo>
                <a:lnTo>
                  <a:pt x="761" y="69"/>
                </a:lnTo>
                <a:lnTo>
                  <a:pt x="1018" y="91"/>
                </a:lnTo>
                <a:lnTo>
                  <a:pt x="1276" y="112"/>
                </a:lnTo>
                <a:lnTo>
                  <a:pt x="1534" y="133"/>
                </a:lnTo>
                <a:lnTo>
                  <a:pt x="1795" y="152"/>
                </a:lnTo>
                <a:lnTo>
                  <a:pt x="2055" y="172"/>
                </a:lnTo>
                <a:lnTo>
                  <a:pt x="2318" y="189"/>
                </a:lnTo>
                <a:lnTo>
                  <a:pt x="2582" y="207"/>
                </a:lnTo>
                <a:lnTo>
                  <a:pt x="2847" y="223"/>
                </a:lnTo>
                <a:lnTo>
                  <a:pt x="3113" y="240"/>
                </a:lnTo>
                <a:lnTo>
                  <a:pt x="3379" y="255"/>
                </a:lnTo>
                <a:lnTo>
                  <a:pt x="3648" y="270"/>
                </a:lnTo>
                <a:lnTo>
                  <a:pt x="3917" y="284"/>
                </a:lnTo>
                <a:lnTo>
                  <a:pt x="4187" y="297"/>
                </a:lnTo>
                <a:lnTo>
                  <a:pt x="4458" y="309"/>
                </a:lnTo>
                <a:lnTo>
                  <a:pt x="4731" y="321"/>
                </a:lnTo>
                <a:lnTo>
                  <a:pt x="5004" y="332"/>
                </a:lnTo>
                <a:lnTo>
                  <a:pt x="5278" y="341"/>
                </a:lnTo>
                <a:lnTo>
                  <a:pt x="5553" y="351"/>
                </a:lnTo>
                <a:lnTo>
                  <a:pt x="5830" y="359"/>
                </a:lnTo>
                <a:lnTo>
                  <a:pt x="6107" y="367"/>
                </a:lnTo>
                <a:lnTo>
                  <a:pt x="6385" y="374"/>
                </a:lnTo>
                <a:lnTo>
                  <a:pt x="6664" y="380"/>
                </a:lnTo>
                <a:lnTo>
                  <a:pt x="6944" y="386"/>
                </a:lnTo>
                <a:lnTo>
                  <a:pt x="7224" y="390"/>
                </a:lnTo>
                <a:lnTo>
                  <a:pt x="7507" y="393"/>
                </a:lnTo>
                <a:lnTo>
                  <a:pt x="7789" y="396"/>
                </a:lnTo>
                <a:lnTo>
                  <a:pt x="8073" y="399"/>
                </a:lnTo>
                <a:lnTo>
                  <a:pt x="8356" y="400"/>
                </a:lnTo>
                <a:lnTo>
                  <a:pt x="8642" y="400"/>
                </a:lnTo>
                <a:lnTo>
                  <a:pt x="8927" y="400"/>
                </a:lnTo>
                <a:lnTo>
                  <a:pt x="9210" y="399"/>
                </a:lnTo>
                <a:lnTo>
                  <a:pt x="9494" y="396"/>
                </a:lnTo>
                <a:lnTo>
                  <a:pt x="9776" y="393"/>
                </a:lnTo>
                <a:lnTo>
                  <a:pt x="10059" y="390"/>
                </a:lnTo>
                <a:lnTo>
                  <a:pt x="10339" y="386"/>
                </a:lnTo>
                <a:lnTo>
                  <a:pt x="10619" y="380"/>
                </a:lnTo>
                <a:lnTo>
                  <a:pt x="10898" y="374"/>
                </a:lnTo>
                <a:lnTo>
                  <a:pt x="11176" y="367"/>
                </a:lnTo>
                <a:lnTo>
                  <a:pt x="11453" y="359"/>
                </a:lnTo>
                <a:lnTo>
                  <a:pt x="11730" y="351"/>
                </a:lnTo>
                <a:lnTo>
                  <a:pt x="12005" y="341"/>
                </a:lnTo>
                <a:lnTo>
                  <a:pt x="12279" y="332"/>
                </a:lnTo>
                <a:lnTo>
                  <a:pt x="12552" y="321"/>
                </a:lnTo>
                <a:lnTo>
                  <a:pt x="12825" y="309"/>
                </a:lnTo>
                <a:lnTo>
                  <a:pt x="13096" y="297"/>
                </a:lnTo>
                <a:lnTo>
                  <a:pt x="13366" y="284"/>
                </a:lnTo>
                <a:lnTo>
                  <a:pt x="13635" y="270"/>
                </a:lnTo>
                <a:lnTo>
                  <a:pt x="13904" y="255"/>
                </a:lnTo>
                <a:lnTo>
                  <a:pt x="14170" y="240"/>
                </a:lnTo>
                <a:lnTo>
                  <a:pt x="14436" y="223"/>
                </a:lnTo>
                <a:lnTo>
                  <a:pt x="14701" y="207"/>
                </a:lnTo>
                <a:lnTo>
                  <a:pt x="14965" y="189"/>
                </a:lnTo>
                <a:lnTo>
                  <a:pt x="15228" y="172"/>
                </a:lnTo>
                <a:lnTo>
                  <a:pt x="15488" y="152"/>
                </a:lnTo>
                <a:lnTo>
                  <a:pt x="15749" y="133"/>
                </a:lnTo>
                <a:lnTo>
                  <a:pt x="16007" y="112"/>
                </a:lnTo>
                <a:lnTo>
                  <a:pt x="16265" y="91"/>
                </a:lnTo>
                <a:lnTo>
                  <a:pt x="16522" y="69"/>
                </a:lnTo>
                <a:lnTo>
                  <a:pt x="16777" y="46"/>
                </a:lnTo>
                <a:lnTo>
                  <a:pt x="17030" y="24"/>
                </a:lnTo>
                <a:lnTo>
                  <a:pt x="17283" y="0"/>
                </a:lnTo>
                <a:close/>
              </a:path>
            </a:pathLst>
          </a:custGeom>
          <a:solidFill>
            <a:srgbClr val="2276BC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9217981-E4CE-48C2-8638-55EC436452DD}" type="datetime1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2021/11/11</a:t>
            </a:fld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dirty="0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Freeform 35"/>
          <p:cNvSpPr>
            <a:spLocks/>
          </p:cNvSpPr>
          <p:nvPr userDrawn="1"/>
        </p:nvSpPr>
        <p:spPr bwMode="auto">
          <a:xfrm>
            <a:off x="0" y="0"/>
            <a:ext cx="9180513" cy="393700"/>
          </a:xfrm>
          <a:custGeom>
            <a:avLst/>
            <a:gdLst/>
            <a:ahLst/>
            <a:cxnLst>
              <a:cxn ang="0">
                <a:pos x="17283" y="0"/>
              </a:cxn>
              <a:cxn ang="0">
                <a:pos x="17030" y="721"/>
              </a:cxn>
              <a:cxn ang="0">
                <a:pos x="16522" y="676"/>
              </a:cxn>
              <a:cxn ang="0">
                <a:pos x="16007" y="633"/>
              </a:cxn>
              <a:cxn ang="0">
                <a:pos x="15488" y="593"/>
              </a:cxn>
              <a:cxn ang="0">
                <a:pos x="14965" y="556"/>
              </a:cxn>
              <a:cxn ang="0">
                <a:pos x="14436" y="522"/>
              </a:cxn>
              <a:cxn ang="0">
                <a:pos x="13904" y="490"/>
              </a:cxn>
              <a:cxn ang="0">
                <a:pos x="13366" y="461"/>
              </a:cxn>
              <a:cxn ang="0">
                <a:pos x="12825" y="436"/>
              </a:cxn>
              <a:cxn ang="0">
                <a:pos x="12279" y="413"/>
              </a:cxn>
              <a:cxn ang="0">
                <a:pos x="11730" y="394"/>
              </a:cxn>
              <a:cxn ang="0">
                <a:pos x="11176" y="378"/>
              </a:cxn>
              <a:cxn ang="0">
                <a:pos x="10619" y="365"/>
              </a:cxn>
              <a:cxn ang="0">
                <a:pos x="10059" y="355"/>
              </a:cxn>
              <a:cxn ang="0">
                <a:pos x="9494" y="349"/>
              </a:cxn>
              <a:cxn ang="0">
                <a:pos x="8927" y="345"/>
              </a:cxn>
              <a:cxn ang="0">
                <a:pos x="8356" y="345"/>
              </a:cxn>
              <a:cxn ang="0">
                <a:pos x="7789" y="349"/>
              </a:cxn>
              <a:cxn ang="0">
                <a:pos x="7224" y="355"/>
              </a:cxn>
              <a:cxn ang="0">
                <a:pos x="6664" y="365"/>
              </a:cxn>
              <a:cxn ang="0">
                <a:pos x="6107" y="378"/>
              </a:cxn>
              <a:cxn ang="0">
                <a:pos x="5553" y="394"/>
              </a:cxn>
              <a:cxn ang="0">
                <a:pos x="5004" y="413"/>
              </a:cxn>
              <a:cxn ang="0">
                <a:pos x="4458" y="436"/>
              </a:cxn>
              <a:cxn ang="0">
                <a:pos x="3917" y="461"/>
              </a:cxn>
              <a:cxn ang="0">
                <a:pos x="3379" y="490"/>
              </a:cxn>
              <a:cxn ang="0">
                <a:pos x="2847" y="522"/>
              </a:cxn>
              <a:cxn ang="0">
                <a:pos x="2318" y="556"/>
              </a:cxn>
              <a:cxn ang="0">
                <a:pos x="1795" y="593"/>
              </a:cxn>
              <a:cxn ang="0">
                <a:pos x="1276" y="633"/>
              </a:cxn>
              <a:cxn ang="0">
                <a:pos x="761" y="676"/>
              </a:cxn>
              <a:cxn ang="0">
                <a:pos x="253" y="721"/>
              </a:cxn>
              <a:cxn ang="0">
                <a:pos x="0" y="0"/>
              </a:cxn>
            </a:cxnLst>
            <a:rect l="0" t="0" r="r" b="b"/>
            <a:pathLst>
              <a:path w="17283" h="745">
                <a:moveTo>
                  <a:pt x="0" y="0"/>
                </a:moveTo>
                <a:lnTo>
                  <a:pt x="17283" y="0"/>
                </a:lnTo>
                <a:lnTo>
                  <a:pt x="17283" y="745"/>
                </a:lnTo>
                <a:lnTo>
                  <a:pt x="17030" y="721"/>
                </a:lnTo>
                <a:lnTo>
                  <a:pt x="16777" y="699"/>
                </a:lnTo>
                <a:lnTo>
                  <a:pt x="16522" y="676"/>
                </a:lnTo>
                <a:lnTo>
                  <a:pt x="16265" y="654"/>
                </a:lnTo>
                <a:lnTo>
                  <a:pt x="16007" y="633"/>
                </a:lnTo>
                <a:lnTo>
                  <a:pt x="15749" y="612"/>
                </a:lnTo>
                <a:lnTo>
                  <a:pt x="15488" y="593"/>
                </a:lnTo>
                <a:lnTo>
                  <a:pt x="15228" y="573"/>
                </a:lnTo>
                <a:lnTo>
                  <a:pt x="14965" y="556"/>
                </a:lnTo>
                <a:lnTo>
                  <a:pt x="14701" y="538"/>
                </a:lnTo>
                <a:lnTo>
                  <a:pt x="14436" y="522"/>
                </a:lnTo>
                <a:lnTo>
                  <a:pt x="14170" y="505"/>
                </a:lnTo>
                <a:lnTo>
                  <a:pt x="13904" y="490"/>
                </a:lnTo>
                <a:lnTo>
                  <a:pt x="13635" y="475"/>
                </a:lnTo>
                <a:lnTo>
                  <a:pt x="13366" y="461"/>
                </a:lnTo>
                <a:lnTo>
                  <a:pt x="13096" y="448"/>
                </a:lnTo>
                <a:lnTo>
                  <a:pt x="12825" y="436"/>
                </a:lnTo>
                <a:lnTo>
                  <a:pt x="12552" y="424"/>
                </a:lnTo>
                <a:lnTo>
                  <a:pt x="12279" y="413"/>
                </a:lnTo>
                <a:lnTo>
                  <a:pt x="12005" y="404"/>
                </a:lnTo>
                <a:lnTo>
                  <a:pt x="11730" y="394"/>
                </a:lnTo>
                <a:lnTo>
                  <a:pt x="11453" y="386"/>
                </a:lnTo>
                <a:lnTo>
                  <a:pt x="11176" y="378"/>
                </a:lnTo>
                <a:lnTo>
                  <a:pt x="10898" y="371"/>
                </a:lnTo>
                <a:lnTo>
                  <a:pt x="10619" y="365"/>
                </a:lnTo>
                <a:lnTo>
                  <a:pt x="10339" y="359"/>
                </a:lnTo>
                <a:lnTo>
                  <a:pt x="10059" y="355"/>
                </a:lnTo>
                <a:lnTo>
                  <a:pt x="9776" y="352"/>
                </a:lnTo>
                <a:lnTo>
                  <a:pt x="9494" y="349"/>
                </a:lnTo>
                <a:lnTo>
                  <a:pt x="9210" y="346"/>
                </a:lnTo>
                <a:lnTo>
                  <a:pt x="8927" y="345"/>
                </a:lnTo>
                <a:lnTo>
                  <a:pt x="8642" y="345"/>
                </a:lnTo>
                <a:lnTo>
                  <a:pt x="8356" y="345"/>
                </a:lnTo>
                <a:lnTo>
                  <a:pt x="8073" y="346"/>
                </a:lnTo>
                <a:lnTo>
                  <a:pt x="7789" y="349"/>
                </a:lnTo>
                <a:lnTo>
                  <a:pt x="7507" y="352"/>
                </a:lnTo>
                <a:lnTo>
                  <a:pt x="7224" y="355"/>
                </a:lnTo>
                <a:lnTo>
                  <a:pt x="6944" y="359"/>
                </a:lnTo>
                <a:lnTo>
                  <a:pt x="6664" y="365"/>
                </a:lnTo>
                <a:lnTo>
                  <a:pt x="6385" y="371"/>
                </a:lnTo>
                <a:lnTo>
                  <a:pt x="6107" y="378"/>
                </a:lnTo>
                <a:lnTo>
                  <a:pt x="5830" y="386"/>
                </a:lnTo>
                <a:lnTo>
                  <a:pt x="5553" y="394"/>
                </a:lnTo>
                <a:lnTo>
                  <a:pt x="5278" y="404"/>
                </a:lnTo>
                <a:lnTo>
                  <a:pt x="5004" y="413"/>
                </a:lnTo>
                <a:lnTo>
                  <a:pt x="4731" y="424"/>
                </a:lnTo>
                <a:lnTo>
                  <a:pt x="4458" y="436"/>
                </a:lnTo>
                <a:lnTo>
                  <a:pt x="4187" y="448"/>
                </a:lnTo>
                <a:lnTo>
                  <a:pt x="3917" y="461"/>
                </a:lnTo>
                <a:lnTo>
                  <a:pt x="3648" y="475"/>
                </a:lnTo>
                <a:lnTo>
                  <a:pt x="3379" y="490"/>
                </a:lnTo>
                <a:lnTo>
                  <a:pt x="3113" y="505"/>
                </a:lnTo>
                <a:lnTo>
                  <a:pt x="2847" y="522"/>
                </a:lnTo>
                <a:lnTo>
                  <a:pt x="2582" y="538"/>
                </a:lnTo>
                <a:lnTo>
                  <a:pt x="2318" y="556"/>
                </a:lnTo>
                <a:lnTo>
                  <a:pt x="2055" y="573"/>
                </a:lnTo>
                <a:lnTo>
                  <a:pt x="1795" y="593"/>
                </a:lnTo>
                <a:lnTo>
                  <a:pt x="1534" y="612"/>
                </a:lnTo>
                <a:lnTo>
                  <a:pt x="1276" y="633"/>
                </a:lnTo>
                <a:lnTo>
                  <a:pt x="1018" y="654"/>
                </a:lnTo>
                <a:lnTo>
                  <a:pt x="761" y="676"/>
                </a:lnTo>
                <a:lnTo>
                  <a:pt x="506" y="699"/>
                </a:lnTo>
                <a:lnTo>
                  <a:pt x="253" y="721"/>
                </a:lnTo>
                <a:lnTo>
                  <a:pt x="0" y="745"/>
                </a:lnTo>
                <a:lnTo>
                  <a:pt x="0" y="0"/>
                </a:lnTo>
                <a:close/>
              </a:path>
            </a:pathLst>
          </a:custGeom>
          <a:solidFill>
            <a:srgbClr val="206EAF"/>
          </a:solidFill>
          <a:ln w="8001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black"/>
              </a:solidFill>
              <a:latin typeface="Calibri"/>
              <a:ea typeface="新細明體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284537" y="6597352"/>
            <a:ext cx="25908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8BD0B4E-BE18-4DE7-9F00-41C0B7841A53}" type="slidenum">
              <a:rPr kumimoji="0" lang="zh-TW" altLang="en-US" smtClea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335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  <p:sldLayoutId id="214748409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5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39.png"/><Relationship Id="rId7" Type="http://schemas.openxmlformats.org/officeDocument/2006/relationships/image" Target="../media/image27.jpe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slideLayout" Target="../slideLayouts/slideLayout139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jpeg"/><Relationship Id="rId5" Type="http://schemas.openxmlformats.org/officeDocument/2006/relationships/image" Target="../media/image25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31" Type="http://schemas.openxmlformats.org/officeDocument/2006/relationships/image" Target="../media/image49.png"/><Relationship Id="rId4" Type="http://schemas.openxmlformats.org/officeDocument/2006/relationships/image" Target="../media/image24.png"/><Relationship Id="rId9" Type="http://schemas.openxmlformats.org/officeDocument/2006/relationships/image" Target="../media/image23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Relationship Id="rId30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8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26" Type="http://schemas.openxmlformats.org/officeDocument/2006/relationships/image" Target="../media/image76.png"/><Relationship Id="rId21" Type="http://schemas.openxmlformats.org/officeDocument/2006/relationships/image" Target="../media/image71.png"/><Relationship Id="rId34" Type="http://schemas.openxmlformats.org/officeDocument/2006/relationships/image" Target="../media/image84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5" Type="http://schemas.openxmlformats.org/officeDocument/2006/relationships/image" Target="../media/image75.png"/><Relationship Id="rId33" Type="http://schemas.openxmlformats.org/officeDocument/2006/relationships/image" Target="../media/image83.png"/><Relationship Id="rId38" Type="http://schemas.openxmlformats.org/officeDocument/2006/relationships/image" Target="../media/image88.pn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74.png"/><Relationship Id="rId32" Type="http://schemas.openxmlformats.org/officeDocument/2006/relationships/image" Target="../media/image82.png"/><Relationship Id="rId37" Type="http://schemas.openxmlformats.org/officeDocument/2006/relationships/image" Target="../media/image87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28" Type="http://schemas.openxmlformats.org/officeDocument/2006/relationships/image" Target="../media/image78.png"/><Relationship Id="rId36" Type="http://schemas.openxmlformats.org/officeDocument/2006/relationships/image" Target="../media/image86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31" Type="http://schemas.openxmlformats.org/officeDocument/2006/relationships/image" Target="../media/image81.jpeg"/><Relationship Id="rId4" Type="http://schemas.openxmlformats.org/officeDocument/2006/relationships/image" Target="../media/image54.png"/><Relationship Id="rId9" Type="http://schemas.openxmlformats.org/officeDocument/2006/relationships/image" Target="../media/image59.jpeg"/><Relationship Id="rId14" Type="http://schemas.openxmlformats.org/officeDocument/2006/relationships/image" Target="../media/image64.png"/><Relationship Id="rId22" Type="http://schemas.openxmlformats.org/officeDocument/2006/relationships/image" Target="../media/image72.png"/><Relationship Id="rId27" Type="http://schemas.openxmlformats.org/officeDocument/2006/relationships/image" Target="../media/image77.png"/><Relationship Id="rId30" Type="http://schemas.openxmlformats.org/officeDocument/2006/relationships/image" Target="../media/image80.jpeg"/><Relationship Id="rId35" Type="http://schemas.openxmlformats.org/officeDocument/2006/relationships/image" Target="../media/image85.png"/><Relationship Id="rId8" Type="http://schemas.openxmlformats.org/officeDocument/2006/relationships/image" Target="../media/image58.jpeg"/><Relationship Id="rId3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1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4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52.xml"/><Relationship Id="rId6" Type="http://schemas.microsoft.com/office/2007/relationships/hdphoto" Target="../media/hdphoto3.wdp"/><Relationship Id="rId5" Type="http://schemas.openxmlformats.org/officeDocument/2006/relationships/image" Target="../media/image93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31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25.bin"/><Relationship Id="rId21" Type="http://schemas.openxmlformats.org/officeDocument/2006/relationships/oleObject" Target="../embeddings/oleObject20.bin"/><Relationship Id="rId42" Type="http://schemas.openxmlformats.org/officeDocument/2006/relationships/oleObject" Target="../embeddings/oleObject41.bin"/><Relationship Id="rId47" Type="http://schemas.openxmlformats.org/officeDocument/2006/relationships/oleObject" Target="../embeddings/oleObject46.bin"/><Relationship Id="rId63" Type="http://schemas.openxmlformats.org/officeDocument/2006/relationships/oleObject" Target="../embeddings/oleObject62.bin"/><Relationship Id="rId68" Type="http://schemas.openxmlformats.org/officeDocument/2006/relationships/oleObject" Target="../embeddings/oleObject67.bin"/><Relationship Id="rId16" Type="http://schemas.openxmlformats.org/officeDocument/2006/relationships/oleObject" Target="../embeddings/oleObject15.bin"/><Relationship Id="rId11" Type="http://schemas.openxmlformats.org/officeDocument/2006/relationships/oleObject" Target="../embeddings/oleObject10.bin"/><Relationship Id="rId32" Type="http://schemas.openxmlformats.org/officeDocument/2006/relationships/oleObject" Target="../embeddings/oleObject31.bin"/><Relationship Id="rId37" Type="http://schemas.openxmlformats.org/officeDocument/2006/relationships/oleObject" Target="../embeddings/oleObject36.bin"/><Relationship Id="rId53" Type="http://schemas.openxmlformats.org/officeDocument/2006/relationships/oleObject" Target="../embeddings/oleObject52.bin"/><Relationship Id="rId58" Type="http://schemas.openxmlformats.org/officeDocument/2006/relationships/oleObject" Target="../embeddings/oleObject57.bin"/><Relationship Id="rId74" Type="http://schemas.openxmlformats.org/officeDocument/2006/relationships/oleObject" Target="../embeddings/oleObject73.bin"/><Relationship Id="rId79" Type="http://schemas.openxmlformats.org/officeDocument/2006/relationships/oleObject" Target="../embeddings/oleObject78.bin"/><Relationship Id="rId5" Type="http://schemas.openxmlformats.org/officeDocument/2006/relationships/oleObject" Target="../embeddings/oleObject4.bin"/><Relationship Id="rId61" Type="http://schemas.openxmlformats.org/officeDocument/2006/relationships/oleObject" Target="../embeddings/oleObject60.bin"/><Relationship Id="rId82" Type="http://schemas.openxmlformats.org/officeDocument/2006/relationships/oleObject" Target="../embeddings/oleObject81.bin"/><Relationship Id="rId19" Type="http://schemas.openxmlformats.org/officeDocument/2006/relationships/oleObject" Target="../embeddings/oleObject18.bin"/><Relationship Id="rId14" Type="http://schemas.openxmlformats.org/officeDocument/2006/relationships/oleObject" Target="../embeddings/oleObject13.bin"/><Relationship Id="rId22" Type="http://schemas.openxmlformats.org/officeDocument/2006/relationships/oleObject" Target="../embeddings/oleObject21.bin"/><Relationship Id="rId27" Type="http://schemas.openxmlformats.org/officeDocument/2006/relationships/oleObject" Target="../embeddings/oleObject26.bin"/><Relationship Id="rId30" Type="http://schemas.openxmlformats.org/officeDocument/2006/relationships/oleObject" Target="../embeddings/oleObject29.bin"/><Relationship Id="rId35" Type="http://schemas.openxmlformats.org/officeDocument/2006/relationships/oleObject" Target="../embeddings/oleObject34.bin"/><Relationship Id="rId43" Type="http://schemas.openxmlformats.org/officeDocument/2006/relationships/oleObject" Target="../embeddings/oleObject42.bin"/><Relationship Id="rId48" Type="http://schemas.openxmlformats.org/officeDocument/2006/relationships/oleObject" Target="../embeddings/oleObject47.bin"/><Relationship Id="rId56" Type="http://schemas.openxmlformats.org/officeDocument/2006/relationships/oleObject" Target="../embeddings/oleObject55.bin"/><Relationship Id="rId64" Type="http://schemas.openxmlformats.org/officeDocument/2006/relationships/oleObject" Target="../embeddings/oleObject63.bin"/><Relationship Id="rId69" Type="http://schemas.openxmlformats.org/officeDocument/2006/relationships/oleObject" Target="../embeddings/oleObject68.bin"/><Relationship Id="rId77" Type="http://schemas.openxmlformats.org/officeDocument/2006/relationships/oleObject" Target="../embeddings/oleObject76.bin"/><Relationship Id="rId8" Type="http://schemas.openxmlformats.org/officeDocument/2006/relationships/oleObject" Target="../embeddings/oleObject7.bin"/><Relationship Id="rId51" Type="http://schemas.openxmlformats.org/officeDocument/2006/relationships/oleObject" Target="../embeddings/oleObject50.bin"/><Relationship Id="rId72" Type="http://schemas.openxmlformats.org/officeDocument/2006/relationships/oleObject" Target="../embeddings/oleObject71.bin"/><Relationship Id="rId80" Type="http://schemas.openxmlformats.org/officeDocument/2006/relationships/oleObject" Target="../embeddings/oleObject79.bin"/><Relationship Id="rId3" Type="http://schemas.openxmlformats.org/officeDocument/2006/relationships/oleObject" Target="../embeddings/oleObject3.bin"/><Relationship Id="rId12" Type="http://schemas.openxmlformats.org/officeDocument/2006/relationships/oleObject" Target="../embeddings/oleObject11.bin"/><Relationship Id="rId17" Type="http://schemas.openxmlformats.org/officeDocument/2006/relationships/oleObject" Target="../embeddings/oleObject16.bin"/><Relationship Id="rId25" Type="http://schemas.openxmlformats.org/officeDocument/2006/relationships/oleObject" Target="../embeddings/oleObject24.bin"/><Relationship Id="rId33" Type="http://schemas.openxmlformats.org/officeDocument/2006/relationships/oleObject" Target="../embeddings/oleObject32.bin"/><Relationship Id="rId38" Type="http://schemas.openxmlformats.org/officeDocument/2006/relationships/oleObject" Target="../embeddings/oleObject37.bin"/><Relationship Id="rId46" Type="http://schemas.openxmlformats.org/officeDocument/2006/relationships/oleObject" Target="../embeddings/oleObject45.bin"/><Relationship Id="rId59" Type="http://schemas.openxmlformats.org/officeDocument/2006/relationships/oleObject" Target="../embeddings/oleObject58.bin"/><Relationship Id="rId67" Type="http://schemas.openxmlformats.org/officeDocument/2006/relationships/oleObject" Target="../embeddings/oleObject66.bin"/><Relationship Id="rId20" Type="http://schemas.openxmlformats.org/officeDocument/2006/relationships/oleObject" Target="../embeddings/oleObject19.bin"/><Relationship Id="rId41" Type="http://schemas.openxmlformats.org/officeDocument/2006/relationships/oleObject" Target="../embeddings/oleObject40.bin"/><Relationship Id="rId54" Type="http://schemas.openxmlformats.org/officeDocument/2006/relationships/oleObject" Target="../embeddings/oleObject53.bin"/><Relationship Id="rId62" Type="http://schemas.openxmlformats.org/officeDocument/2006/relationships/oleObject" Target="../embeddings/oleObject61.bin"/><Relationship Id="rId70" Type="http://schemas.openxmlformats.org/officeDocument/2006/relationships/oleObject" Target="../embeddings/oleObject69.bin"/><Relationship Id="rId75" Type="http://schemas.openxmlformats.org/officeDocument/2006/relationships/oleObject" Target="../embeddings/oleObject74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5" Type="http://schemas.openxmlformats.org/officeDocument/2006/relationships/oleObject" Target="../embeddings/oleObject14.bin"/><Relationship Id="rId23" Type="http://schemas.openxmlformats.org/officeDocument/2006/relationships/oleObject" Target="../embeddings/oleObject22.bin"/><Relationship Id="rId28" Type="http://schemas.openxmlformats.org/officeDocument/2006/relationships/oleObject" Target="../embeddings/oleObject27.bin"/><Relationship Id="rId36" Type="http://schemas.openxmlformats.org/officeDocument/2006/relationships/oleObject" Target="../embeddings/oleObject35.bin"/><Relationship Id="rId49" Type="http://schemas.openxmlformats.org/officeDocument/2006/relationships/oleObject" Target="../embeddings/oleObject48.bin"/><Relationship Id="rId57" Type="http://schemas.openxmlformats.org/officeDocument/2006/relationships/oleObject" Target="../embeddings/oleObject56.bin"/><Relationship Id="rId10" Type="http://schemas.openxmlformats.org/officeDocument/2006/relationships/oleObject" Target="../embeddings/oleObject9.bin"/><Relationship Id="rId31" Type="http://schemas.openxmlformats.org/officeDocument/2006/relationships/oleObject" Target="../embeddings/oleObject30.bin"/><Relationship Id="rId44" Type="http://schemas.openxmlformats.org/officeDocument/2006/relationships/oleObject" Target="../embeddings/oleObject43.bin"/><Relationship Id="rId52" Type="http://schemas.openxmlformats.org/officeDocument/2006/relationships/oleObject" Target="../embeddings/oleObject51.bin"/><Relationship Id="rId60" Type="http://schemas.openxmlformats.org/officeDocument/2006/relationships/oleObject" Target="../embeddings/oleObject59.bin"/><Relationship Id="rId65" Type="http://schemas.openxmlformats.org/officeDocument/2006/relationships/oleObject" Target="../embeddings/oleObject64.bin"/><Relationship Id="rId73" Type="http://schemas.openxmlformats.org/officeDocument/2006/relationships/oleObject" Target="../embeddings/oleObject72.bin"/><Relationship Id="rId78" Type="http://schemas.openxmlformats.org/officeDocument/2006/relationships/oleObject" Target="../embeddings/oleObject77.bin"/><Relationship Id="rId81" Type="http://schemas.openxmlformats.org/officeDocument/2006/relationships/oleObject" Target="../embeddings/oleObject80.bin"/><Relationship Id="rId4" Type="http://schemas.openxmlformats.org/officeDocument/2006/relationships/image" Target="../media/image98.wmf"/><Relationship Id="rId9" Type="http://schemas.openxmlformats.org/officeDocument/2006/relationships/oleObject" Target="../embeddings/oleObject8.bin"/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7.bin"/><Relationship Id="rId39" Type="http://schemas.openxmlformats.org/officeDocument/2006/relationships/oleObject" Target="../embeddings/oleObject38.bin"/><Relationship Id="rId34" Type="http://schemas.openxmlformats.org/officeDocument/2006/relationships/oleObject" Target="../embeddings/oleObject33.bin"/><Relationship Id="rId50" Type="http://schemas.openxmlformats.org/officeDocument/2006/relationships/oleObject" Target="../embeddings/oleObject49.bin"/><Relationship Id="rId55" Type="http://schemas.openxmlformats.org/officeDocument/2006/relationships/oleObject" Target="../embeddings/oleObject54.bin"/><Relationship Id="rId76" Type="http://schemas.openxmlformats.org/officeDocument/2006/relationships/oleObject" Target="../embeddings/oleObject75.bin"/><Relationship Id="rId7" Type="http://schemas.openxmlformats.org/officeDocument/2006/relationships/oleObject" Target="../embeddings/oleObject6.bin"/><Relationship Id="rId71" Type="http://schemas.openxmlformats.org/officeDocument/2006/relationships/oleObject" Target="../embeddings/oleObject70.bin"/><Relationship Id="rId2" Type="http://schemas.openxmlformats.org/officeDocument/2006/relationships/slideLayout" Target="../slideLayouts/slideLayout92.xml"/><Relationship Id="rId29" Type="http://schemas.openxmlformats.org/officeDocument/2006/relationships/oleObject" Target="../embeddings/oleObject28.bin"/><Relationship Id="rId24" Type="http://schemas.openxmlformats.org/officeDocument/2006/relationships/oleObject" Target="../embeddings/oleObject23.bin"/><Relationship Id="rId40" Type="http://schemas.openxmlformats.org/officeDocument/2006/relationships/oleObject" Target="../embeddings/oleObject39.bin"/><Relationship Id="rId45" Type="http://schemas.openxmlformats.org/officeDocument/2006/relationships/oleObject" Target="../embeddings/oleObject44.bin"/><Relationship Id="rId66" Type="http://schemas.openxmlformats.org/officeDocument/2006/relationships/oleObject" Target="../embeddings/oleObject65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13" Type="http://schemas.openxmlformats.org/officeDocument/2006/relationships/oleObject" Target="../embeddings/oleObject91.bin"/><Relationship Id="rId18" Type="http://schemas.openxmlformats.org/officeDocument/2006/relationships/oleObject" Target="../embeddings/oleObject96.bin"/><Relationship Id="rId26" Type="http://schemas.openxmlformats.org/officeDocument/2006/relationships/oleObject" Target="../embeddings/oleObject104.bin"/><Relationship Id="rId3" Type="http://schemas.openxmlformats.org/officeDocument/2006/relationships/oleObject" Target="../embeddings/oleObject82.bin"/><Relationship Id="rId21" Type="http://schemas.openxmlformats.org/officeDocument/2006/relationships/oleObject" Target="../embeddings/oleObject99.bin"/><Relationship Id="rId7" Type="http://schemas.openxmlformats.org/officeDocument/2006/relationships/oleObject" Target="../embeddings/oleObject85.bin"/><Relationship Id="rId12" Type="http://schemas.openxmlformats.org/officeDocument/2006/relationships/oleObject" Target="../embeddings/oleObject90.bin"/><Relationship Id="rId17" Type="http://schemas.openxmlformats.org/officeDocument/2006/relationships/oleObject" Target="../embeddings/oleObject95.bin"/><Relationship Id="rId25" Type="http://schemas.openxmlformats.org/officeDocument/2006/relationships/oleObject" Target="../embeddings/oleObject103.bin"/><Relationship Id="rId2" Type="http://schemas.openxmlformats.org/officeDocument/2006/relationships/slideLayout" Target="../slideLayouts/slideLayout92.xml"/><Relationship Id="rId16" Type="http://schemas.openxmlformats.org/officeDocument/2006/relationships/oleObject" Target="../embeddings/oleObject94.bin"/><Relationship Id="rId20" Type="http://schemas.openxmlformats.org/officeDocument/2006/relationships/oleObject" Target="../embeddings/oleObject98.bin"/><Relationship Id="rId29" Type="http://schemas.openxmlformats.org/officeDocument/2006/relationships/oleObject" Target="../embeddings/oleObject107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4.bin"/><Relationship Id="rId11" Type="http://schemas.openxmlformats.org/officeDocument/2006/relationships/oleObject" Target="../embeddings/oleObject89.bin"/><Relationship Id="rId24" Type="http://schemas.openxmlformats.org/officeDocument/2006/relationships/oleObject" Target="../embeddings/oleObject102.bin"/><Relationship Id="rId5" Type="http://schemas.openxmlformats.org/officeDocument/2006/relationships/oleObject" Target="../embeddings/oleObject83.bin"/><Relationship Id="rId15" Type="http://schemas.openxmlformats.org/officeDocument/2006/relationships/oleObject" Target="../embeddings/oleObject93.bin"/><Relationship Id="rId23" Type="http://schemas.openxmlformats.org/officeDocument/2006/relationships/oleObject" Target="../embeddings/oleObject101.bin"/><Relationship Id="rId28" Type="http://schemas.openxmlformats.org/officeDocument/2006/relationships/oleObject" Target="../embeddings/oleObject106.bin"/><Relationship Id="rId10" Type="http://schemas.openxmlformats.org/officeDocument/2006/relationships/oleObject" Target="../embeddings/oleObject88.bin"/><Relationship Id="rId19" Type="http://schemas.openxmlformats.org/officeDocument/2006/relationships/oleObject" Target="../embeddings/oleObject97.bin"/><Relationship Id="rId4" Type="http://schemas.openxmlformats.org/officeDocument/2006/relationships/image" Target="../media/image98.wmf"/><Relationship Id="rId9" Type="http://schemas.openxmlformats.org/officeDocument/2006/relationships/oleObject" Target="../embeddings/oleObject87.bin"/><Relationship Id="rId14" Type="http://schemas.openxmlformats.org/officeDocument/2006/relationships/oleObject" Target="../embeddings/oleObject92.bin"/><Relationship Id="rId22" Type="http://schemas.openxmlformats.org/officeDocument/2006/relationships/oleObject" Target="../embeddings/oleObject100.bin"/><Relationship Id="rId27" Type="http://schemas.openxmlformats.org/officeDocument/2006/relationships/oleObject" Target="../embeddings/oleObject105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2.bin"/><Relationship Id="rId13" Type="http://schemas.openxmlformats.org/officeDocument/2006/relationships/oleObject" Target="../embeddings/oleObject117.bin"/><Relationship Id="rId3" Type="http://schemas.openxmlformats.org/officeDocument/2006/relationships/oleObject" Target="../embeddings/oleObject108.bin"/><Relationship Id="rId7" Type="http://schemas.openxmlformats.org/officeDocument/2006/relationships/oleObject" Target="../embeddings/oleObject111.bin"/><Relationship Id="rId12" Type="http://schemas.openxmlformats.org/officeDocument/2006/relationships/oleObject" Target="../embeddings/oleObject116.bin"/><Relationship Id="rId17" Type="http://schemas.openxmlformats.org/officeDocument/2006/relationships/oleObject" Target="../embeddings/oleObject121.bin"/><Relationship Id="rId2" Type="http://schemas.openxmlformats.org/officeDocument/2006/relationships/slideLayout" Target="../slideLayouts/slideLayout92.xml"/><Relationship Id="rId16" Type="http://schemas.openxmlformats.org/officeDocument/2006/relationships/oleObject" Target="../embeddings/oleObject120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0.bin"/><Relationship Id="rId11" Type="http://schemas.openxmlformats.org/officeDocument/2006/relationships/oleObject" Target="../embeddings/oleObject115.bin"/><Relationship Id="rId5" Type="http://schemas.openxmlformats.org/officeDocument/2006/relationships/oleObject" Target="../embeddings/oleObject109.bin"/><Relationship Id="rId15" Type="http://schemas.openxmlformats.org/officeDocument/2006/relationships/oleObject" Target="../embeddings/oleObject119.bin"/><Relationship Id="rId10" Type="http://schemas.openxmlformats.org/officeDocument/2006/relationships/oleObject" Target="../embeddings/oleObject114.bin"/><Relationship Id="rId4" Type="http://schemas.openxmlformats.org/officeDocument/2006/relationships/image" Target="../media/image98.wmf"/><Relationship Id="rId9" Type="http://schemas.openxmlformats.org/officeDocument/2006/relationships/oleObject" Target="../embeddings/oleObject113.bin"/><Relationship Id="rId14" Type="http://schemas.openxmlformats.org/officeDocument/2006/relationships/oleObject" Target="../embeddings/oleObject118.bin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1.bin"/><Relationship Id="rId18" Type="http://schemas.openxmlformats.org/officeDocument/2006/relationships/oleObject" Target="../embeddings/oleObject136.bin"/><Relationship Id="rId26" Type="http://schemas.openxmlformats.org/officeDocument/2006/relationships/oleObject" Target="../embeddings/oleObject144.bin"/><Relationship Id="rId3" Type="http://schemas.openxmlformats.org/officeDocument/2006/relationships/oleObject" Target="../embeddings/oleObject122.bin"/><Relationship Id="rId21" Type="http://schemas.openxmlformats.org/officeDocument/2006/relationships/oleObject" Target="../embeddings/oleObject139.bin"/><Relationship Id="rId34" Type="http://schemas.openxmlformats.org/officeDocument/2006/relationships/oleObject" Target="../embeddings/oleObject152.bin"/><Relationship Id="rId7" Type="http://schemas.openxmlformats.org/officeDocument/2006/relationships/oleObject" Target="../embeddings/oleObject125.bin"/><Relationship Id="rId12" Type="http://schemas.openxmlformats.org/officeDocument/2006/relationships/oleObject" Target="../embeddings/oleObject130.bin"/><Relationship Id="rId17" Type="http://schemas.openxmlformats.org/officeDocument/2006/relationships/oleObject" Target="../embeddings/oleObject135.bin"/><Relationship Id="rId25" Type="http://schemas.openxmlformats.org/officeDocument/2006/relationships/oleObject" Target="../embeddings/oleObject143.bin"/><Relationship Id="rId33" Type="http://schemas.openxmlformats.org/officeDocument/2006/relationships/oleObject" Target="../embeddings/oleObject151.bin"/><Relationship Id="rId2" Type="http://schemas.openxmlformats.org/officeDocument/2006/relationships/slideLayout" Target="../slideLayouts/slideLayout92.xml"/><Relationship Id="rId16" Type="http://schemas.openxmlformats.org/officeDocument/2006/relationships/oleObject" Target="../embeddings/oleObject134.bin"/><Relationship Id="rId20" Type="http://schemas.openxmlformats.org/officeDocument/2006/relationships/oleObject" Target="../embeddings/oleObject138.bin"/><Relationship Id="rId29" Type="http://schemas.openxmlformats.org/officeDocument/2006/relationships/oleObject" Target="../embeddings/oleObject147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4.bin"/><Relationship Id="rId11" Type="http://schemas.openxmlformats.org/officeDocument/2006/relationships/oleObject" Target="../embeddings/oleObject129.bin"/><Relationship Id="rId24" Type="http://schemas.openxmlformats.org/officeDocument/2006/relationships/oleObject" Target="../embeddings/oleObject142.bin"/><Relationship Id="rId32" Type="http://schemas.openxmlformats.org/officeDocument/2006/relationships/oleObject" Target="../embeddings/oleObject150.bin"/><Relationship Id="rId5" Type="http://schemas.openxmlformats.org/officeDocument/2006/relationships/oleObject" Target="../embeddings/oleObject123.bin"/><Relationship Id="rId15" Type="http://schemas.openxmlformats.org/officeDocument/2006/relationships/oleObject" Target="../embeddings/oleObject133.bin"/><Relationship Id="rId23" Type="http://schemas.openxmlformats.org/officeDocument/2006/relationships/oleObject" Target="../embeddings/oleObject141.bin"/><Relationship Id="rId28" Type="http://schemas.openxmlformats.org/officeDocument/2006/relationships/oleObject" Target="../embeddings/oleObject146.bin"/><Relationship Id="rId10" Type="http://schemas.openxmlformats.org/officeDocument/2006/relationships/oleObject" Target="../embeddings/oleObject128.bin"/><Relationship Id="rId19" Type="http://schemas.openxmlformats.org/officeDocument/2006/relationships/oleObject" Target="../embeddings/oleObject137.bin"/><Relationship Id="rId31" Type="http://schemas.openxmlformats.org/officeDocument/2006/relationships/oleObject" Target="../embeddings/oleObject149.bin"/><Relationship Id="rId4" Type="http://schemas.openxmlformats.org/officeDocument/2006/relationships/image" Target="../media/image98.wmf"/><Relationship Id="rId9" Type="http://schemas.openxmlformats.org/officeDocument/2006/relationships/oleObject" Target="../embeddings/oleObject127.bin"/><Relationship Id="rId14" Type="http://schemas.openxmlformats.org/officeDocument/2006/relationships/oleObject" Target="../embeddings/oleObject132.bin"/><Relationship Id="rId22" Type="http://schemas.openxmlformats.org/officeDocument/2006/relationships/oleObject" Target="../embeddings/oleObject140.bin"/><Relationship Id="rId27" Type="http://schemas.openxmlformats.org/officeDocument/2006/relationships/oleObject" Target="../embeddings/oleObject145.bin"/><Relationship Id="rId30" Type="http://schemas.openxmlformats.org/officeDocument/2006/relationships/oleObject" Target="../embeddings/oleObject148.bin"/><Relationship Id="rId35" Type="http://schemas.openxmlformats.org/officeDocument/2006/relationships/oleObject" Target="../embeddings/oleObject153.bin"/><Relationship Id="rId8" Type="http://schemas.openxmlformats.org/officeDocument/2006/relationships/oleObject" Target="../embeddings/oleObject126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0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3912751" y="908720"/>
            <a:ext cx="1511300" cy="550863"/>
            <a:chOff x="340" y="164"/>
            <a:chExt cx="952" cy="347"/>
          </a:xfrm>
        </p:grpSpPr>
        <p:sp>
          <p:nvSpPr>
            <p:cNvPr id="5" name="Rectangle 21"/>
            <p:cNvSpPr>
              <a:spLocks noChangeArrowheads="1"/>
            </p:cNvSpPr>
            <p:nvPr/>
          </p:nvSpPr>
          <p:spPr bwMode="auto">
            <a:xfrm>
              <a:off x="340" y="164"/>
              <a:ext cx="952" cy="34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  <a:latin typeface="Calibri"/>
                <a:ea typeface="新細明體" pitchFamily="18" charset="-120"/>
              </a:endParaRPr>
            </a:p>
          </p:txBody>
        </p:sp>
        <p:pic>
          <p:nvPicPr>
            <p:cNvPr id="6" name="Picture 22" descr="Logo(新版)-標準色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0" y="164"/>
              <a:ext cx="952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30"/>
          <p:cNvSpPr>
            <a:spLocks noChangeArrowheads="1"/>
          </p:cNvSpPr>
          <p:nvPr/>
        </p:nvSpPr>
        <p:spPr bwMode="auto">
          <a:xfrm>
            <a:off x="3816708" y="1459583"/>
            <a:ext cx="17033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200" dirty="0">
                <a:solidFill>
                  <a:srgbClr val="0175C0"/>
                </a:solidFill>
                <a:ea typeface="新細明體" pitchFamily="18" charset="-120"/>
                <a:cs typeface="Arial" charset="0"/>
              </a:rPr>
              <a:t>www.looptelecom.com</a:t>
            </a:r>
            <a:endParaRPr kumimoji="0" lang="en-US" sz="1200" dirty="0">
              <a:solidFill>
                <a:srgbClr val="0175C0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754783" y="2860012"/>
            <a:ext cx="60483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3200" b="1" dirty="0">
                <a:solidFill>
                  <a:srgbClr val="0000CC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法說會</a:t>
            </a:r>
            <a:endParaRPr lang="en-US" altLang="zh-TW" sz="3200" b="1" dirty="0">
              <a:solidFill>
                <a:srgbClr val="0000CC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>
              <a:defRPr/>
            </a:pPr>
            <a:endParaRPr lang="en-US" altLang="zh-TW" sz="3200" dirty="0">
              <a:solidFill>
                <a:srgbClr val="0000CC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>
              <a:defRPr/>
            </a:pPr>
            <a:r>
              <a:rPr lang="en-US" altLang="zh-TW" sz="3200" dirty="0">
                <a:solidFill>
                  <a:srgbClr val="0000CC"/>
                </a:solidFill>
                <a:latin typeface="Arial" panose="020B0604020202020204" pitchFamily="34" charset="0"/>
                <a:ea typeface="DFKai-SB" panose="03000509000000000000" pitchFamily="65" charset="-120"/>
              </a:rPr>
              <a:t> 2021</a:t>
            </a:r>
            <a:r>
              <a:rPr lang="zh-TW" altLang="en-US" sz="3200" dirty="0">
                <a:solidFill>
                  <a:srgbClr val="0000CC"/>
                </a:solidFill>
                <a:latin typeface="Arial" panose="020B0604020202020204" pitchFamily="34" charset="0"/>
                <a:ea typeface="DFKai-SB" panose="03000509000000000000" pitchFamily="65" charset="-120"/>
              </a:rPr>
              <a:t>年</a:t>
            </a:r>
            <a:r>
              <a:rPr lang="en-US" altLang="zh-TW" sz="3200" dirty="0">
                <a:solidFill>
                  <a:srgbClr val="0000CC"/>
                </a:solidFill>
                <a:latin typeface="Arial" panose="020B0604020202020204" pitchFamily="34" charset="0"/>
                <a:ea typeface="DFKai-SB" panose="03000509000000000000" pitchFamily="65" charset="-120"/>
              </a:rPr>
              <a:t>11</a:t>
            </a:r>
            <a:r>
              <a:rPr lang="zh-TW" altLang="en-US" sz="3200" dirty="0">
                <a:solidFill>
                  <a:srgbClr val="0000CC"/>
                </a:solidFill>
                <a:latin typeface="Arial" panose="020B0604020202020204" pitchFamily="34" charset="0"/>
                <a:ea typeface="DFKai-SB" panose="03000509000000000000" pitchFamily="65" charset="-120"/>
              </a:rPr>
              <a:t>月</a:t>
            </a:r>
            <a:r>
              <a:rPr lang="en-US" altLang="zh-TW" sz="3200" dirty="0">
                <a:solidFill>
                  <a:srgbClr val="0000CC"/>
                </a:solidFill>
                <a:latin typeface="Arial" panose="020B0604020202020204" pitchFamily="34" charset="0"/>
                <a:ea typeface="DFKai-SB" panose="03000509000000000000" pitchFamily="65" charset="-120"/>
              </a:rPr>
              <a:t>11</a:t>
            </a:r>
            <a:r>
              <a:rPr lang="zh-TW" altLang="en-US" sz="3200" dirty="0">
                <a:solidFill>
                  <a:srgbClr val="0000CC"/>
                </a:solidFill>
                <a:latin typeface="Arial" panose="020B0604020202020204" pitchFamily="34" charset="0"/>
                <a:ea typeface="DFKai-SB" panose="03000509000000000000" pitchFamily="65" charset="-120"/>
              </a:rPr>
              <a:t>日</a:t>
            </a:r>
            <a:endParaRPr lang="en-US" altLang="zh-TW" sz="3200" dirty="0">
              <a:solidFill>
                <a:srgbClr val="0000CC"/>
              </a:solidFill>
              <a:latin typeface="Arial" panose="020B0604020202020204" pitchFamily="34" charset="0"/>
              <a:ea typeface="DFKai-SB" panose="03000509000000000000" pitchFamily="65" charset="-120"/>
            </a:endParaRPr>
          </a:p>
          <a:p>
            <a:pPr algn="ctr">
              <a:defRPr/>
            </a:pPr>
            <a:endParaRPr lang="zh-TW" altLang="en-US" sz="3200" dirty="0">
              <a:solidFill>
                <a:srgbClr val="0000CC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>
              <a:defRPr/>
            </a:pPr>
            <a:r>
              <a:rPr lang="zh-TW" alt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葉茂林博士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C55DCF3D-E8DF-4225-A48D-11F987114C22}"/>
              </a:ext>
            </a:extLst>
          </p:cNvPr>
          <p:cNvSpPr txBox="1"/>
          <p:nvPr/>
        </p:nvSpPr>
        <p:spPr>
          <a:xfrm>
            <a:off x="1754783" y="1936219"/>
            <a:ext cx="58272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星通資訊股份有限公司</a:t>
            </a:r>
          </a:p>
        </p:txBody>
      </p:sp>
      <p:sp>
        <p:nvSpPr>
          <p:cNvPr id="20" name="六邊形 19">
            <a:extLst>
              <a:ext uri="{FF2B5EF4-FFF2-40B4-BE49-F238E27FC236}">
                <a16:creationId xmlns="" xmlns:a16="http://schemas.microsoft.com/office/drawing/2014/main" id="{A6AE6709-0772-413A-826F-F543534C3CCC}"/>
              </a:ext>
            </a:extLst>
          </p:cNvPr>
          <p:cNvSpPr/>
          <p:nvPr/>
        </p:nvSpPr>
        <p:spPr>
          <a:xfrm>
            <a:off x="1561247" y="4016159"/>
            <a:ext cx="2020181" cy="1741536"/>
          </a:xfrm>
          <a:prstGeom prst="hexagon">
            <a:avLst/>
          </a:prstGeom>
          <a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六邊形 20">
            <a:extLst>
              <a:ext uri="{FF2B5EF4-FFF2-40B4-BE49-F238E27FC236}">
                <a16:creationId xmlns="" xmlns:a16="http://schemas.microsoft.com/office/drawing/2014/main" id="{B43AD6DE-30C4-4603-9A1C-A9966B125C30}"/>
              </a:ext>
            </a:extLst>
          </p:cNvPr>
          <p:cNvSpPr/>
          <p:nvPr/>
        </p:nvSpPr>
        <p:spPr>
          <a:xfrm>
            <a:off x="22807" y="4851358"/>
            <a:ext cx="2020181" cy="1741536"/>
          </a:xfrm>
          <a:prstGeom prst="hexagon">
            <a:avLst/>
          </a:prstGeom>
          <a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928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10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TW" altLang="en-US" sz="4400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議程</a:t>
            </a:r>
            <a:endParaRPr lang="en-US" altLang="zh-TW" sz="4400" b="1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8" name="Rectangle 3">
            <a:extLst>
              <a:ext uri="{FF2B5EF4-FFF2-40B4-BE49-F238E27FC236}">
                <a16:creationId xmlns=""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7148432"/>
              </p:ext>
            </p:extLst>
          </p:nvPr>
        </p:nvGraphicFramePr>
        <p:xfrm>
          <a:off x="370053" y="1711765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368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11</a:t>
            </a:fld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66E61267-6939-4183-9CDA-5D3631F1D3B5}"/>
              </a:ext>
            </a:extLst>
          </p:cNvPr>
          <p:cNvGrpSpPr/>
          <p:nvPr/>
        </p:nvGrpSpPr>
        <p:grpSpPr>
          <a:xfrm>
            <a:off x="226691" y="1890149"/>
            <a:ext cx="4705349" cy="2114915"/>
            <a:chOff x="249238" y="1890149"/>
            <a:chExt cx="4705349" cy="2114915"/>
          </a:xfrm>
        </p:grpSpPr>
        <p:grpSp>
          <p:nvGrpSpPr>
            <p:cNvPr id="6" name="群組 5">
              <a:extLst>
                <a:ext uri="{FF2B5EF4-FFF2-40B4-BE49-F238E27FC236}">
                  <a16:creationId xmlns="" xmlns:a16="http://schemas.microsoft.com/office/drawing/2014/main" id="{3F7FC496-A25B-4876-905F-CFE7C8B1D006}"/>
                </a:ext>
              </a:extLst>
            </p:cNvPr>
            <p:cNvGrpSpPr/>
            <p:nvPr/>
          </p:nvGrpSpPr>
          <p:grpSpPr>
            <a:xfrm>
              <a:off x="2087711" y="1891559"/>
              <a:ext cx="2866876" cy="2113505"/>
              <a:chOff x="2087711" y="1891559"/>
              <a:chExt cx="2866876" cy="2113505"/>
            </a:xfrm>
          </p:grpSpPr>
          <p:cxnSp>
            <p:nvCxnSpPr>
              <p:cNvPr id="33" name="直線接點 32">
                <a:extLst>
                  <a:ext uri="{FF2B5EF4-FFF2-40B4-BE49-F238E27FC236}">
                    <a16:creationId xmlns="" xmlns:a16="http://schemas.microsoft.com/office/drawing/2014/main" id="{51E62AFD-8818-470A-A49E-ED5BEF0FDE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410060" y="2067230"/>
                <a:ext cx="1488967" cy="1877518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4" name="mptn">
                <a:extLst>
                  <a:ext uri="{FF2B5EF4-FFF2-40B4-BE49-F238E27FC236}">
                    <a16:creationId xmlns="" xmlns:a16="http://schemas.microsoft.com/office/drawing/2014/main" id="{808E8420-ED29-427C-8E48-F597486BF3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87711" y="2394473"/>
                <a:ext cx="2866876" cy="1610591"/>
                <a:chOff x="2087051" y="2394087"/>
                <a:chExt cx="2868312" cy="1611012"/>
              </a:xfrm>
            </p:grpSpPr>
            <p:cxnSp>
              <p:nvCxnSpPr>
                <p:cNvPr id="36" name="直線接點 35">
                  <a:extLst>
                    <a:ext uri="{FF2B5EF4-FFF2-40B4-BE49-F238E27FC236}">
                      <a16:creationId xmlns="" xmlns:a16="http://schemas.microsoft.com/office/drawing/2014/main" id="{C4148974-1659-481E-9CA7-E81C9596B0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27071" y="3613380"/>
                  <a:ext cx="2301290" cy="260169"/>
                </a:xfrm>
                <a:prstGeom prst="line">
                  <a:avLst/>
                </a:prstGeom>
                <a:ln w="127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接點 36">
                  <a:extLst>
                    <a:ext uri="{FF2B5EF4-FFF2-40B4-BE49-F238E27FC236}">
                      <a16:creationId xmlns="" xmlns:a16="http://schemas.microsoft.com/office/drawing/2014/main" id="{92873FED-4B48-4474-ABF2-6B710C485B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79370" y="3023955"/>
                  <a:ext cx="2203130" cy="890633"/>
                </a:xfrm>
                <a:prstGeom prst="line">
                  <a:avLst/>
                </a:prstGeom>
                <a:ln w="127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線接點 37">
                  <a:extLst>
                    <a:ext uri="{FF2B5EF4-FFF2-40B4-BE49-F238E27FC236}">
                      <a16:creationId xmlns="" xmlns:a16="http://schemas.microsoft.com/office/drawing/2014/main" id="{8275BD7A-42B9-4950-A27B-5872D50AAB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51283" y="2432130"/>
                  <a:ext cx="2004080" cy="1572969"/>
                </a:xfrm>
                <a:prstGeom prst="line">
                  <a:avLst/>
                </a:prstGeom>
                <a:ln w="127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9" name="圖片 38">
                  <a:extLst>
                    <a:ext uri="{FF2B5EF4-FFF2-40B4-BE49-F238E27FC236}">
                      <a16:creationId xmlns="" xmlns:a16="http://schemas.microsoft.com/office/drawing/2014/main" id="{B4C27965-D5DB-42F5-8651-C9BA9B58B4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11262" y="2897184"/>
                  <a:ext cx="540020" cy="446205"/>
                </a:xfrm>
                <a:prstGeom prst="rect">
                  <a:avLst/>
                </a:prstGeom>
                <a:effectLst>
                  <a:outerShdw blurRad="139700" sx="110000" sy="110000" algn="ctr" rotWithShape="0">
                    <a:schemeClr val="tx2">
                      <a:lumMod val="75000"/>
                      <a:alpha val="64000"/>
                    </a:schemeClr>
                  </a:outerShdw>
                </a:effectLst>
              </p:spPr>
            </p:pic>
            <p:pic>
              <p:nvPicPr>
                <p:cNvPr id="40" name="圖片 39">
                  <a:extLst>
                    <a:ext uri="{FF2B5EF4-FFF2-40B4-BE49-F238E27FC236}">
                      <a16:creationId xmlns="" xmlns:a16="http://schemas.microsoft.com/office/drawing/2014/main" id="{508E5443-E77C-4CC4-BCF4-3119668793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087051" y="3416431"/>
                  <a:ext cx="540020" cy="444616"/>
                </a:xfrm>
                <a:prstGeom prst="rect">
                  <a:avLst/>
                </a:prstGeom>
                <a:effectLst>
                  <a:outerShdw blurRad="139700" sx="110000" sy="110000" algn="ctr" rotWithShape="0">
                    <a:schemeClr val="tx2">
                      <a:lumMod val="75000"/>
                      <a:alpha val="64000"/>
                    </a:schemeClr>
                  </a:outerShdw>
                </a:effectLst>
              </p:spPr>
            </p:pic>
            <p:pic>
              <p:nvPicPr>
                <p:cNvPr id="41" name="圖片 40">
                  <a:extLst>
                    <a:ext uri="{FF2B5EF4-FFF2-40B4-BE49-F238E27FC236}">
                      <a16:creationId xmlns="" xmlns:a16="http://schemas.microsoft.com/office/drawing/2014/main" id="{C62117FD-FBFD-400A-86CD-7F8B2F012A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456555" y="2394087"/>
                  <a:ext cx="721086" cy="111154"/>
                </a:xfrm>
                <a:prstGeom prst="rect">
                  <a:avLst/>
                </a:prstGeom>
                <a:effectLst>
                  <a:outerShdw blurRad="139700" sx="110000" sy="110000" algn="ctr" rotWithShape="0">
                    <a:schemeClr val="tx2">
                      <a:lumMod val="75000"/>
                      <a:alpha val="64000"/>
                    </a:schemeClr>
                  </a:outerShdw>
                </a:effectLst>
              </p:spPr>
            </p:pic>
          </p:grpSp>
          <p:pic>
            <p:nvPicPr>
              <p:cNvPr id="35" name="Picture 10">
                <a:extLst>
                  <a:ext uri="{FF2B5EF4-FFF2-40B4-BE49-F238E27FC236}">
                    <a16:creationId xmlns="" xmlns:a16="http://schemas.microsoft.com/office/drawing/2014/main" id="{C299B3CD-CB6E-4FF3-88DA-79A8B4FBB8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0402" y="1891559"/>
                <a:ext cx="727068" cy="3747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" name="群組 8">
              <a:extLst>
                <a:ext uri="{FF2B5EF4-FFF2-40B4-BE49-F238E27FC236}">
                  <a16:creationId xmlns="" xmlns:a16="http://schemas.microsoft.com/office/drawing/2014/main" id="{EFD01777-689B-4F95-8499-05D3C06284C5}"/>
                </a:ext>
              </a:extLst>
            </p:cNvPr>
            <p:cNvGrpSpPr/>
            <p:nvPr/>
          </p:nvGrpSpPr>
          <p:grpSpPr>
            <a:xfrm>
              <a:off x="249238" y="1890149"/>
              <a:ext cx="2561791" cy="1970899"/>
              <a:chOff x="249238" y="1890149"/>
              <a:chExt cx="2561791" cy="1970899"/>
            </a:xfrm>
          </p:grpSpPr>
          <p:grpSp>
            <p:nvGrpSpPr>
              <p:cNvPr id="10" name="群組 9">
                <a:extLst>
                  <a:ext uri="{FF2B5EF4-FFF2-40B4-BE49-F238E27FC236}">
                    <a16:creationId xmlns="" xmlns:a16="http://schemas.microsoft.com/office/drawing/2014/main" id="{29919A63-6DFF-43F8-82CA-39BBCAB307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9238" y="2235553"/>
                <a:ext cx="2241658" cy="1625495"/>
                <a:chOff x="248600" y="2235540"/>
                <a:chExt cx="2241843" cy="1625519"/>
              </a:xfrm>
            </p:grpSpPr>
            <p:grpSp>
              <p:nvGrpSpPr>
                <p:cNvPr id="12" name="群組 27">
                  <a:extLst>
                    <a:ext uri="{FF2B5EF4-FFF2-40B4-BE49-F238E27FC236}">
                      <a16:creationId xmlns="" xmlns:a16="http://schemas.microsoft.com/office/drawing/2014/main" id="{3660FD9C-C882-49AC-AF38-AE0A0010B86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8600" y="2735367"/>
                  <a:ext cx="2241745" cy="630340"/>
                  <a:chOff x="456034" y="2231308"/>
                  <a:chExt cx="2241745" cy="630339"/>
                </a:xfrm>
              </p:grpSpPr>
              <p:sp>
                <p:nvSpPr>
                  <p:cNvPr id="27" name="矩形 31">
                    <a:extLst>
                      <a:ext uri="{FF2B5EF4-FFF2-40B4-BE49-F238E27FC236}">
                        <a16:creationId xmlns="" xmlns:a16="http://schemas.microsoft.com/office/drawing/2014/main" id="{8748BF3E-573E-4BFF-872D-75076D4CE8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846264" y="2231308"/>
                    <a:ext cx="85151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b="1" dirty="0">
                        <a:solidFill>
                          <a:srgbClr val="8064A2"/>
                        </a:solidFill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O9500R</a:t>
                    </a:r>
                    <a:endParaRPr kumimoji="0" lang="zh-TW" altLang="en-US" sz="1400" dirty="0">
                      <a:solidFill>
                        <a:srgbClr val="8064A2"/>
                      </a:solidFill>
                      <a:latin typeface="Calibri" panose="020F0502020204030204" pitchFamily="34" charset="0"/>
                      <a:ea typeface="新細明體" panose="02020500000000000000" pitchFamily="18" charset="-12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28" name="群組 235">
                    <a:extLst>
                      <a:ext uri="{FF2B5EF4-FFF2-40B4-BE49-F238E27FC236}">
                        <a16:creationId xmlns="" xmlns:a16="http://schemas.microsoft.com/office/drawing/2014/main" id="{0B5AA958-788D-440C-9646-642C8A4EE76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>
                    <a:off x="2221574" y="2492165"/>
                    <a:ext cx="146070" cy="215921"/>
                    <a:chOff x="7821746" y="5318607"/>
                    <a:chExt cx="145277" cy="215129"/>
                  </a:xfrm>
                </p:grpSpPr>
                <p:cxnSp>
                  <p:nvCxnSpPr>
                    <p:cNvPr id="30" name="直線接點 236">
                      <a:extLst>
                        <a:ext uri="{FF2B5EF4-FFF2-40B4-BE49-F238E27FC236}">
                          <a16:creationId xmlns="" xmlns:a16="http://schemas.microsoft.com/office/drawing/2014/main" id="{7E4753CA-CA04-4862-B0A2-A68007D213C4}"/>
                        </a:ext>
                      </a:extLst>
                    </p:cNvPr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7715383" y="5425785"/>
                      <a:ext cx="214314" cy="1588"/>
                    </a:xfrm>
                    <a:prstGeom prst="line">
                      <a:avLst/>
                    </a:prstGeom>
                    <a:noFill/>
                    <a:ln w="95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31" name="直線接點 237">
                      <a:extLst>
                        <a:ext uri="{FF2B5EF4-FFF2-40B4-BE49-F238E27FC236}">
                          <a16:creationId xmlns="" xmlns:a16="http://schemas.microsoft.com/office/drawing/2014/main" id="{6196246B-13E0-46C2-A8D5-6B9C0A013075}"/>
                        </a:ext>
                      </a:extLst>
                    </p:cNvPr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7787624" y="5424985"/>
                      <a:ext cx="214314" cy="1588"/>
                    </a:xfrm>
                    <a:prstGeom prst="line">
                      <a:avLst/>
                    </a:prstGeom>
                    <a:noFill/>
                    <a:ln w="95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32" name="直線接點 238">
                      <a:extLst>
                        <a:ext uri="{FF2B5EF4-FFF2-40B4-BE49-F238E27FC236}">
                          <a16:creationId xmlns="" xmlns:a16="http://schemas.microsoft.com/office/drawing/2014/main" id="{958D68D6-934D-4866-86DA-A2DF79028C30}"/>
                        </a:ext>
                      </a:extLst>
                    </p:cNvPr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7859072" y="5424970"/>
                      <a:ext cx="214314" cy="1588"/>
                    </a:xfrm>
                    <a:prstGeom prst="line">
                      <a:avLst/>
                    </a:prstGeom>
                    <a:noFill/>
                    <a:ln w="95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sp>
                <p:nvSpPr>
                  <p:cNvPr id="29" name="文字方塊 252">
                    <a:extLst>
                      <a:ext uri="{FF2B5EF4-FFF2-40B4-BE49-F238E27FC236}">
                        <a16:creationId xmlns="" xmlns:a16="http://schemas.microsoft.com/office/drawing/2014/main" id="{6F62D340-2454-41EA-9EB0-D259B22208B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6034" y="2276872"/>
                    <a:ext cx="1809606" cy="5847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800" dirty="0">
                        <a:solidFill>
                          <a:srgbClr val="000000"/>
                        </a:solidFill>
                        <a:latin typeface="Arial Unicode MS" panose="020B0604020202020204" pitchFamily="34" charset="-120"/>
                        <a:ea typeface="Arial Unicode MS" panose="020B0604020202020204" pitchFamily="34" charset="-120"/>
                        <a:cs typeface="Arial Unicode MS" panose="020B0604020202020204" pitchFamily="34" charset="-120"/>
                      </a:rPr>
                      <a:t>E1/T1/E3/T3, FE/GbE, FOM</a:t>
                    </a:r>
                  </a:p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800" dirty="0">
                        <a:solidFill>
                          <a:srgbClr val="000000"/>
                        </a:solidFill>
                        <a:latin typeface="Arial Unicode MS" panose="020B0604020202020204" pitchFamily="34" charset="-120"/>
                        <a:ea typeface="Arial Unicode MS" panose="020B0604020202020204" pitchFamily="34" charset="-120"/>
                        <a:cs typeface="Arial Unicode MS" panose="020B0604020202020204" pitchFamily="34" charset="-120"/>
                      </a:rPr>
                      <a:t>SDH/SONET, FXS/FXO/E&amp;M</a:t>
                    </a:r>
                  </a:p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800" dirty="0">
                        <a:solidFill>
                          <a:srgbClr val="000000"/>
                        </a:solidFill>
                        <a:latin typeface="Arial Unicode MS" panose="020B0604020202020204" pitchFamily="34" charset="-120"/>
                        <a:ea typeface="Arial Unicode MS" panose="020B0604020202020204" pitchFamily="34" charset="-120"/>
                        <a:cs typeface="Arial Unicode MS" panose="020B0604020202020204" pitchFamily="34" charset="-120"/>
                      </a:rPr>
                      <a:t>RS232/V.35/X.21, C37.94/G.703…</a:t>
                    </a:r>
                  </a:p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kumimoji="0" lang="en-US" altLang="zh-TW" sz="800" dirty="0">
                      <a:solidFill>
                        <a:srgbClr val="000000"/>
                      </a:solidFill>
                      <a:latin typeface="Arial Unicode MS" panose="020B0604020202020204" pitchFamily="34" charset="-120"/>
                      <a:ea typeface="Arial Unicode MS" panose="020B0604020202020204" pitchFamily="34" charset="-120"/>
                      <a:cs typeface="Arial Unicode MS" panose="020B0604020202020204" pitchFamily="34" charset="-120"/>
                    </a:endParaRPr>
                  </a:p>
                </p:txBody>
              </p:sp>
            </p:grpSp>
            <p:grpSp>
              <p:nvGrpSpPr>
                <p:cNvPr id="13" name="群組 25">
                  <a:extLst>
                    <a:ext uri="{FF2B5EF4-FFF2-40B4-BE49-F238E27FC236}">
                      <a16:creationId xmlns="" xmlns:a16="http://schemas.microsoft.com/office/drawing/2014/main" id="{8F715A19-1AF6-4A97-99E1-0200B151D55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0105" y="3399096"/>
                  <a:ext cx="1793140" cy="461963"/>
                  <a:chOff x="2627784" y="1872807"/>
                  <a:chExt cx="1793139" cy="461962"/>
                </a:xfrm>
              </p:grpSpPr>
              <p:sp>
                <p:nvSpPr>
                  <p:cNvPr id="21" name="矩形 32">
                    <a:extLst>
                      <a:ext uri="{FF2B5EF4-FFF2-40B4-BE49-F238E27FC236}">
                        <a16:creationId xmlns="" xmlns:a16="http://schemas.microsoft.com/office/drawing/2014/main" id="{BF5F5D82-B8FB-4E78-BD44-7DE58D37142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69408" y="1897093"/>
                    <a:ext cx="85151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b="1" dirty="0">
                        <a:solidFill>
                          <a:srgbClr val="8064A2"/>
                        </a:solidFill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O9400R</a:t>
                    </a:r>
                    <a:endParaRPr kumimoji="0" lang="zh-TW" altLang="en-US" sz="1400" dirty="0">
                      <a:solidFill>
                        <a:srgbClr val="8064A2"/>
                      </a:solidFill>
                      <a:latin typeface="Calibri" panose="020F0502020204030204" pitchFamily="34" charset="0"/>
                      <a:ea typeface="新細明體" panose="02020500000000000000" pitchFamily="18" charset="-12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" name="文字方塊 218">
                    <a:extLst>
                      <a:ext uri="{FF2B5EF4-FFF2-40B4-BE49-F238E27FC236}">
                        <a16:creationId xmlns="" xmlns:a16="http://schemas.microsoft.com/office/drawing/2014/main" id="{5B372DDC-2C6B-4177-8951-91765AE764E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27784" y="1872807"/>
                    <a:ext cx="836612" cy="4619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800" dirty="0">
                        <a:solidFill>
                          <a:srgbClr val="000000"/>
                        </a:solidFill>
                        <a:latin typeface="Arial Unicode MS" panose="020B0604020202020204" pitchFamily="34" charset="-120"/>
                        <a:ea typeface="Arial Unicode MS" panose="020B0604020202020204" pitchFamily="34" charset="-120"/>
                        <a:cs typeface="Arial Unicode MS" panose="020B0604020202020204" pitchFamily="34" charset="-120"/>
                      </a:rPr>
                      <a:t>E1/T1/E3/T3</a:t>
                    </a:r>
                  </a:p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800" dirty="0">
                        <a:solidFill>
                          <a:srgbClr val="000000"/>
                        </a:solidFill>
                        <a:latin typeface="Arial Unicode MS" panose="020B0604020202020204" pitchFamily="34" charset="-120"/>
                        <a:ea typeface="Arial Unicode MS" panose="020B0604020202020204" pitchFamily="34" charset="-120"/>
                        <a:cs typeface="Arial Unicode MS" panose="020B0604020202020204" pitchFamily="34" charset="-120"/>
                      </a:rPr>
                      <a:t>FE/GbE, FOM</a:t>
                    </a:r>
                  </a:p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800" dirty="0">
                        <a:solidFill>
                          <a:srgbClr val="000000"/>
                        </a:solidFill>
                        <a:latin typeface="Arial Unicode MS" panose="020B0604020202020204" pitchFamily="34" charset="-120"/>
                        <a:ea typeface="Arial Unicode MS" panose="020B0604020202020204" pitchFamily="34" charset="-120"/>
                        <a:cs typeface="Arial Unicode MS" panose="020B0604020202020204" pitchFamily="34" charset="-120"/>
                      </a:rPr>
                      <a:t>SDH/SONET</a:t>
                    </a:r>
                  </a:p>
                </p:txBody>
              </p:sp>
              <p:grpSp>
                <p:nvGrpSpPr>
                  <p:cNvPr id="23" name="群組 235">
                    <a:extLst>
                      <a:ext uri="{FF2B5EF4-FFF2-40B4-BE49-F238E27FC236}">
                        <a16:creationId xmlns="" xmlns:a16="http://schemas.microsoft.com/office/drawing/2014/main" id="{BC9616DD-C398-4D03-AC9C-2F6B8EC959D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>
                    <a:off x="3454923" y="1951886"/>
                    <a:ext cx="146051" cy="215899"/>
                    <a:chOff x="7787792" y="5357826"/>
                    <a:chExt cx="145259" cy="215107"/>
                  </a:xfrm>
                </p:grpSpPr>
                <p:cxnSp>
                  <p:nvCxnSpPr>
                    <p:cNvPr id="24" name="直線接點 236">
                      <a:extLst>
                        <a:ext uri="{FF2B5EF4-FFF2-40B4-BE49-F238E27FC236}">
                          <a16:creationId xmlns="" xmlns:a16="http://schemas.microsoft.com/office/drawing/2014/main" id="{860AABC4-E55B-4E7A-A0C2-0FEAE5AD63AE}"/>
                        </a:ext>
                      </a:extLst>
                    </p:cNvPr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7681429" y="5464982"/>
                      <a:ext cx="214314" cy="1588"/>
                    </a:xfrm>
                    <a:prstGeom prst="line">
                      <a:avLst/>
                    </a:prstGeom>
                    <a:noFill/>
                    <a:ln w="95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25" name="直線接點 237">
                      <a:extLst>
                        <a:ext uri="{FF2B5EF4-FFF2-40B4-BE49-F238E27FC236}">
                          <a16:creationId xmlns="" xmlns:a16="http://schemas.microsoft.com/office/drawing/2014/main" id="{80B47391-FA59-43C0-970B-5D2D403F5B58}"/>
                        </a:ext>
                      </a:extLst>
                    </p:cNvPr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7753662" y="5464189"/>
                      <a:ext cx="214314" cy="1588"/>
                    </a:xfrm>
                    <a:prstGeom prst="line">
                      <a:avLst/>
                    </a:prstGeom>
                    <a:noFill/>
                    <a:ln w="95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26" name="直線接點 238">
                      <a:extLst>
                        <a:ext uri="{FF2B5EF4-FFF2-40B4-BE49-F238E27FC236}">
                          <a16:creationId xmlns="" xmlns:a16="http://schemas.microsoft.com/office/drawing/2014/main" id="{F28AA403-25B5-495A-BFD0-C3EE92A477EB}"/>
                        </a:ext>
                      </a:extLst>
                    </p:cNvPr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7825100" y="5464189"/>
                      <a:ext cx="214314" cy="1588"/>
                    </a:xfrm>
                    <a:prstGeom prst="line">
                      <a:avLst/>
                    </a:prstGeom>
                    <a:noFill/>
                    <a:ln w="95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</p:grpSp>
            <p:grpSp>
              <p:nvGrpSpPr>
                <p:cNvPr id="14" name="群組 247">
                  <a:extLst>
                    <a:ext uri="{FF2B5EF4-FFF2-40B4-BE49-F238E27FC236}">
                      <a16:creationId xmlns="" xmlns:a16="http://schemas.microsoft.com/office/drawing/2014/main" id="{ECA8F028-2E2C-4E24-8F66-F2D611CBE75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6077" y="2235540"/>
                  <a:ext cx="1924366" cy="350579"/>
                  <a:chOff x="816201" y="1952327"/>
                  <a:chExt cx="1924366" cy="350579"/>
                </a:xfrm>
              </p:grpSpPr>
              <p:sp>
                <p:nvSpPr>
                  <p:cNvPr id="15" name="矩形 36">
                    <a:extLst>
                      <a:ext uri="{FF2B5EF4-FFF2-40B4-BE49-F238E27FC236}">
                        <a16:creationId xmlns="" xmlns:a16="http://schemas.microsoft.com/office/drawing/2014/main" id="{7FD386F8-F2E1-48AF-B8EF-CAFEEE92D1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889052" y="1995129"/>
                    <a:ext cx="85151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b="1" dirty="0">
                        <a:solidFill>
                          <a:srgbClr val="8064A2"/>
                        </a:solidFill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G7860A</a:t>
                    </a:r>
                    <a:endParaRPr kumimoji="0" lang="zh-TW" altLang="en-US" sz="1400" dirty="0">
                      <a:solidFill>
                        <a:srgbClr val="8064A2"/>
                      </a:solidFill>
                      <a:latin typeface="Calibri" panose="020F0502020204030204" pitchFamily="34" charset="0"/>
                      <a:ea typeface="新細明體" panose="02020500000000000000" pitchFamily="18" charset="-12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文字方塊 272">
                    <a:extLst>
                      <a:ext uri="{FF2B5EF4-FFF2-40B4-BE49-F238E27FC236}">
                        <a16:creationId xmlns="" xmlns:a16="http://schemas.microsoft.com/office/drawing/2014/main" id="{D658E5A3-3C6F-4FD2-B189-A55A9B9B55F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16201" y="1952327"/>
                    <a:ext cx="813043" cy="3385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800" dirty="0">
                        <a:solidFill>
                          <a:srgbClr val="000000"/>
                        </a:solidFill>
                        <a:latin typeface="Arial Unicode MS" panose="020B0604020202020204" pitchFamily="34" charset="-120"/>
                        <a:ea typeface="Arial Unicode MS" panose="020B0604020202020204" pitchFamily="34" charset="-120"/>
                        <a:cs typeface="Arial Unicode MS" panose="020B0604020202020204" pitchFamily="34" charset="-120"/>
                      </a:rPr>
                      <a:t>SDH/SONET,</a:t>
                    </a:r>
                  </a:p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800" dirty="0">
                        <a:solidFill>
                          <a:srgbClr val="000000"/>
                        </a:solidFill>
                        <a:latin typeface="Arial Unicode MS" panose="020B0604020202020204" pitchFamily="34" charset="-120"/>
                        <a:ea typeface="Arial Unicode MS" panose="020B0604020202020204" pitchFamily="34" charset="-120"/>
                        <a:cs typeface="Arial Unicode MS" panose="020B0604020202020204" pitchFamily="34" charset="-120"/>
                      </a:rPr>
                      <a:t>GbE, E1/T1</a:t>
                    </a:r>
                  </a:p>
                </p:txBody>
              </p:sp>
              <p:grpSp>
                <p:nvGrpSpPr>
                  <p:cNvPr id="17" name="群組 235">
                    <a:extLst>
                      <a:ext uri="{FF2B5EF4-FFF2-40B4-BE49-F238E27FC236}">
                        <a16:creationId xmlns="" xmlns:a16="http://schemas.microsoft.com/office/drawing/2014/main" id="{02871720-A88E-4161-8BCD-02FDD759173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>
                    <a:off x="1686654" y="2014104"/>
                    <a:ext cx="146049" cy="215899"/>
                    <a:chOff x="7653693" y="6055389"/>
                    <a:chExt cx="145256" cy="215107"/>
                  </a:xfrm>
                </p:grpSpPr>
                <p:cxnSp>
                  <p:nvCxnSpPr>
                    <p:cNvPr id="18" name="直線接點 236">
                      <a:extLst>
                        <a:ext uri="{FF2B5EF4-FFF2-40B4-BE49-F238E27FC236}">
                          <a16:creationId xmlns="" xmlns:a16="http://schemas.microsoft.com/office/drawing/2014/main" id="{130CD294-2D5E-4577-BBCE-725331E22100}"/>
                        </a:ext>
                      </a:extLst>
                    </p:cNvPr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7547330" y="6162545"/>
                      <a:ext cx="214314" cy="1588"/>
                    </a:xfrm>
                    <a:prstGeom prst="line">
                      <a:avLst/>
                    </a:prstGeom>
                    <a:noFill/>
                    <a:ln w="95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9" name="直線接點 237">
                      <a:extLst>
                        <a:ext uri="{FF2B5EF4-FFF2-40B4-BE49-F238E27FC236}">
                          <a16:creationId xmlns="" xmlns:a16="http://schemas.microsoft.com/office/drawing/2014/main" id="{C61753DE-491B-4C9B-BC7A-52D340B402A0}"/>
                        </a:ext>
                      </a:extLst>
                    </p:cNvPr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7619559" y="6161752"/>
                      <a:ext cx="214314" cy="1588"/>
                    </a:xfrm>
                    <a:prstGeom prst="line">
                      <a:avLst/>
                    </a:prstGeom>
                    <a:noFill/>
                    <a:ln w="95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20" name="直線接點 238">
                      <a:extLst>
                        <a:ext uri="{FF2B5EF4-FFF2-40B4-BE49-F238E27FC236}">
                          <a16:creationId xmlns="" xmlns:a16="http://schemas.microsoft.com/office/drawing/2014/main" id="{183C951E-145A-405C-94BD-E10F8866495D}"/>
                        </a:ext>
                      </a:extLst>
                    </p:cNvPr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7690998" y="6161752"/>
                      <a:ext cx="214314" cy="1588"/>
                    </a:xfrm>
                    <a:prstGeom prst="line">
                      <a:avLst/>
                    </a:prstGeom>
                    <a:noFill/>
                    <a:ln w="95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</p:grpSp>
          </p:grpSp>
          <p:sp>
            <p:nvSpPr>
              <p:cNvPr id="11" name="文字方塊 10">
                <a:extLst>
                  <a:ext uri="{FF2B5EF4-FFF2-40B4-BE49-F238E27FC236}">
                    <a16:creationId xmlns="" xmlns:a16="http://schemas.microsoft.com/office/drawing/2014/main" id="{2A32BAEB-790C-40E7-9B24-D00FDDA25CBF}"/>
                  </a:ext>
                </a:extLst>
              </p:cNvPr>
              <p:cNvSpPr txBox="1"/>
              <p:nvPr/>
            </p:nvSpPr>
            <p:spPr>
              <a:xfrm>
                <a:off x="1876395" y="1890149"/>
                <a:ext cx="93463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1400" b="1" dirty="0">
                    <a:solidFill>
                      <a:srgbClr val="8064A2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G7800</a:t>
                </a:r>
                <a:endParaRPr kumimoji="0" lang="zh-TW" altLang="en-US" sz="1400" b="1" dirty="0">
                  <a:solidFill>
                    <a:srgbClr val="8064A2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群組 41">
            <a:extLst>
              <a:ext uri="{FF2B5EF4-FFF2-40B4-BE49-F238E27FC236}">
                <a16:creationId xmlns="" xmlns:a16="http://schemas.microsoft.com/office/drawing/2014/main" id="{D24CD37D-8CE3-438B-9EB6-587FECC54EAE}"/>
              </a:ext>
            </a:extLst>
          </p:cNvPr>
          <p:cNvGrpSpPr/>
          <p:nvPr/>
        </p:nvGrpSpPr>
        <p:grpSpPr>
          <a:xfrm>
            <a:off x="4683448" y="1340768"/>
            <a:ext cx="927585" cy="2607345"/>
            <a:chOff x="4683448" y="1340768"/>
            <a:chExt cx="927585" cy="2607345"/>
          </a:xfrm>
        </p:grpSpPr>
        <p:grpSp>
          <p:nvGrpSpPr>
            <p:cNvPr id="43" name="ISS">
              <a:extLst>
                <a:ext uri="{FF2B5EF4-FFF2-40B4-BE49-F238E27FC236}">
                  <a16:creationId xmlns="" xmlns:a16="http://schemas.microsoft.com/office/drawing/2014/main" id="{907E1F71-415E-4588-8621-D89DC91BBB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24400" y="1524001"/>
              <a:ext cx="873125" cy="2424112"/>
              <a:chOff x="4724541" y="1524381"/>
              <a:chExt cx="872355" cy="2423695"/>
            </a:xfrm>
          </p:grpSpPr>
          <p:cxnSp>
            <p:nvCxnSpPr>
              <p:cNvPr id="45" name="直線接點 44">
                <a:extLst>
                  <a:ext uri="{FF2B5EF4-FFF2-40B4-BE49-F238E27FC236}">
                    <a16:creationId xmlns="" xmlns:a16="http://schemas.microsoft.com/office/drawing/2014/main" id="{8CDD03FD-7C95-4E7C-8A8D-3B9373CADEC2}"/>
                  </a:ext>
                </a:extLst>
              </p:cNvPr>
              <p:cNvCxnSpPr/>
              <p:nvPr/>
            </p:nvCxnSpPr>
            <p:spPr>
              <a:xfrm flipH="1">
                <a:off x="4931998" y="1827541"/>
                <a:ext cx="201434" cy="2120535"/>
              </a:xfrm>
              <a:prstGeom prst="line">
                <a:avLst/>
              </a:prstGeom>
              <a:ln w="12700">
                <a:solidFill>
                  <a:srgbClr val="47C76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矩形 281">
                <a:extLst>
                  <a:ext uri="{FF2B5EF4-FFF2-40B4-BE49-F238E27FC236}">
                    <a16:creationId xmlns="" xmlns:a16="http://schemas.microsoft.com/office/drawing/2014/main" id="{6A1E23A4-746C-42A8-A238-D0B206A1E2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24541" y="1524381"/>
                <a:ext cx="872355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 dirty="0">
                    <a:solidFill>
                      <a:srgbClr val="47C765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ISS2180</a:t>
                </a:r>
                <a:endParaRPr kumimoji="0" lang="zh-TW" altLang="en-US" sz="1400" dirty="0">
                  <a:solidFill>
                    <a:srgbClr val="47C765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aphicFrame>
          <p:nvGraphicFramePr>
            <p:cNvPr id="44" name="物件 43">
              <a:extLst>
                <a:ext uri="{FF2B5EF4-FFF2-40B4-BE49-F238E27FC236}">
                  <a16:creationId xmlns="" xmlns:a16="http://schemas.microsoft.com/office/drawing/2014/main" id="{CE5390A7-7BBC-47FB-8F4A-BFC099F9A20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83448" y="1340768"/>
            <a:ext cx="927585" cy="1500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69" name="點陣圖影像" r:id="rId8" imgW="4105848" imgH="676369" progId="Paint.Picture">
                    <p:embed/>
                  </p:oleObj>
                </mc:Choice>
                <mc:Fallback>
                  <p:oleObj name="點陣圖影像" r:id="rId8" imgW="4105848" imgH="676369" progId="Paint.Picture">
                    <p:embed/>
                    <p:pic>
                      <p:nvPicPr>
                        <p:cNvPr id="232" name="物件 231">
                          <a:extLst>
                            <a:ext uri="{FF2B5EF4-FFF2-40B4-BE49-F238E27FC236}">
                              <a16:creationId xmlns="" xmlns:a16="http://schemas.microsoft.com/office/drawing/2014/main" id="{732D3EF9-7197-4F2A-9223-F8A61E9E512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3448" y="1340768"/>
                          <a:ext cx="927585" cy="1500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" name="群組 46">
            <a:extLst>
              <a:ext uri="{FF2B5EF4-FFF2-40B4-BE49-F238E27FC236}">
                <a16:creationId xmlns="" xmlns:a16="http://schemas.microsoft.com/office/drawing/2014/main" id="{C31316A6-F78C-474C-93A3-22FB9AB0BE9E}"/>
              </a:ext>
            </a:extLst>
          </p:cNvPr>
          <p:cNvGrpSpPr/>
          <p:nvPr/>
        </p:nvGrpSpPr>
        <p:grpSpPr>
          <a:xfrm>
            <a:off x="4932040" y="2282033"/>
            <a:ext cx="2928936" cy="3595239"/>
            <a:chOff x="-2776303" y="915915"/>
            <a:chExt cx="2928936" cy="3595239"/>
          </a:xfrm>
        </p:grpSpPr>
        <p:cxnSp>
          <p:nvCxnSpPr>
            <p:cNvPr id="48" name="直線接點 47">
              <a:extLst>
                <a:ext uri="{FF2B5EF4-FFF2-40B4-BE49-F238E27FC236}">
                  <a16:creationId xmlns="" xmlns:a16="http://schemas.microsoft.com/office/drawing/2014/main" id="{F21C9A31-08CA-4396-B1DB-974CBF740125}"/>
                </a:ext>
              </a:extLst>
            </p:cNvPr>
            <p:cNvCxnSpPr>
              <a:cxnSpLocks/>
              <a:stCxn id="60" idx="1"/>
            </p:cNvCxnSpPr>
            <p:nvPr/>
          </p:nvCxnSpPr>
          <p:spPr bwMode="auto">
            <a:xfrm flipH="1">
              <a:off x="-2618579" y="2012082"/>
              <a:ext cx="1986988" cy="50304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="" xmlns:a16="http://schemas.microsoft.com/office/drawing/2014/main" id="{811DC38A-ADC5-4281-9719-C909F325BD64}"/>
                </a:ext>
              </a:extLst>
            </p:cNvPr>
            <p:cNvCxnSpPr>
              <a:cxnSpLocks/>
              <a:stCxn id="57" idx="1"/>
            </p:cNvCxnSpPr>
            <p:nvPr/>
          </p:nvCxnSpPr>
          <p:spPr bwMode="auto">
            <a:xfrm flipH="1">
              <a:off x="-2683791" y="2374032"/>
              <a:ext cx="2115699" cy="124487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="" xmlns:a16="http://schemas.microsoft.com/office/drawing/2014/main" id="{D97E75CC-D46B-422B-B6FC-EF39F8EFFD37}"/>
                </a:ext>
              </a:extLst>
            </p:cNvPr>
            <p:cNvCxnSpPr>
              <a:cxnSpLocks/>
              <a:stCxn id="55" idx="1"/>
            </p:cNvCxnSpPr>
            <p:nvPr/>
          </p:nvCxnSpPr>
          <p:spPr bwMode="auto">
            <a:xfrm flipH="1" flipV="1">
              <a:off x="-2605738" y="2536679"/>
              <a:ext cx="2153534" cy="305666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>
              <a:extLst>
                <a:ext uri="{FF2B5EF4-FFF2-40B4-BE49-F238E27FC236}">
                  <a16:creationId xmlns="" xmlns:a16="http://schemas.microsoft.com/office/drawing/2014/main" id="{ACAC3AB9-B8B3-414F-B1D1-42E41A1F0FE9}"/>
                </a:ext>
              </a:extLst>
            </p:cNvPr>
            <p:cNvCxnSpPr/>
            <p:nvPr/>
          </p:nvCxnSpPr>
          <p:spPr bwMode="auto">
            <a:xfrm flipH="1">
              <a:off x="-2728679" y="1208013"/>
              <a:ext cx="1866900" cy="129222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>
              <a:extLst>
                <a:ext uri="{FF2B5EF4-FFF2-40B4-BE49-F238E27FC236}">
                  <a16:creationId xmlns="" xmlns:a16="http://schemas.microsoft.com/office/drawing/2014/main" id="{630764D6-AF42-404E-BA08-BD463BBC0470}"/>
                </a:ext>
              </a:extLst>
            </p:cNvPr>
            <p:cNvCxnSpPr/>
            <p:nvPr/>
          </p:nvCxnSpPr>
          <p:spPr bwMode="auto">
            <a:xfrm flipH="1" flipV="1">
              <a:off x="-2704866" y="2514526"/>
              <a:ext cx="1223962" cy="1512887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>
              <a:extLst>
                <a:ext uri="{FF2B5EF4-FFF2-40B4-BE49-F238E27FC236}">
                  <a16:creationId xmlns="" xmlns:a16="http://schemas.microsoft.com/office/drawing/2014/main" id="{4209C1F8-4D6C-4E88-8245-39AAD905FD95}"/>
                </a:ext>
              </a:extLst>
            </p:cNvPr>
            <p:cNvCxnSpPr/>
            <p:nvPr/>
          </p:nvCxnSpPr>
          <p:spPr bwMode="auto">
            <a:xfrm flipH="1" flipV="1">
              <a:off x="-2776303" y="2514526"/>
              <a:ext cx="1771651" cy="121761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>
              <a:extLst>
                <a:ext uri="{FF2B5EF4-FFF2-40B4-BE49-F238E27FC236}">
                  <a16:creationId xmlns="" xmlns:a16="http://schemas.microsoft.com/office/drawing/2014/main" id="{6BB6A2F7-347C-4298-B16E-046DADC91E36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-2683791" y="2560954"/>
              <a:ext cx="2183162" cy="82297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" name="Picture 14" descr="D:\Product JPG\IP6820\IP6820 - 190h.png">
              <a:extLst>
                <a:ext uri="{FF2B5EF4-FFF2-40B4-BE49-F238E27FC236}">
                  <a16:creationId xmlns="" xmlns:a16="http://schemas.microsoft.com/office/drawing/2014/main" id="{C67BBF92-CA8E-46BA-922C-4F43900D18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452204" y="2571676"/>
              <a:ext cx="406400" cy="541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  <p:pic>
          <p:nvPicPr>
            <p:cNvPr id="56" name="Picture 15">
              <a:extLst>
                <a:ext uri="{FF2B5EF4-FFF2-40B4-BE49-F238E27FC236}">
                  <a16:creationId xmlns="" xmlns:a16="http://schemas.microsoft.com/office/drawing/2014/main" id="{188E8119-F0D2-441B-AE77-185EF674F2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760079" y="3143002"/>
              <a:ext cx="701701" cy="526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  <p:pic>
          <p:nvPicPr>
            <p:cNvPr id="57" name="Picture 13" descr="D:\Product JPG\IP6330\IP6330 - side - 800w.png">
              <a:extLst>
                <a:ext uri="{FF2B5EF4-FFF2-40B4-BE49-F238E27FC236}">
                  <a16:creationId xmlns="" xmlns:a16="http://schemas.microsoft.com/office/drawing/2014/main" id="{69DA1832-8C97-4D6D-A5CD-135CD6FEDF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-568092" y="2284338"/>
              <a:ext cx="720725" cy="179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  <p:pic>
          <p:nvPicPr>
            <p:cNvPr id="58" name="Picture 11">
              <a:extLst>
                <a:ext uri="{FF2B5EF4-FFF2-40B4-BE49-F238E27FC236}">
                  <a16:creationId xmlns="" xmlns:a16="http://schemas.microsoft.com/office/drawing/2014/main" id="{335140FD-7A14-4484-A7BC-C1B26BBE06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1696183" y="3743154"/>
              <a:ext cx="1024000" cy="76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9" name="Picture 11">
              <a:extLst>
                <a:ext uri="{FF2B5EF4-FFF2-40B4-BE49-F238E27FC236}">
                  <a16:creationId xmlns="" xmlns:a16="http://schemas.microsoft.com/office/drawing/2014/main" id="{A2855C9C-BAC1-43BA-9C39-A35807523B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242779" y="3679751"/>
              <a:ext cx="733425" cy="2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0" name="Picture 24" descr="X:\Product Publication\JPG\Products\IP7930\photo\IP7930-B-2 - 800W.png">
              <a:extLst>
                <a:ext uri="{FF2B5EF4-FFF2-40B4-BE49-F238E27FC236}">
                  <a16:creationId xmlns="" xmlns:a16="http://schemas.microsoft.com/office/drawing/2014/main" id="{F0E11B69-6CFB-400D-8840-A06411471C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631591" y="1923976"/>
              <a:ext cx="539750" cy="176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  <p:pic>
          <p:nvPicPr>
            <p:cNvPr id="61" name="Picture 2" descr="EHG7608-L">
              <a:extLst>
                <a:ext uri="{FF2B5EF4-FFF2-40B4-BE49-F238E27FC236}">
                  <a16:creationId xmlns="" xmlns:a16="http://schemas.microsoft.com/office/drawing/2014/main" id="{65592D0F-91BA-40C6-B1F5-F1E196D2C0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-1144356" y="915915"/>
              <a:ext cx="438150" cy="536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Picture 4">
              <a:extLst>
                <a:ext uri="{FF2B5EF4-FFF2-40B4-BE49-F238E27FC236}">
                  <a16:creationId xmlns="" xmlns:a16="http://schemas.microsoft.com/office/drawing/2014/main" id="{9A20A757-C86E-4077-85DF-AA05E4A706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-855429" y="1554088"/>
              <a:ext cx="657225" cy="180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3" name="直線接點 62">
              <a:extLst>
                <a:ext uri="{FF2B5EF4-FFF2-40B4-BE49-F238E27FC236}">
                  <a16:creationId xmlns="" xmlns:a16="http://schemas.microsoft.com/office/drawing/2014/main" id="{6ECBBA67-C6D4-4800-872F-413B547EB8E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-2652889" y="1756616"/>
              <a:ext cx="1833535" cy="699823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群組 63">
            <a:extLst>
              <a:ext uri="{FF2B5EF4-FFF2-40B4-BE49-F238E27FC236}">
                <a16:creationId xmlns="" xmlns:a16="http://schemas.microsoft.com/office/drawing/2014/main" id="{784F8AC4-2322-42F6-8A25-B4E33079769A}"/>
              </a:ext>
            </a:extLst>
          </p:cNvPr>
          <p:cNvGrpSpPr/>
          <p:nvPr/>
        </p:nvGrpSpPr>
        <p:grpSpPr>
          <a:xfrm>
            <a:off x="2527452" y="3645024"/>
            <a:ext cx="2386876" cy="2232248"/>
            <a:chOff x="2599461" y="3941762"/>
            <a:chExt cx="2386876" cy="2232248"/>
          </a:xfrm>
        </p:grpSpPr>
        <p:cxnSp>
          <p:nvCxnSpPr>
            <p:cNvPr id="65" name="直線接點 64">
              <a:extLst>
                <a:ext uri="{FF2B5EF4-FFF2-40B4-BE49-F238E27FC236}">
                  <a16:creationId xmlns="" xmlns:a16="http://schemas.microsoft.com/office/drawing/2014/main" id="{B0ED49BE-2C07-485F-830C-149CD82F2908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092047" y="4805859"/>
              <a:ext cx="1603322" cy="73786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multis">
              <a:extLst>
                <a:ext uri="{FF2B5EF4-FFF2-40B4-BE49-F238E27FC236}">
                  <a16:creationId xmlns="" xmlns:a16="http://schemas.microsoft.com/office/drawing/2014/main" id="{6E35AFC2-26F5-446B-B806-E5FC75EEC4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3908" y="3941762"/>
              <a:ext cx="1622429" cy="2232248"/>
              <a:chOff x="3363813" y="3941427"/>
              <a:chExt cx="1623196" cy="2232585"/>
            </a:xfrm>
          </p:grpSpPr>
          <p:cxnSp>
            <p:nvCxnSpPr>
              <p:cNvPr id="68" name="直線接點 67">
                <a:extLst>
                  <a:ext uri="{FF2B5EF4-FFF2-40B4-BE49-F238E27FC236}">
                    <a16:creationId xmlns="" xmlns:a16="http://schemas.microsoft.com/office/drawing/2014/main" id="{BA9C1861-7E1B-4EB2-8EA1-2378FEC6B530}"/>
                  </a:ext>
                </a:extLst>
              </p:cNvPr>
              <p:cNvCxnSpPr/>
              <p:nvPr/>
            </p:nvCxnSpPr>
            <p:spPr>
              <a:xfrm flipV="1">
                <a:off x="3784703" y="3941427"/>
                <a:ext cx="1202306" cy="1864006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9" name="圖片 68">
                <a:extLst>
                  <a:ext uri="{FF2B5EF4-FFF2-40B4-BE49-F238E27FC236}">
                    <a16:creationId xmlns="" xmlns:a16="http://schemas.microsoft.com/office/drawing/2014/main" id="{0139FA4E-9877-4F9E-8286-A03334690E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63813" y="5800891"/>
                <a:ext cx="540005" cy="373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67" name="圖片 66">
              <a:extLst>
                <a:ext uri="{FF2B5EF4-FFF2-40B4-BE49-F238E27FC236}">
                  <a16:creationId xmlns="" xmlns:a16="http://schemas.microsoft.com/office/drawing/2014/main" id="{8C3CF901-AD9D-4AFF-89F6-33617580D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9461" y="5335796"/>
              <a:ext cx="586171" cy="377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70" name="標題 1">
            <a:extLst>
              <a:ext uri="{FF2B5EF4-FFF2-40B4-BE49-F238E27FC236}">
                <a16:creationId xmlns="" xmlns:a16="http://schemas.microsoft.com/office/drawing/2014/main" id="{4739580D-A36B-44CB-AA7C-64F8E6D1B2DC}"/>
              </a:ext>
            </a:extLst>
          </p:cNvPr>
          <p:cNvSpPr txBox="1">
            <a:spLocks/>
          </p:cNvSpPr>
          <p:nvPr/>
        </p:nvSpPr>
        <p:spPr>
          <a:xfrm>
            <a:off x="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kumimoji="0" lang="zh-TW" altLang="en-US" sz="4000" b="1" dirty="0">
                <a:solidFill>
                  <a:srgbClr val="4F81B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星通全方位解決方案</a:t>
            </a:r>
            <a:r>
              <a:rPr kumimoji="0" lang="en-US" altLang="zh-TW" sz="3600" dirty="0">
                <a:solidFill>
                  <a:srgbClr val="404040"/>
                </a:solidFill>
                <a:ea typeface="新細明體" panose="02020500000000000000" pitchFamily="18" charset="-120"/>
              </a:rPr>
              <a:t/>
            </a:r>
            <a:br>
              <a:rPr kumimoji="0" lang="en-US" altLang="zh-TW" sz="3600" dirty="0">
                <a:solidFill>
                  <a:srgbClr val="404040"/>
                </a:solidFill>
                <a:ea typeface="新細明體" panose="02020500000000000000" pitchFamily="18" charset="-120"/>
              </a:rPr>
            </a:br>
            <a:r>
              <a:rPr kumimoji="0" lang="en-US" altLang="zh-TW" sz="2400" dirty="0">
                <a:solidFill>
                  <a:srgbClr val="7F7F7F"/>
                </a:solidFill>
                <a:ea typeface="標楷體" panose="03000509000000000000" pitchFamily="65" charset="-120"/>
              </a:rPr>
              <a:t>60</a:t>
            </a:r>
            <a:r>
              <a:rPr kumimoji="0" lang="zh-TW" altLang="en-US" sz="2400" dirty="0">
                <a:solidFill>
                  <a:srgbClr val="7F7F7F"/>
                </a:solidFill>
                <a:ea typeface="標楷體" panose="03000509000000000000" pitchFamily="65" charset="-120"/>
              </a:rPr>
              <a:t>項產品</a:t>
            </a:r>
            <a:endParaRPr kumimoji="0" lang="zh-TW" altLang="en-US" sz="3600" dirty="0">
              <a:solidFill>
                <a:srgbClr val="7F7F7F"/>
              </a:solidFill>
              <a:ea typeface="標楷體" panose="03000509000000000000" pitchFamily="65" charset="-120"/>
            </a:endParaRPr>
          </a:p>
        </p:txBody>
      </p:sp>
      <p:sp>
        <p:nvSpPr>
          <p:cNvPr id="71" name="投影片編號版面配置區 2">
            <a:extLst>
              <a:ext uri="{FF2B5EF4-FFF2-40B4-BE49-F238E27FC236}">
                <a16:creationId xmlns="" xmlns:a16="http://schemas.microsoft.com/office/drawing/2014/main" id="{FC863D43-103F-4A60-9B2E-C08B9C9F2623}"/>
              </a:ext>
            </a:extLst>
          </p:cNvPr>
          <p:cNvSpPr txBox="1">
            <a:spLocks/>
          </p:cNvSpPr>
          <p:nvPr/>
        </p:nvSpPr>
        <p:spPr>
          <a:xfrm>
            <a:off x="6645275" y="6184900"/>
            <a:ext cx="2133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新細明體" charset="-120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新細明體" charset="-120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新細明體" charset="-120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新細明體" charset="-120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新細明體" charset="-120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新細明體" charset="-120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新細明體" charset="-120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新細明體" charset="-120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新細明體" charset="-12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78DAEC-7331-4E09-91EB-FEBA44F70304}" type="slidenum">
              <a:rPr lang="zh-TW" altLang="en-US" sz="1200" smtClean="0">
                <a:solidFill>
                  <a:srgbClr val="FFFFFF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zh-TW" altLang="en-US" sz="12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pSp>
        <p:nvGrpSpPr>
          <p:cNvPr id="72" name="群組 71">
            <a:extLst>
              <a:ext uri="{FF2B5EF4-FFF2-40B4-BE49-F238E27FC236}">
                <a16:creationId xmlns="" xmlns:a16="http://schemas.microsoft.com/office/drawing/2014/main" id="{C240405F-22BE-4170-9055-94E547FD0B53}"/>
              </a:ext>
            </a:extLst>
          </p:cNvPr>
          <p:cNvGrpSpPr/>
          <p:nvPr/>
        </p:nvGrpSpPr>
        <p:grpSpPr>
          <a:xfrm>
            <a:off x="257555" y="3876150"/>
            <a:ext cx="1807619" cy="943797"/>
            <a:chOff x="257555" y="3933056"/>
            <a:chExt cx="1807619" cy="943797"/>
          </a:xfrm>
        </p:grpSpPr>
        <p:grpSp>
          <p:nvGrpSpPr>
            <p:cNvPr id="73" name="群組 228">
              <a:extLst>
                <a:ext uri="{FF2B5EF4-FFF2-40B4-BE49-F238E27FC236}">
                  <a16:creationId xmlns="" xmlns:a16="http://schemas.microsoft.com/office/drawing/2014/main" id="{267FE3A7-12FB-443C-A438-4282450ECB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7555" y="3933056"/>
              <a:ext cx="1728420" cy="583923"/>
              <a:chOff x="-36512" y="3374678"/>
              <a:chExt cx="1728192" cy="584200"/>
            </a:xfrm>
          </p:grpSpPr>
          <p:sp>
            <p:nvSpPr>
              <p:cNvPr id="81" name="矩形 50">
                <a:extLst>
                  <a:ext uri="{FF2B5EF4-FFF2-40B4-BE49-F238E27FC236}">
                    <a16:creationId xmlns="" xmlns:a16="http://schemas.microsoft.com/office/drawing/2014/main" id="{C429D5BF-5776-4822-BE54-21F116EE67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0008" y="3553271"/>
                <a:ext cx="721672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 dirty="0">
                    <a:solidFill>
                      <a:srgbClr val="0175C0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O9170</a:t>
                </a:r>
                <a:endParaRPr kumimoji="0" lang="zh-TW" altLang="en-US" sz="1400" dirty="0">
                  <a:solidFill>
                    <a:srgbClr val="0175C0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82" name="文字方塊 274">
                <a:extLst>
                  <a:ext uri="{FF2B5EF4-FFF2-40B4-BE49-F238E27FC236}">
                    <a16:creationId xmlns="" xmlns:a16="http://schemas.microsoft.com/office/drawing/2014/main" id="{CEBE0156-72C4-460B-98FB-B8424A58C2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6512" y="3374678"/>
                <a:ext cx="877887" cy="58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E1/T1</a:t>
                </a:r>
              </a:p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Ethernet</a:t>
                </a:r>
              </a:p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FXS/FXO/E&amp;M</a:t>
                </a:r>
              </a:p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RS232/RS485</a:t>
                </a:r>
              </a:p>
            </p:txBody>
          </p:sp>
          <p:grpSp>
            <p:nvGrpSpPr>
              <p:cNvPr id="83" name="群組 235">
                <a:extLst>
                  <a:ext uri="{FF2B5EF4-FFF2-40B4-BE49-F238E27FC236}">
                    <a16:creationId xmlns="" xmlns:a16="http://schemas.microsoft.com/office/drawing/2014/main" id="{8F27EEB0-2235-4646-B059-741A9B14AD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804862" y="3578919"/>
                <a:ext cx="146050" cy="215900"/>
                <a:chOff x="7358082" y="5357826"/>
                <a:chExt cx="145258" cy="215108"/>
              </a:xfrm>
            </p:grpSpPr>
            <p:cxnSp>
              <p:nvCxnSpPr>
                <p:cNvPr id="84" name="直線接點 236">
                  <a:extLst>
                    <a:ext uri="{FF2B5EF4-FFF2-40B4-BE49-F238E27FC236}">
                      <a16:creationId xmlns="" xmlns:a16="http://schemas.microsoft.com/office/drawing/2014/main" id="{2FCEE454-9559-4BC5-AC5D-9E064B18DA7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19" y="546498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5" name="直線接點 237">
                  <a:extLst>
                    <a:ext uri="{FF2B5EF4-FFF2-40B4-BE49-F238E27FC236}">
                      <a16:creationId xmlns="" xmlns:a16="http://schemas.microsoft.com/office/drawing/2014/main" id="{CCBE6279-E641-4ACD-94A2-787D5F1B0DC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51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6" name="直線接點 238">
                  <a:extLst>
                    <a:ext uri="{FF2B5EF4-FFF2-40B4-BE49-F238E27FC236}">
                      <a16:creationId xmlns="" xmlns:a16="http://schemas.microsoft.com/office/drawing/2014/main" id="{937EC00D-ED36-4516-9AB0-D50E302C737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grpSp>
          <p:nvGrpSpPr>
            <p:cNvPr id="74" name="群組 229">
              <a:extLst>
                <a:ext uri="{FF2B5EF4-FFF2-40B4-BE49-F238E27FC236}">
                  <a16:creationId xmlns="" xmlns:a16="http://schemas.microsoft.com/office/drawing/2014/main" id="{69FB82F5-A742-4DDA-84D4-94F3FD0163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660" y="4533469"/>
              <a:ext cx="1375514" cy="343384"/>
              <a:chOff x="335583" y="4071664"/>
              <a:chExt cx="1375333" cy="343547"/>
            </a:xfrm>
          </p:grpSpPr>
          <p:sp>
            <p:nvSpPr>
              <p:cNvPr id="75" name="矩形 49">
                <a:extLst>
                  <a:ext uri="{FF2B5EF4-FFF2-40B4-BE49-F238E27FC236}">
                    <a16:creationId xmlns="" xmlns:a16="http://schemas.microsoft.com/office/drawing/2014/main" id="{BF9894FD-F369-4494-B9CA-F5106F5514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244" y="4071664"/>
                <a:ext cx="721672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 dirty="0">
                    <a:solidFill>
                      <a:srgbClr val="0175C0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O9150</a:t>
                </a:r>
                <a:endParaRPr kumimoji="0" lang="zh-TW" altLang="en-US" sz="1400" dirty="0">
                  <a:solidFill>
                    <a:srgbClr val="0175C0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76" name="群組 166">
                <a:extLst>
                  <a:ext uri="{FF2B5EF4-FFF2-40B4-BE49-F238E27FC236}">
                    <a16:creationId xmlns="" xmlns:a16="http://schemas.microsoft.com/office/drawing/2014/main" id="{85DC58B8-3F44-4A63-A644-999693CA1C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864221" y="4119935"/>
                <a:ext cx="144462" cy="214312"/>
                <a:chOff x="7358082" y="5357826"/>
                <a:chExt cx="145258" cy="215108"/>
              </a:xfrm>
            </p:grpSpPr>
            <p:cxnSp>
              <p:nvCxnSpPr>
                <p:cNvPr id="78" name="直線接點 167">
                  <a:extLst>
                    <a:ext uri="{FF2B5EF4-FFF2-40B4-BE49-F238E27FC236}">
                      <a16:creationId xmlns="" xmlns:a16="http://schemas.microsoft.com/office/drawing/2014/main" id="{5ACC14AC-7A8D-49B1-BECB-FDB7B448671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19" y="546498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9" name="直線接點 168">
                  <a:extLst>
                    <a:ext uri="{FF2B5EF4-FFF2-40B4-BE49-F238E27FC236}">
                      <a16:creationId xmlns="" xmlns:a16="http://schemas.microsoft.com/office/drawing/2014/main" id="{38A3D1FB-F075-49FC-863F-14818BBB5F5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51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0" name="直線接點 169">
                  <a:extLst>
                    <a:ext uri="{FF2B5EF4-FFF2-40B4-BE49-F238E27FC236}">
                      <a16:creationId xmlns="" xmlns:a16="http://schemas.microsoft.com/office/drawing/2014/main" id="{1CD0D1E1-611A-44B8-BCCE-345345CB9DF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77" name="文字方塊 275">
                <a:extLst>
                  <a:ext uri="{FF2B5EF4-FFF2-40B4-BE49-F238E27FC236}">
                    <a16:creationId xmlns="" xmlns:a16="http://schemas.microsoft.com/office/drawing/2014/main" id="{8B93FB7C-6AD0-483F-8D4B-128962E928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583" y="4077073"/>
                <a:ext cx="576263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E1/T1</a:t>
                </a:r>
              </a:p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Ethernet</a:t>
                </a:r>
              </a:p>
            </p:txBody>
          </p:sp>
        </p:grpSp>
      </p:grpSp>
      <p:grpSp>
        <p:nvGrpSpPr>
          <p:cNvPr id="87" name="tdmoe">
            <a:extLst>
              <a:ext uri="{FF2B5EF4-FFF2-40B4-BE49-F238E27FC236}">
                <a16:creationId xmlns="" xmlns:a16="http://schemas.microsoft.com/office/drawing/2014/main" id="{89D8BED2-0032-491B-BEDA-57E51ABCFD5A}"/>
              </a:ext>
            </a:extLst>
          </p:cNvPr>
          <p:cNvGrpSpPr>
            <a:grpSpLocks/>
          </p:cNvGrpSpPr>
          <p:nvPr/>
        </p:nvGrpSpPr>
        <p:grpSpPr bwMode="auto">
          <a:xfrm>
            <a:off x="4048129" y="3933826"/>
            <a:ext cx="2087330" cy="2086759"/>
            <a:chOff x="4048341" y="3933053"/>
            <a:chExt cx="2087708" cy="2087615"/>
          </a:xfrm>
        </p:grpSpPr>
        <p:cxnSp>
          <p:nvCxnSpPr>
            <p:cNvPr id="88" name="直線接點 87">
              <a:extLst>
                <a:ext uri="{FF2B5EF4-FFF2-40B4-BE49-F238E27FC236}">
                  <a16:creationId xmlns="" xmlns:a16="http://schemas.microsoft.com/office/drawing/2014/main" id="{1A733EF8-197D-4EAA-8934-6C49223587FE}"/>
                </a:ext>
              </a:extLst>
            </p:cNvPr>
            <p:cNvCxnSpPr/>
            <p:nvPr/>
          </p:nvCxnSpPr>
          <p:spPr>
            <a:xfrm flipH="1" flipV="1">
              <a:off x="4958140" y="4069634"/>
              <a:ext cx="770077" cy="1713616"/>
            </a:xfrm>
            <a:prstGeom prst="lin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接點 88">
              <a:extLst>
                <a:ext uri="{FF2B5EF4-FFF2-40B4-BE49-F238E27FC236}">
                  <a16:creationId xmlns="" xmlns:a16="http://schemas.microsoft.com/office/drawing/2014/main" id="{76919B10-4897-444D-9D7C-420D62080DB8}"/>
                </a:ext>
              </a:extLst>
            </p:cNvPr>
            <p:cNvCxnSpPr/>
            <p:nvPr/>
          </p:nvCxnSpPr>
          <p:spPr>
            <a:xfrm flipH="1" flipV="1">
              <a:off x="4912093" y="4015637"/>
              <a:ext cx="247695" cy="1870842"/>
            </a:xfrm>
            <a:prstGeom prst="lin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>
              <a:extLst>
                <a:ext uri="{FF2B5EF4-FFF2-40B4-BE49-F238E27FC236}">
                  <a16:creationId xmlns="" xmlns:a16="http://schemas.microsoft.com/office/drawing/2014/main" id="{1004FC05-DB37-4047-8E75-108EA7B4A52D}"/>
                </a:ext>
              </a:extLst>
            </p:cNvPr>
            <p:cNvCxnSpPr>
              <a:stCxn id="92" idx="0"/>
            </p:cNvCxnSpPr>
            <p:nvPr/>
          </p:nvCxnSpPr>
          <p:spPr>
            <a:xfrm flipV="1">
              <a:off x="4443697" y="3933053"/>
              <a:ext cx="449343" cy="1872431"/>
            </a:xfrm>
            <a:prstGeom prst="lin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1" name="Picture 27" descr="D:\Product JPG\IP6702 - 370w -1.png">
              <a:extLst>
                <a:ext uri="{FF2B5EF4-FFF2-40B4-BE49-F238E27FC236}">
                  <a16:creationId xmlns="" xmlns:a16="http://schemas.microsoft.com/office/drawing/2014/main" id="{77C705EF-86D6-4E14-8740-09DACE22C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5596201" y="5753977"/>
              <a:ext cx="539848" cy="157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  <p:pic>
          <p:nvPicPr>
            <p:cNvPr id="92" name="Picture 29" descr="D:\Product JPG\IP6750 - 370w.png">
              <a:extLst>
                <a:ext uri="{FF2B5EF4-FFF2-40B4-BE49-F238E27FC236}">
                  <a16:creationId xmlns="" xmlns:a16="http://schemas.microsoft.com/office/drawing/2014/main" id="{3361F010-B20C-44D1-ADB2-67AEE7AB9E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4048341" y="5805498"/>
              <a:ext cx="792307" cy="179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  <p:pic>
          <p:nvPicPr>
            <p:cNvPr id="93" name="Picture 26">
              <a:extLst>
                <a:ext uri="{FF2B5EF4-FFF2-40B4-BE49-F238E27FC236}">
                  <a16:creationId xmlns="" xmlns:a16="http://schemas.microsoft.com/office/drawing/2014/main" id="{D852C32C-C4DD-4119-A596-340EEEB427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988760" y="5809041"/>
              <a:ext cx="493473" cy="211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</p:grpSp>
      <p:grpSp>
        <p:nvGrpSpPr>
          <p:cNvPr id="94" name="群組 93">
            <a:extLst>
              <a:ext uri="{FF2B5EF4-FFF2-40B4-BE49-F238E27FC236}">
                <a16:creationId xmlns="" xmlns:a16="http://schemas.microsoft.com/office/drawing/2014/main" id="{B9678554-2DCF-4954-A4BC-E1FF9CD2BAFF}"/>
              </a:ext>
            </a:extLst>
          </p:cNvPr>
          <p:cNvGrpSpPr>
            <a:grpSpLocks/>
          </p:cNvGrpSpPr>
          <p:nvPr/>
        </p:nvGrpSpPr>
        <p:grpSpPr bwMode="auto">
          <a:xfrm>
            <a:off x="5745161" y="428625"/>
            <a:ext cx="3148012" cy="912813"/>
            <a:chOff x="5745499" y="429078"/>
            <a:chExt cx="3146982" cy="911690"/>
          </a:xfrm>
        </p:grpSpPr>
        <p:pic>
          <p:nvPicPr>
            <p:cNvPr id="95" name="Picture 1">
              <a:extLst>
                <a:ext uri="{FF2B5EF4-FFF2-40B4-BE49-F238E27FC236}">
                  <a16:creationId xmlns="" xmlns:a16="http://schemas.microsoft.com/office/drawing/2014/main" id="{8012BB9C-0467-4B12-81C4-9CF73CE81B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 bwMode="auto">
            <a:xfrm>
              <a:off x="7181718" y="476644"/>
              <a:ext cx="807774" cy="864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6" name="圖片 253" descr="iNMS.png">
              <a:extLst>
                <a:ext uri="{FF2B5EF4-FFF2-40B4-BE49-F238E27FC236}">
                  <a16:creationId xmlns="" xmlns:a16="http://schemas.microsoft.com/office/drawing/2014/main" id="{B12DD96B-E2B0-49F7-BFFF-C257DBDB3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8037099" y="476644"/>
              <a:ext cx="855382" cy="8641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7" name="矩形 190">
              <a:extLst>
                <a:ext uri="{FF2B5EF4-FFF2-40B4-BE49-F238E27FC236}">
                  <a16:creationId xmlns="" xmlns:a16="http://schemas.microsoft.com/office/drawing/2014/main" id="{D3A446CE-9141-4A99-BB2D-C8EC2A9B8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5499" y="429078"/>
              <a:ext cx="1444626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kumimoji="0" lang="en-US" altLang="zh-TW" sz="1400" b="1" dirty="0">
                  <a:solidFill>
                    <a:srgbClr val="4BACC6"/>
                  </a:solidFill>
                  <a:ea typeface="新細明體" panose="02020500000000000000" pitchFamily="18" charset="-120"/>
                  <a:cs typeface="Arial" panose="020B0604020202020204" pitchFamily="34" charset="0"/>
                </a:rPr>
                <a:t>Multi-language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kumimoji="0" lang="en-US" altLang="zh-TW" sz="1400" b="1" dirty="0">
                  <a:solidFill>
                    <a:srgbClr val="4BACC6"/>
                  </a:solidFill>
                  <a:ea typeface="新細明體" panose="02020500000000000000" pitchFamily="18" charset="-120"/>
                  <a:cs typeface="Arial" panose="020B0604020202020204" pitchFamily="34" charset="0"/>
                </a:rPr>
                <a:t>Management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kumimoji="0" lang="en-US" altLang="zh-TW" sz="1400" b="1" dirty="0">
                  <a:solidFill>
                    <a:srgbClr val="4BACC6"/>
                  </a:solidFill>
                  <a:ea typeface="新細明體" panose="02020500000000000000" pitchFamily="18" charset="-120"/>
                  <a:cs typeface="Arial" panose="020B0604020202020204" pitchFamily="34" charset="0"/>
                </a:rPr>
                <a:t>(EMS/NMS)</a:t>
              </a:r>
              <a:endParaRPr kumimoji="0" lang="zh-TW" altLang="en-US" sz="1400" b="1" dirty="0">
                <a:solidFill>
                  <a:srgbClr val="4BACC6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98" name="群組 97">
            <a:extLst>
              <a:ext uri="{FF2B5EF4-FFF2-40B4-BE49-F238E27FC236}">
                <a16:creationId xmlns="" xmlns:a16="http://schemas.microsoft.com/office/drawing/2014/main" id="{B2C5BDC3-6C91-4492-A8C4-01AC7CA243E8}"/>
              </a:ext>
            </a:extLst>
          </p:cNvPr>
          <p:cNvGrpSpPr>
            <a:grpSpLocks/>
          </p:cNvGrpSpPr>
          <p:nvPr/>
        </p:nvGrpSpPr>
        <p:grpSpPr bwMode="auto">
          <a:xfrm>
            <a:off x="3903660" y="5902323"/>
            <a:ext cx="3467483" cy="701448"/>
            <a:chOff x="3904392" y="5902342"/>
            <a:chExt cx="3467159" cy="701266"/>
          </a:xfrm>
        </p:grpSpPr>
        <p:grpSp>
          <p:nvGrpSpPr>
            <p:cNvPr id="99" name="群組 235">
              <a:extLst>
                <a:ext uri="{FF2B5EF4-FFF2-40B4-BE49-F238E27FC236}">
                  <a16:creationId xmlns="" xmlns:a16="http://schemas.microsoft.com/office/drawing/2014/main" id="{78758B38-9C04-4AAB-A29A-6504570EE4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4392" y="6001543"/>
              <a:ext cx="1029195" cy="523221"/>
              <a:chOff x="3563888" y="6001543"/>
              <a:chExt cx="1029195" cy="523221"/>
            </a:xfrm>
          </p:grpSpPr>
          <p:sp>
            <p:nvSpPr>
              <p:cNvPr id="114" name="矩形 45">
                <a:extLst>
                  <a:ext uri="{FF2B5EF4-FFF2-40B4-BE49-F238E27FC236}">
                    <a16:creationId xmlns="" xmlns:a16="http://schemas.microsoft.com/office/drawing/2014/main" id="{1ECCAD45-DA03-47F4-A4E2-5B3DF4321F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3888" y="6001543"/>
                <a:ext cx="752129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>
                    <a:solidFill>
                      <a:srgbClr val="F79646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IP6750</a:t>
                </a:r>
                <a:endParaRPr kumimoji="0" lang="zh-TW" altLang="en-US" sz="1400">
                  <a:solidFill>
                    <a:srgbClr val="F79646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15" name="群組 142">
                <a:extLst>
                  <a:ext uri="{FF2B5EF4-FFF2-40B4-BE49-F238E27FC236}">
                    <a16:creationId xmlns="" xmlns:a16="http://schemas.microsoft.com/office/drawing/2014/main" id="{6A36C229-4B55-449B-817E-C5ABE3B83C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83521" y="6078117"/>
                <a:ext cx="144463" cy="214312"/>
                <a:chOff x="7358082" y="5357826"/>
                <a:chExt cx="145258" cy="215108"/>
              </a:xfrm>
            </p:grpSpPr>
            <p:cxnSp>
              <p:nvCxnSpPr>
                <p:cNvPr id="117" name="直線接點 143">
                  <a:extLst>
                    <a:ext uri="{FF2B5EF4-FFF2-40B4-BE49-F238E27FC236}">
                      <a16:creationId xmlns="" xmlns:a16="http://schemas.microsoft.com/office/drawing/2014/main" id="{516A7E89-A5EE-4BD5-B95C-7EEF9A14F52A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19" y="546498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8" name="直線接點 144">
                  <a:extLst>
                    <a:ext uri="{FF2B5EF4-FFF2-40B4-BE49-F238E27FC236}">
                      <a16:creationId xmlns="" xmlns:a16="http://schemas.microsoft.com/office/drawing/2014/main" id="{F0E952BB-90C7-4579-8D64-66B248A71D4E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51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9" name="直線接點 145">
                  <a:extLst>
                    <a:ext uri="{FF2B5EF4-FFF2-40B4-BE49-F238E27FC236}">
                      <a16:creationId xmlns="" xmlns:a16="http://schemas.microsoft.com/office/drawing/2014/main" id="{7900BBD6-800B-4689-93A2-0AD6DA22102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16" name="文字方塊 259">
                <a:extLst>
                  <a:ext uri="{FF2B5EF4-FFF2-40B4-BE49-F238E27FC236}">
                    <a16:creationId xmlns="" xmlns:a16="http://schemas.microsoft.com/office/drawing/2014/main" id="{DC9BC2D4-ED07-41A5-93DA-28B3E06390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07904" y="6309320"/>
                <a:ext cx="885179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E1/T1, FE/GbE</a:t>
                </a:r>
              </a:p>
            </p:txBody>
          </p:sp>
        </p:grpSp>
        <p:grpSp>
          <p:nvGrpSpPr>
            <p:cNvPr id="100" name="群組 236">
              <a:extLst>
                <a:ext uri="{FF2B5EF4-FFF2-40B4-BE49-F238E27FC236}">
                  <a16:creationId xmlns="" xmlns:a16="http://schemas.microsoft.com/office/drawing/2014/main" id="{B30CBC66-8047-4709-B84E-7BB1E541E1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55362" y="5997410"/>
              <a:ext cx="1228024" cy="606198"/>
              <a:chOff x="4686793" y="5984652"/>
              <a:chExt cx="1228024" cy="606198"/>
            </a:xfrm>
          </p:grpSpPr>
          <p:sp>
            <p:nvSpPr>
              <p:cNvPr id="108" name="矩形 44">
                <a:extLst>
                  <a:ext uri="{FF2B5EF4-FFF2-40B4-BE49-F238E27FC236}">
                    <a16:creationId xmlns="" xmlns:a16="http://schemas.microsoft.com/office/drawing/2014/main" id="{B33847DE-6B55-49B2-A005-83A04A599B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6793" y="5984652"/>
                <a:ext cx="88197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>
                    <a:solidFill>
                      <a:srgbClr val="F79646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IP6704A</a:t>
                </a:r>
                <a:endParaRPr kumimoji="0" lang="zh-TW" altLang="en-US" sz="1400">
                  <a:solidFill>
                    <a:srgbClr val="F79646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09" name="群組 134">
                <a:extLst>
                  <a:ext uri="{FF2B5EF4-FFF2-40B4-BE49-F238E27FC236}">
                    <a16:creationId xmlns="" xmlns:a16="http://schemas.microsoft.com/office/drawing/2014/main" id="{EA826713-3CF7-4B78-82F0-A117F51ADB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493741" y="6042282"/>
                <a:ext cx="146055" cy="214313"/>
                <a:chOff x="8101671" y="5143556"/>
                <a:chExt cx="145263" cy="215109"/>
              </a:xfrm>
            </p:grpSpPr>
            <p:cxnSp>
              <p:nvCxnSpPr>
                <p:cNvPr id="111" name="直線接點 135">
                  <a:extLst>
                    <a:ext uri="{FF2B5EF4-FFF2-40B4-BE49-F238E27FC236}">
                      <a16:creationId xmlns="" xmlns:a16="http://schemas.microsoft.com/office/drawing/2014/main" id="{5DFF4EB4-5283-418D-B369-05E2F946215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995308" y="5250714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" name="直線接點 136">
                  <a:extLst>
                    <a:ext uri="{FF2B5EF4-FFF2-40B4-BE49-F238E27FC236}">
                      <a16:creationId xmlns="" xmlns:a16="http://schemas.microsoft.com/office/drawing/2014/main" id="{D8FC9F74-C4B9-4D6B-A8C8-27F65D4E43A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067548" y="5249920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3" name="直線接點 137">
                  <a:extLst>
                    <a:ext uri="{FF2B5EF4-FFF2-40B4-BE49-F238E27FC236}">
                      <a16:creationId xmlns="" xmlns:a16="http://schemas.microsoft.com/office/drawing/2014/main" id="{BE36D3BE-934A-4E7F-87BF-FAA533093717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138983" y="524991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10" name="文字方塊 261">
                <a:extLst>
                  <a:ext uri="{FF2B5EF4-FFF2-40B4-BE49-F238E27FC236}">
                    <a16:creationId xmlns="" xmlns:a16="http://schemas.microsoft.com/office/drawing/2014/main" id="{DFC73DCC-49BE-4B9E-981A-1CEA9B3253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04229" y="6252296"/>
                <a:ext cx="1210588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E1/T1, FXS/FXO/E&amp;M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RS232/V.35/X.21</a:t>
                </a:r>
              </a:p>
            </p:txBody>
          </p:sp>
        </p:grpSp>
        <p:grpSp>
          <p:nvGrpSpPr>
            <p:cNvPr id="101" name="群組 241">
              <a:extLst>
                <a:ext uri="{FF2B5EF4-FFF2-40B4-BE49-F238E27FC236}">
                  <a16:creationId xmlns="" xmlns:a16="http://schemas.microsoft.com/office/drawing/2014/main" id="{E2CAD791-FCAD-45F3-B829-AB2C6DB2E1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84615" y="5902342"/>
              <a:ext cx="1486936" cy="555262"/>
              <a:chOff x="5607366" y="5830763"/>
              <a:chExt cx="1486936" cy="555262"/>
            </a:xfrm>
          </p:grpSpPr>
          <p:sp>
            <p:nvSpPr>
              <p:cNvPr id="102" name="矩形 43">
                <a:extLst>
                  <a:ext uri="{FF2B5EF4-FFF2-40B4-BE49-F238E27FC236}">
                    <a16:creationId xmlns="" xmlns:a16="http://schemas.microsoft.com/office/drawing/2014/main" id="{FFB2B349-6021-44DD-B907-87FC925E02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07366" y="5830763"/>
                <a:ext cx="881891" cy="3076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 dirty="0">
                    <a:solidFill>
                      <a:srgbClr val="F79646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IP6702A</a:t>
                </a:r>
                <a:endParaRPr kumimoji="0" lang="zh-TW" altLang="en-US" sz="1400" dirty="0">
                  <a:solidFill>
                    <a:srgbClr val="F79646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文字方塊 270">
                <a:extLst>
                  <a:ext uri="{FF2B5EF4-FFF2-40B4-BE49-F238E27FC236}">
                    <a16:creationId xmlns="" xmlns:a16="http://schemas.microsoft.com/office/drawing/2014/main" id="{16420297-0390-4BF3-A858-BA3FF1FAB7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57915" y="6170637"/>
                <a:ext cx="936387" cy="215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Eth, E1/T1, DTE</a:t>
                </a:r>
              </a:p>
            </p:txBody>
          </p:sp>
          <p:grpSp>
            <p:nvGrpSpPr>
              <p:cNvPr id="104" name="群組 240">
                <a:extLst>
                  <a:ext uri="{FF2B5EF4-FFF2-40B4-BE49-F238E27FC236}">
                    <a16:creationId xmlns="" xmlns:a16="http://schemas.microsoft.com/office/drawing/2014/main" id="{EF476EF7-E315-4010-9E7D-5BBCB03F6E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15746" y="5893471"/>
                <a:ext cx="146050" cy="194902"/>
                <a:chOff x="4926201" y="6416290"/>
                <a:chExt cx="146050" cy="194902"/>
              </a:xfrm>
            </p:grpSpPr>
            <p:cxnSp>
              <p:nvCxnSpPr>
                <p:cNvPr id="105" name="直線接點 135">
                  <a:extLst>
                    <a:ext uri="{FF2B5EF4-FFF2-40B4-BE49-F238E27FC236}">
                      <a16:creationId xmlns="" xmlns:a16="http://schemas.microsoft.com/office/drawing/2014/main" id="{06A35A9B-9344-4BBE-A49E-8282722B3403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829944" y="6513338"/>
                  <a:ext cx="194111" cy="1597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6" name="直線接點 136">
                  <a:extLst>
                    <a:ext uri="{FF2B5EF4-FFF2-40B4-BE49-F238E27FC236}">
                      <a16:creationId xmlns="" xmlns:a16="http://schemas.microsoft.com/office/drawing/2014/main" id="{ABE45415-8BEF-4CD4-A281-A0CE7881D30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902571" y="6512547"/>
                  <a:ext cx="194111" cy="1597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7" name="直線接點 137">
                  <a:extLst>
                    <a:ext uri="{FF2B5EF4-FFF2-40B4-BE49-F238E27FC236}">
                      <a16:creationId xmlns="" xmlns:a16="http://schemas.microsoft.com/office/drawing/2014/main" id="{560629DA-DC00-4656-AB7B-A65ECC65765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974397" y="6512547"/>
                  <a:ext cx="194111" cy="1597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</p:grpSp>
      <p:grpSp>
        <p:nvGrpSpPr>
          <p:cNvPr id="120" name="群組 119">
            <a:extLst>
              <a:ext uri="{FF2B5EF4-FFF2-40B4-BE49-F238E27FC236}">
                <a16:creationId xmlns="" xmlns:a16="http://schemas.microsoft.com/office/drawing/2014/main" id="{574C3281-9B1E-4857-A942-345EA813173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987826" y="1506268"/>
            <a:ext cx="1800199" cy="338554"/>
            <a:chOff x="4266880" y="1527959"/>
            <a:chExt cx="1799140" cy="338335"/>
          </a:xfrm>
        </p:grpSpPr>
        <p:sp>
          <p:nvSpPr>
            <p:cNvPr id="121" name="矩形 267">
              <a:extLst>
                <a:ext uri="{FF2B5EF4-FFF2-40B4-BE49-F238E27FC236}">
                  <a16:creationId xmlns="" xmlns:a16="http://schemas.microsoft.com/office/drawing/2014/main" id="{55F3BADF-6EA5-45AD-96EE-CDF03C916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6880" y="1556791"/>
              <a:ext cx="1031048" cy="307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b="1" dirty="0">
                  <a:solidFill>
                    <a:srgbClr val="FF7C80"/>
                  </a:solidFill>
                  <a:ea typeface="新細明體" panose="02020500000000000000" pitchFamily="18" charset="-120"/>
                  <a:cs typeface="Arial" panose="020B0604020202020204" pitchFamily="34" charset="0"/>
                </a:rPr>
                <a:t>WDM1800</a:t>
              </a:r>
              <a:endParaRPr kumimoji="0" lang="zh-TW" altLang="en-US" sz="1400" dirty="0">
                <a:solidFill>
                  <a:srgbClr val="FF7C8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122" name="文字方塊 218">
              <a:extLst>
                <a:ext uri="{FF2B5EF4-FFF2-40B4-BE49-F238E27FC236}">
                  <a16:creationId xmlns="" xmlns:a16="http://schemas.microsoft.com/office/drawing/2014/main" id="{B7C918F3-2CB5-472D-BF2C-00E164E683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31285" y="1527959"/>
              <a:ext cx="634735" cy="338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kumimoji="0" lang="en-US" altLang="zh-TW" sz="800" dirty="0">
                  <a:solidFill>
                    <a:srgbClr val="000000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1G ~ 25G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kumimoji="0" lang="en-US" altLang="zh-TW" sz="800" dirty="0">
                  <a:solidFill>
                    <a:srgbClr val="000000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SFP</a:t>
              </a:r>
            </a:p>
          </p:txBody>
        </p:sp>
        <p:grpSp>
          <p:nvGrpSpPr>
            <p:cNvPr id="123" name="群組 235">
              <a:extLst>
                <a:ext uri="{FF2B5EF4-FFF2-40B4-BE49-F238E27FC236}">
                  <a16:creationId xmlns="" xmlns:a16="http://schemas.microsoft.com/office/drawing/2014/main" id="{EC32AC5D-9096-491E-9514-05A476E262F2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5299599" y="1589452"/>
              <a:ext cx="146053" cy="215901"/>
              <a:chOff x="7355688" y="6246184"/>
              <a:chExt cx="145261" cy="215109"/>
            </a:xfrm>
          </p:grpSpPr>
          <p:cxnSp>
            <p:nvCxnSpPr>
              <p:cNvPr id="124" name="直線接點 236">
                <a:extLst>
                  <a:ext uri="{FF2B5EF4-FFF2-40B4-BE49-F238E27FC236}">
                    <a16:creationId xmlns="" xmlns:a16="http://schemas.microsoft.com/office/drawing/2014/main" id="{3F98484F-DE16-49CC-87D7-A64A5B549AE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249325" y="6353342"/>
                <a:ext cx="214314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5" name="直線接點 237">
                <a:extLst>
                  <a:ext uri="{FF2B5EF4-FFF2-40B4-BE49-F238E27FC236}">
                    <a16:creationId xmlns="" xmlns:a16="http://schemas.microsoft.com/office/drawing/2014/main" id="{68DEF844-DF78-4110-A757-44E1ADCBBDB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321565" y="6352558"/>
                <a:ext cx="214314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6" name="直線接點 238">
                <a:extLst>
                  <a:ext uri="{FF2B5EF4-FFF2-40B4-BE49-F238E27FC236}">
                    <a16:creationId xmlns="" xmlns:a16="http://schemas.microsoft.com/office/drawing/2014/main" id="{BC05AC1F-14CC-457E-9034-832AE544CB4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392998" y="6352547"/>
                <a:ext cx="214314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pSp>
        <p:nvGrpSpPr>
          <p:cNvPr id="127" name="群組 126">
            <a:extLst>
              <a:ext uri="{FF2B5EF4-FFF2-40B4-BE49-F238E27FC236}">
                <a16:creationId xmlns="" xmlns:a16="http://schemas.microsoft.com/office/drawing/2014/main" id="{E5F7FABC-1025-4115-9BB4-9BBBBE804572}"/>
              </a:ext>
            </a:extLst>
          </p:cNvPr>
          <p:cNvGrpSpPr/>
          <p:nvPr/>
        </p:nvGrpSpPr>
        <p:grpSpPr>
          <a:xfrm>
            <a:off x="1934839" y="3706093"/>
            <a:ext cx="3022923" cy="1235075"/>
            <a:chOff x="1985963" y="3238500"/>
            <a:chExt cx="2944812" cy="1235075"/>
          </a:xfrm>
        </p:grpSpPr>
        <p:cxnSp>
          <p:nvCxnSpPr>
            <p:cNvPr id="128" name="直線接點 127">
              <a:extLst>
                <a:ext uri="{FF2B5EF4-FFF2-40B4-BE49-F238E27FC236}">
                  <a16:creationId xmlns="" xmlns:a16="http://schemas.microsoft.com/office/drawing/2014/main" id="{6C592F8A-F36C-4B1E-B17C-3B61813D917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51003" y="3897314"/>
              <a:ext cx="2179772" cy="280560"/>
            </a:xfrm>
            <a:prstGeom prst="line">
              <a:avLst/>
            </a:prstGeom>
            <a:ln w="12700">
              <a:solidFill>
                <a:srgbClr val="0175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線接點 128">
              <a:extLst>
                <a:ext uri="{FF2B5EF4-FFF2-40B4-BE49-F238E27FC236}">
                  <a16:creationId xmlns="" xmlns:a16="http://schemas.microsoft.com/office/drawing/2014/main" id="{9F401B8C-CDDC-4A92-BBFE-446162FD1050}"/>
                </a:ext>
              </a:extLst>
            </p:cNvPr>
            <p:cNvCxnSpPr/>
            <p:nvPr/>
          </p:nvCxnSpPr>
          <p:spPr bwMode="auto">
            <a:xfrm rot="19964458">
              <a:off x="2776538" y="3238500"/>
              <a:ext cx="2017712" cy="1235075"/>
            </a:xfrm>
            <a:prstGeom prst="line">
              <a:avLst/>
            </a:prstGeom>
            <a:ln w="12700">
              <a:solidFill>
                <a:srgbClr val="0175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0" name="Picture 19" descr="D:\Product JPG\O9150\O9150 side 800w.png">
              <a:extLst>
                <a:ext uri="{FF2B5EF4-FFF2-40B4-BE49-F238E27FC236}">
                  <a16:creationId xmlns="" xmlns:a16="http://schemas.microsoft.com/office/drawing/2014/main" id="{55C68F5C-679F-4DEF-93D0-EB3F8DBF0D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 bwMode="auto">
            <a:xfrm>
              <a:off x="2057400" y="4102985"/>
              <a:ext cx="793750" cy="149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  <p:pic>
          <p:nvPicPr>
            <p:cNvPr id="131" name="Picture 17" descr="D:\Product JPG\O9170\O9170_Side_800w.png">
              <a:extLst>
                <a:ext uri="{FF2B5EF4-FFF2-40B4-BE49-F238E27FC236}">
                  <a16:creationId xmlns="" xmlns:a16="http://schemas.microsoft.com/office/drawing/2014/main" id="{4CBCB42F-28D2-4F02-A6B1-13A132C96D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/>
            <a:srcRect/>
            <a:stretch>
              <a:fillRect/>
            </a:stretch>
          </p:blipFill>
          <p:spPr bwMode="auto">
            <a:xfrm>
              <a:off x="1985963" y="3696589"/>
              <a:ext cx="801687" cy="153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</p:spPr>
        </p:pic>
      </p:grpSp>
      <p:grpSp>
        <p:nvGrpSpPr>
          <p:cNvPr id="132" name="群組 131">
            <a:extLst>
              <a:ext uri="{FF2B5EF4-FFF2-40B4-BE49-F238E27FC236}">
                <a16:creationId xmlns="" xmlns:a16="http://schemas.microsoft.com/office/drawing/2014/main" id="{D10735B6-32D3-46AD-859B-742F52F41A7A}"/>
              </a:ext>
            </a:extLst>
          </p:cNvPr>
          <p:cNvGrpSpPr>
            <a:grpSpLocks/>
          </p:cNvGrpSpPr>
          <p:nvPr/>
        </p:nvGrpSpPr>
        <p:grpSpPr bwMode="auto">
          <a:xfrm>
            <a:off x="6895687" y="2388024"/>
            <a:ext cx="2161138" cy="3292969"/>
            <a:chOff x="6875029" y="2447467"/>
            <a:chExt cx="2161471" cy="3293763"/>
          </a:xfrm>
        </p:grpSpPr>
        <p:grpSp>
          <p:nvGrpSpPr>
            <p:cNvPr id="133" name="群組 244">
              <a:extLst>
                <a:ext uri="{FF2B5EF4-FFF2-40B4-BE49-F238E27FC236}">
                  <a16:creationId xmlns="" xmlns:a16="http://schemas.microsoft.com/office/drawing/2014/main" id="{8FE432F4-4736-4569-ABC9-3432018D10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13365" y="4114351"/>
              <a:ext cx="1431594" cy="307777"/>
              <a:chOff x="6912297" y="3717032"/>
              <a:chExt cx="1431593" cy="307777"/>
            </a:xfrm>
          </p:grpSpPr>
          <p:sp>
            <p:nvSpPr>
              <p:cNvPr id="183" name="矩形 38">
                <a:extLst>
                  <a:ext uri="{FF2B5EF4-FFF2-40B4-BE49-F238E27FC236}">
                    <a16:creationId xmlns="" xmlns:a16="http://schemas.microsoft.com/office/drawing/2014/main" id="{FF778DB6-FBCC-4BA5-B7A7-FFDB59C5E6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12297" y="3717032"/>
                <a:ext cx="752129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>
                    <a:solidFill>
                      <a:srgbClr val="9BBB59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IP6820</a:t>
                </a:r>
                <a:endParaRPr kumimoji="0" lang="zh-TW" altLang="en-US" sz="1400">
                  <a:solidFill>
                    <a:srgbClr val="9BBB59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84" name="群組 174">
                <a:extLst>
                  <a:ext uri="{FF2B5EF4-FFF2-40B4-BE49-F238E27FC236}">
                    <a16:creationId xmlns="" xmlns:a16="http://schemas.microsoft.com/office/drawing/2014/main" id="{A6AD923E-AE38-462F-BAFE-E2B3A37AAA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7604580" y="3753322"/>
                <a:ext cx="144463" cy="215900"/>
                <a:chOff x="7358082" y="5357826"/>
                <a:chExt cx="145258" cy="215108"/>
              </a:xfrm>
            </p:grpSpPr>
            <p:cxnSp>
              <p:nvCxnSpPr>
                <p:cNvPr id="186" name="直線接點 175">
                  <a:extLst>
                    <a:ext uri="{FF2B5EF4-FFF2-40B4-BE49-F238E27FC236}">
                      <a16:creationId xmlns="" xmlns:a16="http://schemas.microsoft.com/office/drawing/2014/main" id="{E60D048A-00D5-44E9-BB49-3768D0163EA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19" y="546498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7" name="直線接點 176">
                  <a:extLst>
                    <a:ext uri="{FF2B5EF4-FFF2-40B4-BE49-F238E27FC236}">
                      <a16:creationId xmlns="" xmlns:a16="http://schemas.microsoft.com/office/drawing/2014/main" id="{F0FE87D7-56B0-4EA2-A40A-70446B243F46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51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8" name="直線接點 177">
                  <a:extLst>
                    <a:ext uri="{FF2B5EF4-FFF2-40B4-BE49-F238E27FC236}">
                      <a16:creationId xmlns="" xmlns:a16="http://schemas.microsoft.com/office/drawing/2014/main" id="{A08C8950-047A-4C91-AF66-14994514F7E3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85" name="文字方塊 270">
                <a:extLst>
                  <a:ext uri="{FF2B5EF4-FFF2-40B4-BE49-F238E27FC236}">
                    <a16:creationId xmlns="" xmlns:a16="http://schemas.microsoft.com/office/drawing/2014/main" id="{81EA793F-D639-4CFE-9365-BE13F8972A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740352" y="3717032"/>
                <a:ext cx="603538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Eth, DTE</a:t>
                </a:r>
              </a:p>
            </p:txBody>
          </p:sp>
        </p:grpSp>
        <p:grpSp>
          <p:nvGrpSpPr>
            <p:cNvPr id="134" name="群組 245">
              <a:extLst>
                <a:ext uri="{FF2B5EF4-FFF2-40B4-BE49-F238E27FC236}">
                  <a16:creationId xmlns="" xmlns:a16="http://schemas.microsoft.com/office/drawing/2014/main" id="{B2750961-A60F-4F0A-9D05-46E4C3444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27657" y="4678853"/>
              <a:ext cx="1488513" cy="307851"/>
              <a:chOff x="7547186" y="4246809"/>
              <a:chExt cx="1488512" cy="307851"/>
            </a:xfrm>
          </p:grpSpPr>
          <p:sp>
            <p:nvSpPr>
              <p:cNvPr id="177" name="矩形 39">
                <a:extLst>
                  <a:ext uri="{FF2B5EF4-FFF2-40B4-BE49-F238E27FC236}">
                    <a16:creationId xmlns="" xmlns:a16="http://schemas.microsoft.com/office/drawing/2014/main" id="{9A02E857-7E43-4716-85AC-253441632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47186" y="4246809"/>
                <a:ext cx="752245" cy="307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 dirty="0">
                    <a:solidFill>
                      <a:srgbClr val="9BBB59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IP6608</a:t>
                </a:r>
                <a:endParaRPr kumimoji="0" lang="zh-TW" altLang="en-US" sz="1400" dirty="0">
                  <a:solidFill>
                    <a:srgbClr val="9BBB59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78" name="群組 174">
                <a:extLst>
                  <a:ext uri="{FF2B5EF4-FFF2-40B4-BE49-F238E27FC236}">
                    <a16:creationId xmlns="" xmlns:a16="http://schemas.microsoft.com/office/drawing/2014/main" id="{007E3D90-77AB-453A-8AE5-2DA5B660FB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8250650" y="4292749"/>
                <a:ext cx="144461" cy="215901"/>
                <a:chOff x="7358084" y="5192205"/>
                <a:chExt cx="145256" cy="215109"/>
              </a:xfrm>
            </p:grpSpPr>
            <p:cxnSp>
              <p:nvCxnSpPr>
                <p:cNvPr id="180" name="直線接點 175">
                  <a:extLst>
                    <a:ext uri="{FF2B5EF4-FFF2-40B4-BE49-F238E27FC236}">
                      <a16:creationId xmlns="" xmlns:a16="http://schemas.microsoft.com/office/drawing/2014/main" id="{39572531-03B6-49E1-989A-7CE2301C026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21" y="529936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1" name="直線接點 176">
                  <a:extLst>
                    <a:ext uri="{FF2B5EF4-FFF2-40B4-BE49-F238E27FC236}">
                      <a16:creationId xmlns="" xmlns:a16="http://schemas.microsoft.com/office/drawing/2014/main" id="{6329AC51-0636-4577-8CCB-83E555EED62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51" y="5298568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2" name="直線接點 177">
                  <a:extLst>
                    <a:ext uri="{FF2B5EF4-FFF2-40B4-BE49-F238E27FC236}">
                      <a16:creationId xmlns="" xmlns:a16="http://schemas.microsoft.com/office/drawing/2014/main" id="{168942DF-AFD5-4FEA-9F10-D5B3D4CC468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298568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79" name="文字方塊 270">
                <a:extLst>
                  <a:ext uri="{FF2B5EF4-FFF2-40B4-BE49-F238E27FC236}">
                    <a16:creationId xmlns="" xmlns:a16="http://schemas.microsoft.com/office/drawing/2014/main" id="{393EA619-5E62-4ABB-95C7-A9533EF4EB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30952" y="4281081"/>
                <a:ext cx="604746" cy="2154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Eth, GbE</a:t>
                </a:r>
              </a:p>
            </p:txBody>
          </p:sp>
        </p:grpSp>
        <p:grpSp>
          <p:nvGrpSpPr>
            <p:cNvPr id="135" name="群組 98">
              <a:extLst>
                <a:ext uri="{FF2B5EF4-FFF2-40B4-BE49-F238E27FC236}">
                  <a16:creationId xmlns="" xmlns:a16="http://schemas.microsoft.com/office/drawing/2014/main" id="{34A210D9-BF8C-4D47-BEEF-A9D013A7B9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64578" y="3645021"/>
              <a:ext cx="1252389" cy="315590"/>
              <a:chOff x="7352059" y="3212976"/>
              <a:chExt cx="1252389" cy="315590"/>
            </a:xfrm>
          </p:grpSpPr>
          <p:sp>
            <p:nvSpPr>
              <p:cNvPr id="171" name="矩形 37">
                <a:extLst>
                  <a:ext uri="{FF2B5EF4-FFF2-40B4-BE49-F238E27FC236}">
                    <a16:creationId xmlns="" xmlns:a16="http://schemas.microsoft.com/office/drawing/2014/main" id="{A49CAA7B-F040-4E33-95BE-E1301B5F7A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52059" y="3220789"/>
                <a:ext cx="752129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>
                    <a:solidFill>
                      <a:srgbClr val="9BBB59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IP6340</a:t>
                </a:r>
                <a:endParaRPr kumimoji="0" lang="zh-TW" altLang="en-US" sz="1400">
                  <a:solidFill>
                    <a:srgbClr val="9BBB59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72" name="群組 174">
                <a:extLst>
                  <a:ext uri="{FF2B5EF4-FFF2-40B4-BE49-F238E27FC236}">
                    <a16:creationId xmlns="" xmlns:a16="http://schemas.microsoft.com/office/drawing/2014/main" id="{A1B8F939-1EA2-44EE-828E-AFE1BBCD78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8084417" y="3249266"/>
                <a:ext cx="144463" cy="215900"/>
                <a:chOff x="7358082" y="5357826"/>
                <a:chExt cx="145258" cy="215108"/>
              </a:xfrm>
            </p:grpSpPr>
            <p:cxnSp>
              <p:nvCxnSpPr>
                <p:cNvPr id="174" name="直線接點 175">
                  <a:extLst>
                    <a:ext uri="{FF2B5EF4-FFF2-40B4-BE49-F238E27FC236}">
                      <a16:creationId xmlns="" xmlns:a16="http://schemas.microsoft.com/office/drawing/2014/main" id="{8663C4AC-0426-4784-927C-4D329F8E5CE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19" y="546498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5" name="直線接點 176">
                  <a:extLst>
                    <a:ext uri="{FF2B5EF4-FFF2-40B4-BE49-F238E27FC236}">
                      <a16:creationId xmlns="" xmlns:a16="http://schemas.microsoft.com/office/drawing/2014/main" id="{F9C2DCF8-9FCE-4A9A-915B-3334EF9FFAD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51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6" name="直線接點 177">
                  <a:extLst>
                    <a:ext uri="{FF2B5EF4-FFF2-40B4-BE49-F238E27FC236}">
                      <a16:creationId xmlns="" xmlns:a16="http://schemas.microsoft.com/office/drawing/2014/main" id="{8EAA1405-F367-4D2E-8177-57074BC4893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73" name="文字方塊 270">
                <a:extLst>
                  <a:ext uri="{FF2B5EF4-FFF2-40B4-BE49-F238E27FC236}">
                    <a16:creationId xmlns="" xmlns:a16="http://schemas.microsoft.com/office/drawing/2014/main" id="{2CD9E57A-F72A-4A8E-9A9B-E670A34546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64723" y="3212976"/>
                <a:ext cx="339725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</a:t>
                </a:r>
              </a:p>
            </p:txBody>
          </p:sp>
        </p:grpSp>
        <p:grpSp>
          <p:nvGrpSpPr>
            <p:cNvPr id="136" name="群組 249">
              <a:extLst>
                <a:ext uri="{FF2B5EF4-FFF2-40B4-BE49-F238E27FC236}">
                  <a16:creationId xmlns="" xmlns:a16="http://schemas.microsoft.com/office/drawing/2014/main" id="{E0AEEF73-3049-45D4-95B4-D19C64861D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5559" y="5433379"/>
              <a:ext cx="1922447" cy="307851"/>
              <a:chOff x="6514440" y="5401634"/>
              <a:chExt cx="1922446" cy="307851"/>
            </a:xfrm>
          </p:grpSpPr>
          <p:sp>
            <p:nvSpPr>
              <p:cNvPr id="165" name="矩形 42">
                <a:extLst>
                  <a:ext uri="{FF2B5EF4-FFF2-40B4-BE49-F238E27FC236}">
                    <a16:creationId xmlns="" xmlns:a16="http://schemas.microsoft.com/office/drawing/2014/main" id="{D61EA438-7046-4EE0-81EB-EF5BB11E27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14440" y="5401634"/>
                <a:ext cx="752245" cy="307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 dirty="0">
                    <a:solidFill>
                      <a:srgbClr val="9BBB59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IP6618</a:t>
                </a:r>
                <a:endParaRPr kumimoji="0" lang="zh-TW" altLang="en-US" sz="1400" dirty="0">
                  <a:solidFill>
                    <a:srgbClr val="9BBB59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66" name="群組 174">
                <a:extLst>
                  <a:ext uri="{FF2B5EF4-FFF2-40B4-BE49-F238E27FC236}">
                    <a16:creationId xmlns="" xmlns:a16="http://schemas.microsoft.com/office/drawing/2014/main" id="{0FD50C92-B1FC-40A0-B145-330B0A623D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7272017" y="5472728"/>
                <a:ext cx="144462" cy="215900"/>
                <a:chOff x="7275012" y="5357826"/>
                <a:chExt cx="145260" cy="215108"/>
              </a:xfrm>
            </p:grpSpPr>
            <p:cxnSp>
              <p:nvCxnSpPr>
                <p:cNvPr id="168" name="直線接點 175">
                  <a:extLst>
                    <a:ext uri="{FF2B5EF4-FFF2-40B4-BE49-F238E27FC236}">
                      <a16:creationId xmlns="" xmlns:a16="http://schemas.microsoft.com/office/drawing/2014/main" id="{92C1F263-12C6-4183-9247-9FC9E7C66DD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168649" y="546498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9" name="直線接點 176">
                  <a:extLst>
                    <a:ext uri="{FF2B5EF4-FFF2-40B4-BE49-F238E27FC236}">
                      <a16:creationId xmlns="" xmlns:a16="http://schemas.microsoft.com/office/drawing/2014/main" id="{8C732CD0-54A4-437B-8FC7-74EF849B20C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40882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0" name="直線接點 177">
                  <a:extLst>
                    <a:ext uri="{FF2B5EF4-FFF2-40B4-BE49-F238E27FC236}">
                      <a16:creationId xmlns="" xmlns:a16="http://schemas.microsoft.com/office/drawing/2014/main" id="{8D02B88F-B575-483E-8529-3D86410191CA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12321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67" name="文字方塊 270">
                <a:extLst>
                  <a:ext uri="{FF2B5EF4-FFF2-40B4-BE49-F238E27FC236}">
                    <a16:creationId xmlns="" xmlns:a16="http://schemas.microsoft.com/office/drawing/2014/main" id="{02A650E8-229F-4E50-9037-3A5448453B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52321" y="5474291"/>
                <a:ext cx="984565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Eth, GbE, 10GbE</a:t>
                </a:r>
              </a:p>
            </p:txBody>
          </p:sp>
        </p:grpSp>
        <p:grpSp>
          <p:nvGrpSpPr>
            <p:cNvPr id="137" name="群組 182">
              <a:extLst>
                <a:ext uri="{FF2B5EF4-FFF2-40B4-BE49-F238E27FC236}">
                  <a16:creationId xmlns="" xmlns:a16="http://schemas.microsoft.com/office/drawing/2014/main" id="{26121A11-BF9A-463C-97CD-600E8DF343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58550" y="5082574"/>
              <a:ext cx="1877950" cy="307777"/>
              <a:chOff x="7380957" y="4246809"/>
              <a:chExt cx="1877949" cy="307777"/>
            </a:xfrm>
          </p:grpSpPr>
          <p:sp>
            <p:nvSpPr>
              <p:cNvPr id="159" name="矩形 183">
                <a:extLst>
                  <a:ext uri="{FF2B5EF4-FFF2-40B4-BE49-F238E27FC236}">
                    <a16:creationId xmlns="" xmlns:a16="http://schemas.microsoft.com/office/drawing/2014/main" id="{BA31F90D-C208-4AD0-8C3F-94E854F4C5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80957" y="4246809"/>
                <a:ext cx="721672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>
                    <a:solidFill>
                      <a:srgbClr val="9BBB59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G7820</a:t>
                </a:r>
                <a:endParaRPr kumimoji="0" lang="zh-TW" altLang="en-US" sz="1400">
                  <a:solidFill>
                    <a:srgbClr val="9BBB59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60" name="群組 174">
                <a:extLst>
                  <a:ext uri="{FF2B5EF4-FFF2-40B4-BE49-F238E27FC236}">
                    <a16:creationId xmlns="" xmlns:a16="http://schemas.microsoft.com/office/drawing/2014/main" id="{DECEB462-B748-40C1-BF39-3279C1D2C6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8084417" y="4292747"/>
                <a:ext cx="144463" cy="215900"/>
                <a:chOff x="7358082" y="5357826"/>
                <a:chExt cx="145258" cy="215108"/>
              </a:xfrm>
            </p:grpSpPr>
            <p:cxnSp>
              <p:nvCxnSpPr>
                <p:cNvPr id="162" name="直線接點 175">
                  <a:extLst>
                    <a:ext uri="{FF2B5EF4-FFF2-40B4-BE49-F238E27FC236}">
                      <a16:creationId xmlns="" xmlns:a16="http://schemas.microsoft.com/office/drawing/2014/main" id="{2F20255D-0B1C-414C-9AD6-38A946BBC01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19" y="546498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3" name="直線接點 176">
                  <a:extLst>
                    <a:ext uri="{FF2B5EF4-FFF2-40B4-BE49-F238E27FC236}">
                      <a16:creationId xmlns="" xmlns:a16="http://schemas.microsoft.com/office/drawing/2014/main" id="{A07AC17A-2567-437C-BD33-EA56215810E9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51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4" name="直線接點 177">
                  <a:extLst>
                    <a:ext uri="{FF2B5EF4-FFF2-40B4-BE49-F238E27FC236}">
                      <a16:creationId xmlns="" xmlns:a16="http://schemas.microsoft.com/office/drawing/2014/main" id="{749A149E-C9D3-4931-AA36-75E171935976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61" name="文字方塊 270">
                <a:extLst>
                  <a:ext uri="{FF2B5EF4-FFF2-40B4-BE49-F238E27FC236}">
                    <a16:creationId xmlns="" xmlns:a16="http://schemas.microsoft.com/office/drawing/2014/main" id="{5C89D908-DD2C-4118-B2C9-075E0132DB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64723" y="4294160"/>
                <a:ext cx="99418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Eth, IP, MPLS-TP</a:t>
                </a:r>
              </a:p>
            </p:txBody>
          </p:sp>
        </p:grpSp>
        <p:grpSp>
          <p:nvGrpSpPr>
            <p:cNvPr id="138" name="群組 257">
              <a:extLst>
                <a:ext uri="{FF2B5EF4-FFF2-40B4-BE49-F238E27FC236}">
                  <a16:creationId xmlns="" xmlns:a16="http://schemas.microsoft.com/office/drawing/2014/main" id="{908F8923-F09C-4315-AF65-5E97309C11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41142" y="2852934"/>
              <a:ext cx="1252389" cy="315590"/>
              <a:chOff x="7352059" y="3212976"/>
              <a:chExt cx="1252389" cy="315590"/>
            </a:xfrm>
          </p:grpSpPr>
          <p:sp>
            <p:nvSpPr>
              <p:cNvPr id="153" name="矩形 258">
                <a:extLst>
                  <a:ext uri="{FF2B5EF4-FFF2-40B4-BE49-F238E27FC236}">
                    <a16:creationId xmlns="" xmlns:a16="http://schemas.microsoft.com/office/drawing/2014/main" id="{89DCB407-D9DA-4D49-942C-95EA417DFE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52059" y="3220789"/>
                <a:ext cx="752129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 dirty="0">
                    <a:solidFill>
                      <a:srgbClr val="9BBB59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IP6828</a:t>
                </a:r>
                <a:endParaRPr kumimoji="0" lang="zh-TW" altLang="en-US" sz="1400" dirty="0">
                  <a:solidFill>
                    <a:srgbClr val="9BBB59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54" name="群組 174">
                <a:extLst>
                  <a:ext uri="{FF2B5EF4-FFF2-40B4-BE49-F238E27FC236}">
                    <a16:creationId xmlns="" xmlns:a16="http://schemas.microsoft.com/office/drawing/2014/main" id="{5BA6843A-844E-46F7-BF94-ABF393ED47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8084417" y="3249266"/>
                <a:ext cx="144463" cy="215900"/>
                <a:chOff x="7358082" y="5357826"/>
                <a:chExt cx="145258" cy="215108"/>
              </a:xfrm>
            </p:grpSpPr>
            <p:cxnSp>
              <p:nvCxnSpPr>
                <p:cNvPr id="156" name="直線接點 175">
                  <a:extLst>
                    <a:ext uri="{FF2B5EF4-FFF2-40B4-BE49-F238E27FC236}">
                      <a16:creationId xmlns="" xmlns:a16="http://schemas.microsoft.com/office/drawing/2014/main" id="{182A96E7-66F7-4A40-A760-A9720EDCB6A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19" y="546498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7" name="直線接點 176">
                  <a:extLst>
                    <a:ext uri="{FF2B5EF4-FFF2-40B4-BE49-F238E27FC236}">
                      <a16:creationId xmlns="" xmlns:a16="http://schemas.microsoft.com/office/drawing/2014/main" id="{3373F4AB-579F-4B17-97A8-D2202FC7FA33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51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8" name="直線接點 177">
                  <a:extLst>
                    <a:ext uri="{FF2B5EF4-FFF2-40B4-BE49-F238E27FC236}">
                      <a16:creationId xmlns="" xmlns:a16="http://schemas.microsoft.com/office/drawing/2014/main" id="{9FF94FCE-818C-40D8-9CE5-6B120C7C31E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55" name="文字方塊 270">
                <a:extLst>
                  <a:ext uri="{FF2B5EF4-FFF2-40B4-BE49-F238E27FC236}">
                    <a16:creationId xmlns="" xmlns:a16="http://schemas.microsoft.com/office/drawing/2014/main" id="{045C5FA9-2A35-495F-8ADB-8E98E6F016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64723" y="3212976"/>
                <a:ext cx="339725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</a:t>
                </a:r>
              </a:p>
            </p:txBody>
          </p:sp>
        </p:grpSp>
        <p:grpSp>
          <p:nvGrpSpPr>
            <p:cNvPr id="139" name="群組 264">
              <a:extLst>
                <a:ext uri="{FF2B5EF4-FFF2-40B4-BE49-F238E27FC236}">
                  <a16:creationId xmlns="" xmlns:a16="http://schemas.microsoft.com/office/drawing/2014/main" id="{C7CCDDB7-2EB4-4BED-B16F-67D77AB5E7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5029" y="2447467"/>
              <a:ext cx="1252389" cy="315590"/>
              <a:chOff x="7352059" y="3212976"/>
              <a:chExt cx="1252389" cy="315590"/>
            </a:xfrm>
          </p:grpSpPr>
          <p:sp>
            <p:nvSpPr>
              <p:cNvPr id="147" name="矩形 265">
                <a:extLst>
                  <a:ext uri="{FF2B5EF4-FFF2-40B4-BE49-F238E27FC236}">
                    <a16:creationId xmlns="" xmlns:a16="http://schemas.microsoft.com/office/drawing/2014/main" id="{50E2E015-3666-42AA-AD22-FE92217B64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52059" y="3220789"/>
                <a:ext cx="752129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 dirty="0">
                    <a:solidFill>
                      <a:srgbClr val="9BBB59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IP6818</a:t>
                </a:r>
                <a:endParaRPr kumimoji="0" lang="zh-TW" altLang="en-US" sz="1400" dirty="0">
                  <a:solidFill>
                    <a:srgbClr val="9BBB59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8" name="群組 174">
                <a:extLst>
                  <a:ext uri="{FF2B5EF4-FFF2-40B4-BE49-F238E27FC236}">
                    <a16:creationId xmlns="" xmlns:a16="http://schemas.microsoft.com/office/drawing/2014/main" id="{28EB7C7D-2DDF-46A0-9683-6E8C38AC35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8084417" y="3249266"/>
                <a:ext cx="144463" cy="215900"/>
                <a:chOff x="7358082" y="5357826"/>
                <a:chExt cx="145258" cy="215108"/>
              </a:xfrm>
            </p:grpSpPr>
            <p:cxnSp>
              <p:nvCxnSpPr>
                <p:cNvPr id="150" name="直線接點 175">
                  <a:extLst>
                    <a:ext uri="{FF2B5EF4-FFF2-40B4-BE49-F238E27FC236}">
                      <a16:creationId xmlns="" xmlns:a16="http://schemas.microsoft.com/office/drawing/2014/main" id="{B1E0CD0B-36DD-4222-8C81-994D6974903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19" y="546498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1" name="直線接點 176">
                  <a:extLst>
                    <a:ext uri="{FF2B5EF4-FFF2-40B4-BE49-F238E27FC236}">
                      <a16:creationId xmlns="" xmlns:a16="http://schemas.microsoft.com/office/drawing/2014/main" id="{24C35495-DE21-4596-A616-649267FB523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51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2" name="直線接點 177">
                  <a:extLst>
                    <a:ext uri="{FF2B5EF4-FFF2-40B4-BE49-F238E27FC236}">
                      <a16:creationId xmlns="" xmlns:a16="http://schemas.microsoft.com/office/drawing/2014/main" id="{3C1CCE90-3F08-4979-91E8-5AEF3E1B077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49" name="文字方塊 270">
                <a:extLst>
                  <a:ext uri="{FF2B5EF4-FFF2-40B4-BE49-F238E27FC236}">
                    <a16:creationId xmlns="" xmlns:a16="http://schemas.microsoft.com/office/drawing/2014/main" id="{17B3D98C-AD44-4829-A571-CE6C7ABDB0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64723" y="3212976"/>
                <a:ext cx="339725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</a:t>
                </a:r>
              </a:p>
            </p:txBody>
          </p:sp>
        </p:grpSp>
        <p:grpSp>
          <p:nvGrpSpPr>
            <p:cNvPr id="140" name="群組 234">
              <a:extLst>
                <a:ext uri="{FF2B5EF4-FFF2-40B4-BE49-F238E27FC236}">
                  <a16:creationId xmlns="" xmlns:a16="http://schemas.microsoft.com/office/drawing/2014/main" id="{433B3C0E-1584-428F-B4B2-D82728F94E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48550" y="3284984"/>
              <a:ext cx="1252389" cy="315590"/>
              <a:chOff x="7352059" y="3212976"/>
              <a:chExt cx="1252389" cy="315590"/>
            </a:xfrm>
          </p:grpSpPr>
          <p:sp>
            <p:nvSpPr>
              <p:cNvPr id="141" name="矩形 246">
                <a:extLst>
                  <a:ext uri="{FF2B5EF4-FFF2-40B4-BE49-F238E27FC236}">
                    <a16:creationId xmlns="" xmlns:a16="http://schemas.microsoft.com/office/drawing/2014/main" id="{F3545AF7-2D29-4F31-9DFF-35D5B27EB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52059" y="3220789"/>
                <a:ext cx="752129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 dirty="0">
                    <a:solidFill>
                      <a:srgbClr val="9BBB59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IP7930</a:t>
                </a:r>
                <a:endParaRPr kumimoji="0" lang="zh-TW" altLang="en-US" sz="1400" dirty="0">
                  <a:solidFill>
                    <a:srgbClr val="9BBB59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2" name="群組 174">
                <a:extLst>
                  <a:ext uri="{FF2B5EF4-FFF2-40B4-BE49-F238E27FC236}">
                    <a16:creationId xmlns="" xmlns:a16="http://schemas.microsoft.com/office/drawing/2014/main" id="{1DAE1ABF-EA5C-4F2E-B7D1-13E1C939FF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8084417" y="3249266"/>
                <a:ext cx="144463" cy="215900"/>
                <a:chOff x="7358082" y="5357826"/>
                <a:chExt cx="145258" cy="215108"/>
              </a:xfrm>
            </p:grpSpPr>
            <p:cxnSp>
              <p:nvCxnSpPr>
                <p:cNvPr id="144" name="直線接點 175">
                  <a:extLst>
                    <a:ext uri="{FF2B5EF4-FFF2-40B4-BE49-F238E27FC236}">
                      <a16:creationId xmlns="" xmlns:a16="http://schemas.microsoft.com/office/drawing/2014/main" id="{91E0570A-2A92-4AB8-A4EC-69A1EFA6820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251719" y="5464983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5" name="直線接點 176">
                  <a:extLst>
                    <a:ext uri="{FF2B5EF4-FFF2-40B4-BE49-F238E27FC236}">
                      <a16:creationId xmlns="" xmlns:a16="http://schemas.microsoft.com/office/drawing/2014/main" id="{3BEA63A3-8881-4B3F-89C1-A9C87368675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23951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6" name="直線接點 177">
                  <a:extLst>
                    <a:ext uri="{FF2B5EF4-FFF2-40B4-BE49-F238E27FC236}">
                      <a16:creationId xmlns="" xmlns:a16="http://schemas.microsoft.com/office/drawing/2014/main" id="{1DDDC00C-3817-44E4-9AF3-DB6DEFF2D2E9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395389" y="5464189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143" name="文字方塊 270">
                <a:extLst>
                  <a:ext uri="{FF2B5EF4-FFF2-40B4-BE49-F238E27FC236}">
                    <a16:creationId xmlns="" xmlns:a16="http://schemas.microsoft.com/office/drawing/2014/main" id="{DF1907B3-F285-4A4C-8B23-781C02782C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64723" y="3212976"/>
                <a:ext cx="339725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Eth</a:t>
                </a:r>
              </a:p>
            </p:txBody>
          </p:sp>
        </p:grpSp>
      </p:grpSp>
      <p:grpSp>
        <p:nvGrpSpPr>
          <p:cNvPr id="189" name="WDM">
            <a:extLst>
              <a:ext uri="{FF2B5EF4-FFF2-40B4-BE49-F238E27FC236}">
                <a16:creationId xmlns="" xmlns:a16="http://schemas.microsoft.com/office/drawing/2014/main" id="{6781124C-2BD0-46D5-A80E-B758BC850562}"/>
              </a:ext>
            </a:extLst>
          </p:cNvPr>
          <p:cNvGrpSpPr>
            <a:grpSpLocks/>
          </p:cNvGrpSpPr>
          <p:nvPr/>
        </p:nvGrpSpPr>
        <p:grpSpPr bwMode="auto">
          <a:xfrm>
            <a:off x="4050381" y="1813186"/>
            <a:ext cx="861339" cy="2146040"/>
            <a:chOff x="4050769" y="1812797"/>
            <a:chExt cx="861732" cy="2146079"/>
          </a:xfrm>
        </p:grpSpPr>
        <p:cxnSp>
          <p:nvCxnSpPr>
            <p:cNvPr id="190" name="直線接點 189">
              <a:extLst>
                <a:ext uri="{FF2B5EF4-FFF2-40B4-BE49-F238E27FC236}">
                  <a16:creationId xmlns="" xmlns:a16="http://schemas.microsoft.com/office/drawing/2014/main" id="{CE6ACF0B-F568-495B-9D60-E4839F1D2D17}"/>
                </a:ext>
              </a:extLst>
            </p:cNvPr>
            <p:cNvCxnSpPr/>
            <p:nvPr/>
          </p:nvCxnSpPr>
          <p:spPr>
            <a:xfrm>
              <a:off x="4491622" y="2195132"/>
              <a:ext cx="420879" cy="1763744"/>
            </a:xfrm>
            <a:prstGeom prst="line">
              <a:avLst/>
            </a:prstGeom>
            <a:ln w="12700">
              <a:solidFill>
                <a:srgbClr val="FF7C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1" name="Picture 3">
              <a:extLst>
                <a:ext uri="{FF2B5EF4-FFF2-40B4-BE49-F238E27FC236}">
                  <a16:creationId xmlns="" xmlns:a16="http://schemas.microsoft.com/office/drawing/2014/main" id="{31F466AF-4313-4481-AD83-CDB076ACAD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4050769" y="1812797"/>
              <a:ext cx="539996" cy="382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sx="110000" sy="110000" algn="ctr" rotWithShape="0">
                <a:schemeClr val="tx2">
                  <a:lumMod val="75000"/>
                  <a:alpha val="64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2" name="群組 191">
            <a:extLst>
              <a:ext uri="{FF2B5EF4-FFF2-40B4-BE49-F238E27FC236}">
                <a16:creationId xmlns="" xmlns:a16="http://schemas.microsoft.com/office/drawing/2014/main" id="{988EBC21-911C-4AA3-87BB-B0792AA7461E}"/>
              </a:ext>
            </a:extLst>
          </p:cNvPr>
          <p:cNvGrpSpPr/>
          <p:nvPr/>
        </p:nvGrpSpPr>
        <p:grpSpPr>
          <a:xfrm>
            <a:off x="4899027" y="1646238"/>
            <a:ext cx="3255979" cy="2328862"/>
            <a:chOff x="4899027" y="1646238"/>
            <a:chExt cx="3255979" cy="2328862"/>
          </a:xfrm>
        </p:grpSpPr>
        <p:grpSp>
          <p:nvGrpSpPr>
            <p:cNvPr id="193" name="群組 192">
              <a:extLst>
                <a:ext uri="{FF2B5EF4-FFF2-40B4-BE49-F238E27FC236}">
                  <a16:creationId xmlns="" xmlns:a16="http://schemas.microsoft.com/office/drawing/2014/main" id="{1BBCA36F-2425-4B4B-9418-3C8C4887BA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9027" y="1646238"/>
              <a:ext cx="2190750" cy="2328862"/>
              <a:chOff x="4898543" y="1646953"/>
              <a:chExt cx="2190476" cy="2328908"/>
            </a:xfrm>
          </p:grpSpPr>
          <p:grpSp>
            <p:nvGrpSpPr>
              <p:cNvPr id="197" name="IIOT">
                <a:extLst>
                  <a:ext uri="{FF2B5EF4-FFF2-40B4-BE49-F238E27FC236}">
                    <a16:creationId xmlns="" xmlns:a16="http://schemas.microsoft.com/office/drawing/2014/main" id="{43B9861D-B44C-4804-9C64-68CA0EA631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98543" y="1646953"/>
                <a:ext cx="2190476" cy="2328908"/>
                <a:chOff x="4898543" y="1646951"/>
                <a:chExt cx="2190477" cy="2328906"/>
              </a:xfrm>
            </p:grpSpPr>
            <p:cxnSp>
              <p:nvCxnSpPr>
                <p:cNvPr id="199" name="直線接點 198">
                  <a:extLst>
                    <a:ext uri="{FF2B5EF4-FFF2-40B4-BE49-F238E27FC236}">
                      <a16:creationId xmlns="" xmlns:a16="http://schemas.microsoft.com/office/drawing/2014/main" id="{65ECC099-D2E8-4AA5-90AF-0B8DE0FCF298}"/>
                    </a:ext>
                  </a:extLst>
                </p:cNvPr>
                <p:cNvCxnSpPr/>
                <p:nvPr/>
              </p:nvCxnSpPr>
              <p:spPr>
                <a:xfrm flipH="1">
                  <a:off x="4898543" y="2251799"/>
                  <a:ext cx="1431747" cy="1724058"/>
                </a:xfrm>
                <a:prstGeom prst="line">
                  <a:avLst/>
                </a:prstGeom>
                <a:ln w="127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直線接點 199">
                  <a:extLst>
                    <a:ext uri="{FF2B5EF4-FFF2-40B4-BE49-F238E27FC236}">
                      <a16:creationId xmlns="" xmlns:a16="http://schemas.microsoft.com/office/drawing/2014/main" id="{1D3A5DAA-0575-4240-8F79-7219DD6252D8}"/>
                    </a:ext>
                  </a:extLst>
                </p:cNvPr>
                <p:cNvCxnSpPr/>
                <p:nvPr/>
              </p:nvCxnSpPr>
              <p:spPr>
                <a:xfrm flipH="1">
                  <a:off x="4930289" y="2153373"/>
                  <a:ext cx="823810" cy="1779622"/>
                </a:xfrm>
                <a:prstGeom prst="line">
                  <a:avLst/>
                </a:prstGeom>
                <a:ln w="127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1" name="矩形 303">
                  <a:extLst>
                    <a:ext uri="{FF2B5EF4-FFF2-40B4-BE49-F238E27FC236}">
                      <a16:creationId xmlns="" xmlns:a16="http://schemas.microsoft.com/office/drawing/2014/main" id="{1193DDFC-AC91-450F-9B48-113A5CBE42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62814" y="1646951"/>
                  <a:ext cx="1071127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b="1" dirty="0">
                      <a:solidFill>
                        <a:srgbClr val="C0504D"/>
                      </a:solidFill>
                      <a:ea typeface="新細明體" panose="02020500000000000000" pitchFamily="18" charset="-120"/>
                      <a:cs typeface="Arial" panose="020B0604020202020204" pitchFamily="34" charset="0"/>
                    </a:rPr>
                    <a:t>CCTV0710</a:t>
                  </a:r>
                  <a:endParaRPr kumimoji="0" lang="zh-TW" altLang="en-US" sz="1400" dirty="0">
                    <a:solidFill>
                      <a:srgbClr val="C0504D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2" name="矩形 305">
                  <a:extLst>
                    <a:ext uri="{FF2B5EF4-FFF2-40B4-BE49-F238E27FC236}">
                      <a16:creationId xmlns="" xmlns:a16="http://schemas.microsoft.com/office/drawing/2014/main" id="{18043B4F-E1A6-4AF8-92A9-9928E37537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08651" y="1988840"/>
                  <a:ext cx="880369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b="1" dirty="0">
                      <a:solidFill>
                        <a:srgbClr val="C0504D"/>
                      </a:solidFill>
                      <a:ea typeface="新細明體" panose="02020500000000000000" pitchFamily="18" charset="-120"/>
                      <a:cs typeface="Arial" panose="020B0604020202020204" pitchFamily="34" charset="0"/>
                    </a:rPr>
                    <a:t>IOT0510</a:t>
                  </a:r>
                  <a:endParaRPr kumimoji="0" lang="zh-TW" altLang="en-US" sz="1400" dirty="0">
                    <a:solidFill>
                      <a:srgbClr val="C0504D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98" name="Picture 2">
                <a:extLst>
                  <a:ext uri="{FF2B5EF4-FFF2-40B4-BE49-F238E27FC236}">
                    <a16:creationId xmlns="" xmlns:a16="http://schemas.microsoft.com/office/drawing/2014/main" id="{D3BECC08-910D-4788-A8AD-39A39A0DBA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8"/>
              <a:srcRect/>
              <a:stretch>
                <a:fillRect/>
              </a:stretch>
            </p:blipFill>
            <p:spPr bwMode="auto">
              <a:xfrm>
                <a:off x="5489019" y="1872380"/>
                <a:ext cx="552381" cy="4048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39700" sx="110000" sy="110000" algn="ctr" rotWithShape="0">
                  <a:schemeClr val="tx2">
                    <a:lumMod val="75000"/>
                    <a:alpha val="64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94" name="Picture 4" descr="wireless sensor">
              <a:extLst>
                <a:ext uri="{FF2B5EF4-FFF2-40B4-BE49-F238E27FC236}">
                  <a16:creationId xmlns="" xmlns:a16="http://schemas.microsoft.com/office/drawing/2014/main" id="{7E6D402F-34AF-41FE-B27F-C6B0723087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0531" y="1973789"/>
              <a:ext cx="244475" cy="220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5" name="Picture 5" descr="IOT 0510-controller">
              <a:extLst>
                <a:ext uri="{FF2B5EF4-FFF2-40B4-BE49-F238E27FC236}">
                  <a16:creationId xmlns="" xmlns:a16="http://schemas.microsoft.com/office/drawing/2014/main" id="{75F331C8-B3A4-43F8-AA82-DE43A40186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9496" y="1957324"/>
              <a:ext cx="471488" cy="284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6" name="Picture 6" descr="2">
              <a:extLst>
                <a:ext uri="{FF2B5EF4-FFF2-40B4-BE49-F238E27FC236}">
                  <a16:creationId xmlns="" xmlns:a16="http://schemas.microsoft.com/office/drawing/2014/main" id="{51AA3A02-CAD1-4602-B2BA-DC638628F1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8201" y="1968997"/>
              <a:ext cx="265113" cy="265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3" name="群組 202">
            <a:extLst>
              <a:ext uri="{FF2B5EF4-FFF2-40B4-BE49-F238E27FC236}">
                <a16:creationId xmlns="" xmlns:a16="http://schemas.microsoft.com/office/drawing/2014/main" id="{0C069FCB-DC28-49AC-9D94-85B0986369D1}"/>
              </a:ext>
            </a:extLst>
          </p:cNvPr>
          <p:cNvGrpSpPr/>
          <p:nvPr/>
        </p:nvGrpSpPr>
        <p:grpSpPr>
          <a:xfrm>
            <a:off x="481073" y="5072079"/>
            <a:ext cx="2858753" cy="949209"/>
            <a:chOff x="553081" y="5524555"/>
            <a:chExt cx="2858753" cy="949209"/>
          </a:xfrm>
        </p:grpSpPr>
        <p:grpSp>
          <p:nvGrpSpPr>
            <p:cNvPr id="204" name="群組 230">
              <a:extLst>
                <a:ext uri="{FF2B5EF4-FFF2-40B4-BE49-F238E27FC236}">
                  <a16:creationId xmlns="" xmlns:a16="http://schemas.microsoft.com/office/drawing/2014/main" id="{1AB0BB16-0019-44E2-9105-F4556BD48F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5696" y="6011966"/>
              <a:ext cx="1576138" cy="461798"/>
              <a:chOff x="251336" y="4748620"/>
              <a:chExt cx="1576313" cy="461962"/>
            </a:xfrm>
          </p:grpSpPr>
          <p:sp>
            <p:nvSpPr>
              <p:cNvPr id="210" name="矩形 48">
                <a:extLst>
                  <a:ext uri="{FF2B5EF4-FFF2-40B4-BE49-F238E27FC236}">
                    <a16:creationId xmlns="" xmlns:a16="http://schemas.microsoft.com/office/drawing/2014/main" id="{15EC32F1-2B79-44DC-A512-55ED6C538F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25213" y="4849039"/>
                <a:ext cx="702436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b="1" dirty="0">
                    <a:solidFill>
                      <a:srgbClr val="4BACC6"/>
                    </a:solidFill>
                    <a:ea typeface="新細明體" panose="02020500000000000000" pitchFamily="18" charset="-120"/>
                    <a:cs typeface="Arial" panose="020B0604020202020204" pitchFamily="34" charset="0"/>
                  </a:rPr>
                  <a:t>V4150</a:t>
                </a:r>
                <a:endParaRPr kumimoji="0" lang="zh-TW" altLang="en-US" sz="1400" dirty="0">
                  <a:solidFill>
                    <a:srgbClr val="4BACC6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211" name="群組 162">
                <a:extLst>
                  <a:ext uri="{FF2B5EF4-FFF2-40B4-BE49-F238E27FC236}">
                    <a16:creationId xmlns="" xmlns:a16="http://schemas.microsoft.com/office/drawing/2014/main" id="{382D14B6-36BE-41F9-9040-E8BF55D802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1000203" y="4894766"/>
                <a:ext cx="144434" cy="214310"/>
                <a:chOff x="7523523" y="5438181"/>
                <a:chExt cx="145258" cy="215106"/>
              </a:xfrm>
            </p:grpSpPr>
            <p:cxnSp>
              <p:nvCxnSpPr>
                <p:cNvPr id="213" name="直線接點 163">
                  <a:extLst>
                    <a:ext uri="{FF2B5EF4-FFF2-40B4-BE49-F238E27FC236}">
                      <a16:creationId xmlns="" xmlns:a16="http://schemas.microsoft.com/office/drawing/2014/main" id="{69EB03B6-3790-4411-B16C-B11043166E8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417160" y="5545336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4" name="直線接點 164">
                  <a:extLst>
                    <a:ext uri="{FF2B5EF4-FFF2-40B4-BE49-F238E27FC236}">
                      <a16:creationId xmlns="" xmlns:a16="http://schemas.microsoft.com/office/drawing/2014/main" id="{B6EB61D9-EA68-4177-9AA2-068D3E60643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489388" y="5544545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5" name="直線接點 165">
                  <a:extLst>
                    <a:ext uri="{FF2B5EF4-FFF2-40B4-BE49-F238E27FC236}">
                      <a16:creationId xmlns="" xmlns:a16="http://schemas.microsoft.com/office/drawing/2014/main" id="{71C834FE-A3B9-4B0F-941C-3A53CA4D5F8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560830" y="5544544"/>
                  <a:ext cx="214314" cy="158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212" name="文字方塊 276">
                <a:extLst>
                  <a:ext uri="{FF2B5EF4-FFF2-40B4-BE49-F238E27FC236}">
                    <a16:creationId xmlns="" xmlns:a16="http://schemas.microsoft.com/office/drawing/2014/main" id="{391D2B2D-B181-4856-A204-BD31558B54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336" y="4748620"/>
                <a:ext cx="784225" cy="461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E1/T1</a:t>
                </a:r>
              </a:p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E3/T3</a:t>
                </a:r>
              </a:p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800" dirty="0">
                    <a:solidFill>
                      <a:srgbClr val="00000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SDH/SONET</a:t>
                </a:r>
              </a:p>
            </p:txBody>
          </p:sp>
        </p:grpSp>
        <p:cxnSp>
          <p:nvCxnSpPr>
            <p:cNvPr id="205" name="直線接點 228">
              <a:extLst>
                <a:ext uri="{FF2B5EF4-FFF2-40B4-BE49-F238E27FC236}">
                  <a16:creationId xmlns="" xmlns:a16="http://schemas.microsoft.com/office/drawing/2014/main" id="{80DD2DD3-B87D-4BD5-A957-CEC40CA77CB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1549399" y="5609668"/>
              <a:ext cx="213497" cy="1579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" name="直線接點 229">
              <a:extLst>
                <a:ext uri="{FF2B5EF4-FFF2-40B4-BE49-F238E27FC236}">
                  <a16:creationId xmlns="" xmlns:a16="http://schemas.microsoft.com/office/drawing/2014/main" id="{F1043D81-17C9-4708-9C64-5F8BE4BB28A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1550190" y="5681479"/>
              <a:ext cx="213497" cy="1579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" name="直線接點 230">
              <a:extLst>
                <a:ext uri="{FF2B5EF4-FFF2-40B4-BE49-F238E27FC236}">
                  <a16:creationId xmlns="" xmlns:a16="http://schemas.microsoft.com/office/drawing/2014/main" id="{2A339237-D27D-4C3C-A977-FDE4B33822B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1550190" y="5752501"/>
              <a:ext cx="213497" cy="1579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8" name="矩形 47">
              <a:extLst>
                <a:ext uri="{FF2B5EF4-FFF2-40B4-BE49-F238E27FC236}">
                  <a16:creationId xmlns="" xmlns:a16="http://schemas.microsoft.com/office/drawing/2014/main" id="{5E011261-DC0F-41E2-AEDC-F9F0FCDE7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4739" y="5537660"/>
              <a:ext cx="861037" cy="307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b="1" dirty="0">
                  <a:solidFill>
                    <a:srgbClr val="4BACC6"/>
                  </a:solidFill>
                  <a:ea typeface="新細明體" panose="02020500000000000000" pitchFamily="18" charset="-120"/>
                  <a:cs typeface="Arial" panose="020B0604020202020204" pitchFamily="34" charset="0"/>
                </a:rPr>
                <a:t>AM3440</a:t>
              </a:r>
              <a:endParaRPr kumimoji="0" lang="zh-TW" altLang="en-US" sz="1400" dirty="0">
                <a:solidFill>
                  <a:srgbClr val="4BACC6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09" name="文字方塊 255">
              <a:extLst>
                <a:ext uri="{FF2B5EF4-FFF2-40B4-BE49-F238E27FC236}">
                  <a16:creationId xmlns="" xmlns:a16="http://schemas.microsoft.com/office/drawing/2014/main" id="{F6F72E7B-1ED1-40F0-910D-C296A7780E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081" y="5524555"/>
              <a:ext cx="101983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800" dirty="0">
                  <a:solidFill>
                    <a:srgbClr val="000000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SDH/SONET/GbE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800" dirty="0">
                  <a:solidFill>
                    <a:srgbClr val="000000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With Transport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800" dirty="0">
                  <a:solidFill>
                    <a:srgbClr val="000000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SDH/SONET/GbE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800" dirty="0">
                  <a:solidFill>
                    <a:srgbClr val="000000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With Transport</a:t>
              </a:r>
            </a:p>
          </p:txBody>
        </p:sp>
      </p:grpSp>
      <p:sp>
        <p:nvSpPr>
          <p:cNvPr id="216" name="橢圓 215">
            <a:extLst>
              <a:ext uri="{FF2B5EF4-FFF2-40B4-BE49-F238E27FC236}">
                <a16:creationId xmlns="" xmlns:a16="http://schemas.microsoft.com/office/drawing/2014/main" id="{208B8FE7-AB96-41A7-8E4E-E8C2F9D9AE66}"/>
              </a:ext>
            </a:extLst>
          </p:cNvPr>
          <p:cNvSpPr/>
          <p:nvPr/>
        </p:nvSpPr>
        <p:spPr>
          <a:xfrm>
            <a:off x="3662113" y="2801771"/>
            <a:ext cx="2519362" cy="2519363"/>
          </a:xfrm>
          <a:prstGeom prst="ellipse">
            <a:avLst/>
          </a:prstGeom>
          <a:gradFill flip="none" rotWithShape="1">
            <a:gsLst>
              <a:gs pos="0">
                <a:srgbClr val="0175C0">
                  <a:shade val="30000"/>
                  <a:satMod val="115000"/>
                </a:srgbClr>
              </a:gs>
              <a:gs pos="50000">
                <a:srgbClr val="0175C0">
                  <a:shade val="67500"/>
                  <a:satMod val="115000"/>
                </a:srgbClr>
              </a:gs>
              <a:gs pos="100000">
                <a:srgbClr val="0175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 Utility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Carriers  &amp; Mobile Backhaul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Government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Oil &amp; Gas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Military</a:t>
            </a:r>
            <a:endParaRPr kumimoji="0" lang="zh-TW" altLang="en-U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17" name="群組 216">
            <a:extLst>
              <a:ext uri="{FF2B5EF4-FFF2-40B4-BE49-F238E27FC236}">
                <a16:creationId xmlns="" xmlns:a16="http://schemas.microsoft.com/office/drawing/2014/main" id="{78241D4E-343D-4278-852B-1AFA5074605F}"/>
              </a:ext>
            </a:extLst>
          </p:cNvPr>
          <p:cNvGrpSpPr/>
          <p:nvPr/>
        </p:nvGrpSpPr>
        <p:grpSpPr>
          <a:xfrm>
            <a:off x="3203848" y="2424113"/>
            <a:ext cx="3336925" cy="3205162"/>
            <a:chOff x="3203848" y="2424113"/>
            <a:chExt cx="3336925" cy="3205162"/>
          </a:xfrm>
        </p:grpSpPr>
        <p:grpSp>
          <p:nvGrpSpPr>
            <p:cNvPr id="218" name="群組 290">
              <a:extLst>
                <a:ext uri="{FF2B5EF4-FFF2-40B4-BE49-F238E27FC236}">
                  <a16:creationId xmlns="" xmlns:a16="http://schemas.microsoft.com/office/drawing/2014/main" id="{AB0967B2-DFF8-4426-8952-C1082C35C9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74668" y="2463856"/>
              <a:ext cx="3165117" cy="3101404"/>
              <a:chOff x="3274848" y="2463972"/>
              <a:chExt cx="3164530" cy="3101322"/>
            </a:xfrm>
          </p:grpSpPr>
          <p:sp>
            <p:nvSpPr>
              <p:cNvPr id="224" name="矩形 223">
                <a:extLst>
                  <a:ext uri="{FF2B5EF4-FFF2-40B4-BE49-F238E27FC236}">
                    <a16:creationId xmlns="" xmlns:a16="http://schemas.microsoft.com/office/drawing/2014/main" id="{F792032E-9DA5-41CD-8A22-8FFE68F2346F}"/>
                  </a:ext>
                </a:extLst>
              </p:cNvPr>
              <p:cNvSpPr/>
              <p:nvPr/>
            </p:nvSpPr>
            <p:spPr>
              <a:xfrm rot="19224275">
                <a:off x="3274848" y="2481513"/>
                <a:ext cx="3008371" cy="3083781"/>
              </a:xfrm>
              <a:prstGeom prst="rect">
                <a:avLst/>
              </a:prstGeom>
            </p:spPr>
            <p:txBody>
              <a:bodyPr spcFirstLastPara="1" wrap="none">
                <a:prstTxWarp prst="textCircle">
                  <a:avLst>
                    <a:gd name="adj" fmla="val 11055696"/>
                  </a:avLst>
                </a:prstTxWarp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2000" b="1" dirty="0">
                    <a:solidFill>
                      <a:srgbClr val="0175C0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S  D  H  /  S  O  N  E  T</a:t>
                </a:r>
                <a:endParaRPr kumimoji="0" lang="zh-TW" altLang="en-US" sz="2000" b="1" dirty="0">
                  <a:solidFill>
                    <a:srgbClr val="0175C0"/>
                  </a:solidFill>
                  <a:effectLst>
                    <a:glow rad="38100">
                      <a:prstClr val="white"/>
                    </a:glow>
                  </a:effectLst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225" name="矩形 224">
                <a:extLst>
                  <a:ext uri="{FF2B5EF4-FFF2-40B4-BE49-F238E27FC236}">
                    <a16:creationId xmlns="" xmlns:a16="http://schemas.microsoft.com/office/drawing/2014/main" id="{2738DF61-5D58-40CE-A56B-A752E5034F04}"/>
                  </a:ext>
                </a:extLst>
              </p:cNvPr>
              <p:cNvSpPr/>
              <p:nvPr/>
            </p:nvSpPr>
            <p:spPr>
              <a:xfrm rot="3452168">
                <a:off x="3442047" y="2501425"/>
                <a:ext cx="3034784" cy="2959878"/>
              </a:xfrm>
              <a:prstGeom prst="rect">
                <a:avLst/>
              </a:prstGeom>
            </p:spPr>
            <p:txBody>
              <a:bodyPr spcFirstLastPara="1" wrap="none">
                <a:prstTxWarp prst="textCircle">
                  <a:avLst>
                    <a:gd name="adj" fmla="val 11081678"/>
                  </a:avLst>
                </a:prstTxWarp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2000" b="1" dirty="0">
                    <a:solidFill>
                      <a:srgbClr val="FF7C80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WDM</a:t>
                </a:r>
                <a:r>
                  <a:rPr kumimoji="0" lang="en-US" altLang="zh-TW" sz="2000" b="1" dirty="0">
                    <a:solidFill>
                      <a:srgbClr val="0175C0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                </a:t>
                </a:r>
                <a:endParaRPr kumimoji="0" lang="zh-TW" altLang="en-US" sz="2000" b="1" dirty="0">
                  <a:solidFill>
                    <a:srgbClr val="0175C0"/>
                  </a:solidFill>
                  <a:effectLst>
                    <a:glow rad="38100">
                      <a:prstClr val="white"/>
                    </a:glow>
                  </a:effectLst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226" name="矩形 225">
                <a:extLst>
                  <a:ext uri="{FF2B5EF4-FFF2-40B4-BE49-F238E27FC236}">
                    <a16:creationId xmlns="" xmlns:a16="http://schemas.microsoft.com/office/drawing/2014/main" id="{5557E17E-8E2D-4FB0-82A6-B679138E6E59}"/>
                  </a:ext>
                </a:extLst>
              </p:cNvPr>
              <p:cNvSpPr/>
              <p:nvPr/>
            </p:nvSpPr>
            <p:spPr>
              <a:xfrm rot="578370">
                <a:off x="3502397" y="2673596"/>
                <a:ext cx="2792293" cy="2723372"/>
              </a:xfrm>
              <a:prstGeom prst="rect">
                <a:avLst/>
              </a:prstGeom>
            </p:spPr>
            <p:txBody>
              <a:bodyPr spcFirstLastPara="1" wrap="none">
                <a:prstTxWarp prst="textArchDown">
                  <a:avLst/>
                </a:prstTxWarp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2000" b="1" spc="180" dirty="0">
                    <a:solidFill>
                      <a:srgbClr val="4BACC6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Multi-service</a:t>
                </a:r>
                <a:endParaRPr kumimoji="0" lang="zh-TW" altLang="en-US" sz="2000" b="1" spc="180" dirty="0">
                  <a:solidFill>
                    <a:srgbClr val="4BACC6"/>
                  </a:solidFill>
                  <a:effectLst>
                    <a:glow rad="38100">
                      <a:prstClr val="white"/>
                    </a:glow>
                  </a:effectLst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227" name="矩形 226">
                <a:extLst>
                  <a:ext uri="{FF2B5EF4-FFF2-40B4-BE49-F238E27FC236}">
                    <a16:creationId xmlns="" xmlns:a16="http://schemas.microsoft.com/office/drawing/2014/main" id="{EDEE3705-7BCB-4A8E-878D-B8CD28B00614}"/>
                  </a:ext>
                </a:extLst>
              </p:cNvPr>
              <p:cNvSpPr/>
              <p:nvPr/>
            </p:nvSpPr>
            <p:spPr>
              <a:xfrm rot="335395">
                <a:off x="3630017" y="2767994"/>
                <a:ext cx="2372164" cy="2415727"/>
              </a:xfrm>
              <a:prstGeom prst="rect">
                <a:avLst/>
              </a:prstGeom>
            </p:spPr>
            <p:txBody>
              <a:bodyPr spcFirstLastPara="1" wrap="none">
                <a:prstTxWarp prst="textCircle">
                  <a:avLst>
                    <a:gd name="adj" fmla="val 11616759"/>
                  </a:avLst>
                </a:prstTxWarp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2000" b="1" dirty="0">
                    <a:solidFill>
                      <a:srgbClr val="8064A2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m P T N                </a:t>
                </a:r>
                <a:endParaRPr kumimoji="0" lang="zh-TW" altLang="en-US" sz="2000" b="1" dirty="0">
                  <a:solidFill>
                    <a:srgbClr val="8064A2"/>
                  </a:solidFill>
                  <a:effectLst>
                    <a:glow rad="38100">
                      <a:prstClr val="white"/>
                    </a:glow>
                  </a:effectLst>
                  <a:latin typeface="Calibri"/>
                  <a:ea typeface="新細明體" panose="02020500000000000000" pitchFamily="18" charset="-120"/>
                </a:endParaRPr>
              </a:p>
            </p:txBody>
          </p:sp>
        </p:grpSp>
        <p:grpSp>
          <p:nvGrpSpPr>
            <p:cNvPr id="219" name="type">
              <a:extLst>
                <a:ext uri="{FF2B5EF4-FFF2-40B4-BE49-F238E27FC236}">
                  <a16:creationId xmlns="" xmlns:a16="http://schemas.microsoft.com/office/drawing/2014/main" id="{8FEEB0E3-B90A-403D-AC27-CA362BBBCB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03848" y="2424113"/>
              <a:ext cx="3336925" cy="3205162"/>
              <a:chOff x="3203768" y="2424230"/>
              <a:chExt cx="3336306" cy="3205077"/>
            </a:xfrm>
          </p:grpSpPr>
          <p:sp>
            <p:nvSpPr>
              <p:cNvPr id="220" name="矩形 219">
                <a:extLst>
                  <a:ext uri="{FF2B5EF4-FFF2-40B4-BE49-F238E27FC236}">
                    <a16:creationId xmlns="" xmlns:a16="http://schemas.microsoft.com/office/drawing/2014/main" id="{952D47C1-C776-4D86-B496-AFF67858F2D0}"/>
                  </a:ext>
                </a:extLst>
              </p:cNvPr>
              <p:cNvSpPr/>
              <p:nvPr/>
            </p:nvSpPr>
            <p:spPr>
              <a:xfrm rot="19391222">
                <a:off x="3203768" y="2424230"/>
                <a:ext cx="3336306" cy="3205077"/>
              </a:xfrm>
              <a:prstGeom prst="rect">
                <a:avLst/>
              </a:prstGeom>
            </p:spPr>
            <p:txBody>
              <a:bodyPr spcFirstLastPara="1" wrap="none">
                <a:prstTxWarp prst="textArchDown">
                  <a:avLst/>
                </a:prstTxWarp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2000" b="1" spc="100" dirty="0">
                    <a:solidFill>
                      <a:srgbClr val="F79646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TDM over Ethernet</a:t>
                </a:r>
                <a:endParaRPr kumimoji="0" lang="zh-TW" altLang="en-US" sz="2000" b="1" spc="100" dirty="0">
                  <a:solidFill>
                    <a:srgbClr val="F79646"/>
                  </a:solidFill>
                  <a:effectLst>
                    <a:glow rad="38100">
                      <a:prstClr val="white"/>
                    </a:glow>
                  </a:effectLst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221" name="矩形 220">
                <a:extLst>
                  <a:ext uri="{FF2B5EF4-FFF2-40B4-BE49-F238E27FC236}">
                    <a16:creationId xmlns="" xmlns:a16="http://schemas.microsoft.com/office/drawing/2014/main" id="{70728E18-9987-488E-8445-1BAA3A8ACB21}"/>
                  </a:ext>
                </a:extLst>
              </p:cNvPr>
              <p:cNvSpPr/>
              <p:nvPr/>
            </p:nvSpPr>
            <p:spPr>
              <a:xfrm rot="13437491">
                <a:off x="3522972" y="2657306"/>
                <a:ext cx="2792293" cy="2723372"/>
              </a:xfrm>
              <a:prstGeom prst="rect">
                <a:avLst/>
              </a:prstGeom>
            </p:spPr>
            <p:txBody>
              <a:bodyPr spcFirstLastPara="1" wrap="none">
                <a:prstTxWarp prst="textArchDown">
                  <a:avLst/>
                </a:prstTxWarp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2000" b="1" dirty="0">
                    <a:solidFill>
                      <a:srgbClr val="9BBB59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Ethernet Access</a:t>
                </a:r>
                <a:endParaRPr kumimoji="0" lang="zh-TW" altLang="en-US" sz="2000" b="1" dirty="0">
                  <a:solidFill>
                    <a:srgbClr val="9BBB59"/>
                  </a:solidFill>
                  <a:effectLst>
                    <a:glow rad="38100">
                      <a:prstClr val="white"/>
                    </a:glow>
                  </a:effectLst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222" name="矩形 221">
                <a:extLst>
                  <a:ext uri="{FF2B5EF4-FFF2-40B4-BE49-F238E27FC236}">
                    <a16:creationId xmlns="" xmlns:a16="http://schemas.microsoft.com/office/drawing/2014/main" id="{9C6C8C25-C274-4C97-A7F9-06DCBF72A1D9}"/>
                  </a:ext>
                </a:extLst>
              </p:cNvPr>
              <p:cNvSpPr/>
              <p:nvPr/>
            </p:nvSpPr>
            <p:spPr>
              <a:xfrm rot="6446214">
                <a:off x="3575789" y="2692731"/>
                <a:ext cx="2633304" cy="2634501"/>
              </a:xfrm>
              <a:prstGeom prst="rect">
                <a:avLst/>
              </a:prstGeom>
            </p:spPr>
            <p:txBody>
              <a:bodyPr spcFirstLastPara="1" wrap="none">
                <a:prstTxWarp prst="textCircle">
                  <a:avLst>
                    <a:gd name="adj" fmla="val 11081678"/>
                  </a:avLst>
                </a:prstTxWarp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2000" b="1" spc="200" dirty="0" err="1">
                    <a:solidFill>
                      <a:srgbClr val="C0504D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IIoT</a:t>
                </a:r>
                <a:r>
                  <a:rPr kumimoji="0" lang="en-US" altLang="zh-TW" sz="2000" b="1" spc="200" dirty="0">
                    <a:solidFill>
                      <a:srgbClr val="C0504D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                </a:t>
                </a:r>
                <a:endParaRPr kumimoji="0" lang="zh-TW" altLang="en-US" sz="2000" b="1" spc="200" dirty="0">
                  <a:solidFill>
                    <a:srgbClr val="C0504D"/>
                  </a:solidFill>
                  <a:effectLst>
                    <a:glow rad="38100">
                      <a:prstClr val="white"/>
                    </a:glow>
                  </a:effectLst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223" name="矩形 222">
                <a:extLst>
                  <a:ext uri="{FF2B5EF4-FFF2-40B4-BE49-F238E27FC236}">
                    <a16:creationId xmlns="" xmlns:a16="http://schemas.microsoft.com/office/drawing/2014/main" id="{0166F30A-22A1-488A-9778-B7635E6B4609}"/>
                  </a:ext>
                </a:extLst>
              </p:cNvPr>
              <p:cNvSpPr/>
              <p:nvPr/>
            </p:nvSpPr>
            <p:spPr>
              <a:xfrm rot="4865222">
                <a:off x="3602684" y="2712884"/>
                <a:ext cx="2633304" cy="2634501"/>
              </a:xfrm>
              <a:prstGeom prst="rect">
                <a:avLst/>
              </a:prstGeom>
            </p:spPr>
            <p:txBody>
              <a:bodyPr spcFirstLastPara="1" wrap="none">
                <a:prstTxWarp prst="textCircle">
                  <a:avLst>
                    <a:gd name="adj" fmla="val 11081678"/>
                  </a:avLst>
                </a:prstTxWarp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2000" b="1" dirty="0">
                    <a:solidFill>
                      <a:srgbClr val="47C765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ISS</a:t>
                </a:r>
                <a:r>
                  <a:rPr kumimoji="0" lang="en-US" altLang="zh-TW" sz="2000" b="1" dirty="0">
                    <a:solidFill>
                      <a:srgbClr val="C0504D"/>
                    </a:solidFill>
                    <a:effectLst>
                      <a:glow rad="38100">
                        <a:prstClr val="white"/>
                      </a:glow>
                    </a:effectLst>
                    <a:ea typeface="新細明體" panose="02020500000000000000" pitchFamily="18" charset="-120"/>
                  </a:rPr>
                  <a:t>                </a:t>
                </a:r>
                <a:endParaRPr kumimoji="0" lang="zh-TW" altLang="en-US" sz="2000" b="1" dirty="0">
                  <a:solidFill>
                    <a:srgbClr val="C0504D"/>
                  </a:solidFill>
                  <a:effectLst>
                    <a:glow rad="38100">
                      <a:prstClr val="white"/>
                    </a:glow>
                  </a:effectLst>
                  <a:latin typeface="Calibri"/>
                  <a:ea typeface="新細明體" panose="02020500000000000000" pitchFamily="18" charset="-120"/>
                </a:endParaRPr>
              </a:p>
            </p:txBody>
          </p:sp>
        </p:grpSp>
      </p:grpSp>
      <p:grpSp>
        <p:nvGrpSpPr>
          <p:cNvPr id="228" name="群組 227">
            <a:extLst>
              <a:ext uri="{FF2B5EF4-FFF2-40B4-BE49-F238E27FC236}">
                <a16:creationId xmlns="" xmlns:a16="http://schemas.microsoft.com/office/drawing/2014/main" id="{89227A9C-3DF0-4DF3-A912-C4AC3ACC3E33}"/>
              </a:ext>
            </a:extLst>
          </p:cNvPr>
          <p:cNvGrpSpPr>
            <a:grpSpLocks/>
          </p:cNvGrpSpPr>
          <p:nvPr/>
        </p:nvGrpSpPr>
        <p:grpSpPr bwMode="auto">
          <a:xfrm>
            <a:off x="7842250" y="1135063"/>
            <a:ext cx="390525" cy="503237"/>
            <a:chOff x="9780723" y="1914157"/>
            <a:chExt cx="860153" cy="895342"/>
          </a:xfrm>
        </p:grpSpPr>
        <p:pic>
          <p:nvPicPr>
            <p:cNvPr id="229" name="Picture 2" descr="「human icon」的圖片搜尋結果">
              <a:extLst>
                <a:ext uri="{FF2B5EF4-FFF2-40B4-BE49-F238E27FC236}">
                  <a16:creationId xmlns="" xmlns:a16="http://schemas.microsoft.com/office/drawing/2014/main" id="{9337223E-1EFC-4197-A2C2-B52BE3422F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0723" y="1914157"/>
              <a:ext cx="860153" cy="895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0" name="文字方塊 229">
              <a:extLst>
                <a:ext uri="{FF2B5EF4-FFF2-40B4-BE49-F238E27FC236}">
                  <a16:creationId xmlns="" xmlns:a16="http://schemas.microsoft.com/office/drawing/2014/main" id="{ED4C1913-2006-4D87-8B32-2B9866DE42BF}"/>
                </a:ext>
              </a:extLst>
            </p:cNvPr>
            <p:cNvSpPr txBox="1"/>
            <p:nvPr/>
          </p:nvSpPr>
          <p:spPr>
            <a:xfrm>
              <a:off x="9969537" y="2349119"/>
              <a:ext cx="653857" cy="38977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TW" sz="825" dirty="0">
                  <a:solidFill>
                    <a:srgbClr val="FFFFFF"/>
                  </a:solidFill>
                  <a:latin typeface="Arial" panose="020B0604020202020204" pitchFamily="34" charset="0"/>
                  <a:ea typeface="新細明體"/>
                </a:rPr>
                <a:t>AI</a:t>
              </a:r>
              <a:endParaRPr lang="zh-TW" altLang="en-US" sz="825" dirty="0">
                <a:solidFill>
                  <a:srgbClr val="FFFFFF"/>
                </a:solidFill>
                <a:latin typeface="Arial" panose="020B0604020202020204" pitchFamily="34" charset="0"/>
                <a:ea typeface="新細明體"/>
              </a:endParaRPr>
            </a:p>
          </p:txBody>
        </p:sp>
      </p:grpSp>
      <p:sp>
        <p:nvSpPr>
          <p:cNvPr id="231" name="Text Box 8">
            <a:extLst>
              <a:ext uri="{FF2B5EF4-FFF2-40B4-BE49-F238E27FC236}">
                <a16:creationId xmlns="" xmlns:a16="http://schemas.microsoft.com/office/drawing/2014/main" id="{13460AA2-0C24-4B53-85E5-37D61F177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7" y="5136693"/>
            <a:ext cx="7267575" cy="338554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0" hangingPunct="0"/>
            <a:r>
              <a:rPr lang="zh-TW" altLang="en-US" sz="1600" b="1" dirty="0">
                <a:solidFill>
                  <a:srgbClr val="0033CC"/>
                </a:solidFill>
                <a:cs typeface="Arial" panose="020B0604020202020204" pitchFamily="34" charset="0"/>
              </a:rPr>
              <a:t>星通專注於關鍵任務</a:t>
            </a:r>
            <a:r>
              <a:rPr lang="zh-TW" altLang="en-US" sz="16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網路</a:t>
            </a:r>
            <a:r>
              <a:rPr lang="en-US" altLang="zh-TW" sz="16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(</a:t>
            </a:r>
            <a:r>
              <a:rPr lang="en-US" altLang="zh-TW" sz="1600" b="1" dirty="0">
                <a:solidFill>
                  <a:srgbClr val="0033CC"/>
                </a:solidFill>
                <a:cs typeface="Arial" panose="020B0604020202020204" pitchFamily="34" charset="0"/>
              </a:rPr>
              <a:t>Mission Critical Communication </a:t>
            </a:r>
            <a:r>
              <a:rPr lang="en-US" altLang="zh-TW" sz="16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MCC)</a:t>
            </a:r>
            <a:r>
              <a:rPr lang="zh-TW" altLang="en-US" sz="16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解決方案</a:t>
            </a:r>
            <a:endParaRPr lang="en-US" altLang="zh-TW" sz="16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98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>
              <a:spcAft>
                <a:spcPct val="0"/>
              </a:spcAft>
            </a:pPr>
            <a:r>
              <a:rPr kumimoji="1" lang="zh-TW" altLang="en-US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國際標準認證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601216" y="1628801"/>
            <a:ext cx="3898776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000" b="1" dirty="0">
                <a:solidFill>
                  <a:srgbClr val="0175C0"/>
                </a:solidFill>
              </a:rPr>
              <a:t>Compliances</a:t>
            </a:r>
          </a:p>
          <a:p>
            <a:pPr marL="0" indent="0">
              <a:buNone/>
            </a:pPr>
            <a:r>
              <a:rPr lang="en-US" altLang="zh-TW" sz="2000" dirty="0"/>
              <a:t>ISO-9001 company since 1995                   </a:t>
            </a:r>
          </a:p>
          <a:p>
            <a:pPr marL="0" indent="0">
              <a:buNone/>
            </a:pPr>
            <a:r>
              <a:rPr lang="en-US" altLang="zh-TW" sz="2000" dirty="0"/>
              <a:t>ISO-14001 company since 2004</a:t>
            </a:r>
          </a:p>
          <a:p>
            <a:pPr marL="0" indent="0">
              <a:buNone/>
            </a:pPr>
            <a:r>
              <a:rPr lang="en-US" altLang="zh-TW" sz="2000" dirty="0"/>
              <a:t>TL9000 since 2011</a:t>
            </a:r>
          </a:p>
          <a:p>
            <a:pPr marL="0" indent="0">
              <a:buNone/>
            </a:pPr>
            <a:r>
              <a:rPr lang="en-US" altLang="zh-TW" sz="2000" dirty="0"/>
              <a:t>RoHS 1 and 2 Compliant</a:t>
            </a:r>
          </a:p>
          <a:p>
            <a:pPr marL="0" indent="0">
              <a:buNone/>
            </a:pPr>
            <a:r>
              <a:rPr lang="en-US" altLang="zh-TW" sz="2000" dirty="0"/>
              <a:t>ANSI/ESD S20.20 2007</a:t>
            </a:r>
          </a:p>
          <a:p>
            <a:pPr marL="0" indent="0">
              <a:buNone/>
            </a:pPr>
            <a:r>
              <a:rPr lang="en-US" altLang="zh-TW" sz="2000" dirty="0"/>
              <a:t>Auditor: BSI</a:t>
            </a:r>
          </a:p>
          <a:p>
            <a:pPr marL="0" indent="0">
              <a:buNone/>
            </a:pPr>
            <a:endParaRPr lang="zh-TW" altLang="en-US" sz="20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12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內容版面配置區 5"/>
          <p:cNvSpPr txBox="1">
            <a:spLocks/>
          </p:cNvSpPr>
          <p:nvPr/>
        </p:nvSpPr>
        <p:spPr>
          <a:xfrm>
            <a:off x="4849688" y="1628801"/>
            <a:ext cx="3898776" cy="4176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en-US" altLang="zh-TW" sz="2000" b="1" dirty="0">
                <a:solidFill>
                  <a:srgbClr val="0175C0"/>
                </a:solidFill>
              </a:rPr>
              <a:t>Certifications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en-US" altLang="zh-TW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FCC, UL, NEBS, DOC/CSA, JITC, TUV, </a:t>
            </a:r>
            <a:r>
              <a:rPr kumimoji="0" lang="en-US" altLang="zh-TW" sz="2000">
                <a:solidFill>
                  <a:prstClr val="black">
                    <a:lumMod val="65000"/>
                    <a:lumOff val="35000"/>
                  </a:prstClr>
                </a:solidFill>
              </a:rPr>
              <a:t>BABT, </a:t>
            </a:r>
            <a:r>
              <a:rPr kumimoji="0" lang="en-US" altLang="zh-TW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3C, Taiwan CHT, CE, CB, Pan European, BZT, ETS, Thailand, Indian, AT&amp;T, Korea,  Ecuador, Colombia, SEC/NG, ……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539552" y="1844824"/>
            <a:ext cx="0" cy="331236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4788024" y="1844824"/>
            <a:ext cx="0" cy="331236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21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3"/>
          <p:cNvGraphicFramePr>
            <a:graphicFrameLocks noGrp="1"/>
          </p:cNvGraphicFramePr>
          <p:nvPr>
            <p:ph idx="1"/>
          </p:nvPr>
        </p:nvGraphicFramePr>
        <p:xfrm>
          <a:off x="160640" y="795794"/>
          <a:ext cx="8731840" cy="1920240"/>
        </p:xfrm>
        <a:graphic>
          <a:graphicData uri="http://schemas.openxmlformats.org/drawingml/2006/table">
            <a:tbl>
              <a:tblPr/>
              <a:tblGrid>
                <a:gridCol w="14910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408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271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EMC/EMI</a:t>
                      </a:r>
                      <a:endParaRPr kumimoji="1" lang="en-US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175C0"/>
                        </a:solidFill>
                        <a:effectLst/>
                        <a:latin typeface="Times New Roman" pitchFamily="18" charset="0"/>
                        <a:ea typeface="新細明體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fr-FR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FCC15, EN55032, EN55024/EN55035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271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Safety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fr-FR" altLang="zh-TW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UL60950-1/UL62368-1, EN62368-1, IEC62368-1 (CB)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271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Network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en-US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FCC68, CS-03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945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Environment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en-US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EN300 019-2-1, EN300 019-2-2, EN300 019-2-3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en-US" altLang="zh-TW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Railway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en-US" altLang="zh-TW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EN50121-4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11143790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en-US" altLang="zh-TW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Substation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0475" algn="l"/>
                          <a:tab pos="1350963" algn="l"/>
                          <a:tab pos="3870325" algn="l"/>
                        </a:tabLst>
                      </a:pPr>
                      <a:r>
                        <a:rPr kumimoji="1" lang="fr-FR" altLang="zh-TW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新細明體" charset="-120"/>
                          <a:cs typeface="Arial" charset="0"/>
                        </a:rPr>
                        <a:t>IEC61850-3/IEEE1613</a:t>
                      </a:r>
                      <a:endParaRPr kumimoji="1" lang="en-US" altLang="zh-TW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charset="0"/>
                        <a:ea typeface="新細明體" charset="-12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15312468"/>
                  </a:ext>
                </a:extLst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13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aphicFrame>
        <p:nvGraphicFramePr>
          <p:cNvPr id="5" name="Group 20"/>
          <p:cNvGraphicFramePr>
            <a:graphicFrameLocks/>
          </p:cNvGraphicFramePr>
          <p:nvPr/>
        </p:nvGraphicFramePr>
        <p:xfrm>
          <a:off x="179513" y="2653431"/>
          <a:ext cx="8712968" cy="3871913"/>
        </p:xfrm>
        <a:graphic>
          <a:graphicData uri="http://schemas.openxmlformats.org/drawingml/2006/table">
            <a:tbl>
              <a:tblPr/>
              <a:tblGrid>
                <a:gridCol w="14822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307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ITU-T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G.664, G.703, G.704, G.705, G.706, G.707, G.732, G.736, G.747, G.775, G.783, G.806, G.826, G.823, G.824, G.826, G.7041/Y.1303, G.7042/Y.1305, G.7043/Y.1343, G.8021 /Y.1341, G,8040/Y.1340,O.151, V.11, V.28, V.54, G.991.2 (</a:t>
                      </a:r>
                      <a:r>
                        <a:rPr kumimoji="1" lang="en-US" altLang="zh-TW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G.SHDSL.bis</a:t>
                      </a:r>
                      <a:r>
                        <a:rPr kumimoji="1" lang="en-US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  Annex F) and G.994.1, Y.1731, Y.1563, X.86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ITU-R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it-IT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F.385-9, F.386-8 Annex6, F386-8 Annex 2, F.387-10, F.636, </a:t>
                      </a:r>
                      <a:br>
                        <a:rPr kumimoji="1" lang="it-IT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</a:br>
                      <a:r>
                        <a:rPr kumimoji="1" lang="it-IT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Brazil Norma 15/96, F.637-3 Annex 1</a:t>
                      </a:r>
                      <a:endParaRPr kumimoji="1" lang="en-US" altLang="zh-TW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charset="0"/>
                        <a:ea typeface="細明體" pitchFamily="49" charset="-12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ATIS/ANSI</a:t>
                      </a:r>
                      <a:endParaRPr kumimoji="1" lang="en-US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175C0"/>
                        </a:solidFill>
                        <a:effectLst/>
                        <a:latin typeface="Times New Roman" pitchFamily="18" charset="0"/>
                        <a:ea typeface="細明體" pitchFamily="49" charset="-12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T1.105, T1.107 </a:t>
                      </a:r>
                      <a:endParaRPr kumimoji="1" lang="en-US" altLang="zh-TW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itchFamily="18" charset="0"/>
                        <a:ea typeface="細明體" pitchFamily="49" charset="-12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170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IEEE</a:t>
                      </a:r>
                      <a:endParaRPr kumimoji="1" lang="en-US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175C0"/>
                        </a:solidFill>
                        <a:effectLst/>
                        <a:latin typeface="Times New Roman" pitchFamily="18" charset="0"/>
                        <a:ea typeface="細明體" pitchFamily="49" charset="-12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802.3, 802.1q (VLAN), 802.1d, 802.1p, 802.3ah, 802.1w (RSTP), 802.1ad (Stack VLAN), 802.3u, 802.3z, 802.3x (Flow control), 802.1s (MSTP), 802.1ag, 1613</a:t>
                      </a:r>
                      <a:endParaRPr kumimoji="1" lang="en-US" altLang="zh-TW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itchFamily="18" charset="0"/>
                        <a:ea typeface="細明體" pitchFamily="49" charset="-12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515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IETF</a:t>
                      </a:r>
                      <a:endParaRPr kumimoji="1" lang="en-US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175C0"/>
                        </a:solidFill>
                        <a:effectLst/>
                        <a:latin typeface="Times New Roman" pitchFamily="18" charset="0"/>
                        <a:ea typeface="細明體" pitchFamily="49" charset="-12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RFC1661, RFC1213 (SNMPv1), RFC2571 to 2575 (SNMP v.3), RIP1 (RFC1058), RIP2,  RFC4805 (E1) (RFC1389), RFC5087 (</a:t>
                      </a:r>
                      <a:r>
                        <a:rPr kumimoji="1" lang="en-US" altLang="zh-TW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TDMoE</a:t>
                      </a:r>
                      <a:r>
                        <a:rPr kumimoji="1" lang="en-US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), RFC4553 (SAToP), RFC5086 (</a:t>
                      </a:r>
                      <a:r>
                        <a:rPr kumimoji="1" lang="en-US" altLang="zh-TW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CESoPSN</a:t>
                      </a:r>
                      <a:r>
                        <a:rPr kumimoji="1" lang="en-US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), RFC 1213, RFC 1493, RFC 2819 (RMON), RFC 2674, RFC 1305, RFC 2131, RFC2236 (IGMP Snooping)</a:t>
                      </a:r>
                      <a:endParaRPr kumimoji="1" lang="en-US" altLang="zh-TW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itchFamily="18" charset="0"/>
                        <a:ea typeface="細明體" pitchFamily="49" charset="-12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75C0"/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IEC</a:t>
                      </a:r>
                      <a:endParaRPr kumimoji="1" lang="en-US" altLang="zh-TW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175C0"/>
                        </a:solidFill>
                        <a:effectLst/>
                        <a:latin typeface="Times New Roman" pitchFamily="18" charset="0"/>
                        <a:ea typeface="細明體" pitchFamily="49" charset="-12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  <a:ea typeface="細明體" pitchFamily="49" charset="-120"/>
                          <a:cs typeface="Arial" charset="0"/>
                        </a:rPr>
                        <a:t>61000-4-5 Class 3</a:t>
                      </a:r>
                      <a:endParaRPr kumimoji="1" lang="en-US" altLang="zh-TW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itchFamily="18" charset="0"/>
                        <a:ea typeface="細明體" pitchFamily="49" charset="-12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79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kumimoji="1" lang="en-US" altLang="zh-TW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12 </a:t>
            </a:r>
            <a:r>
              <a:rPr kumimoji="1" lang="zh-TW" altLang="en-US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種網路解決方案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371600" y="3287415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關鍵任務站間通訊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14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85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15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sp>
        <p:nvSpPr>
          <p:cNvPr id="12" name="標題 1">
            <a:extLst>
              <a:ext uri="{FF2B5EF4-FFF2-40B4-BE49-F238E27FC236}">
                <a16:creationId xmlns="" xmlns:a16="http://schemas.microsoft.com/office/drawing/2014/main" id="{36FE0F02-25A6-4F5A-A39F-5EED56C16715}"/>
              </a:ext>
            </a:extLst>
          </p:cNvPr>
          <p:cNvSpPr txBox="1">
            <a:spLocks noChangeArrowheads="1"/>
          </p:cNvSpPr>
          <p:nvPr/>
        </p:nvSpPr>
        <p:spPr>
          <a:xfrm>
            <a:off x="406110" y="377063"/>
            <a:ext cx="8229600" cy="422250"/>
          </a:xfrm>
          <a:prstGeom prst="rect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</a:srgbClr>
              </a:gs>
              <a:gs pos="19000">
                <a:srgbClr val="CCFFFF">
                  <a:shade val="67500"/>
                  <a:satMod val="115000"/>
                </a:srgbClr>
              </a:gs>
              <a:gs pos="100000">
                <a:srgbClr val="CCFFFF">
                  <a:shade val="100000"/>
                  <a:satMod val="115000"/>
                </a:srgbClr>
              </a:gs>
            </a:gsLst>
            <a:lin ang="81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3600" dirty="0">
                <a:solidFill>
                  <a:schemeClr val="tx1"/>
                </a:solidFill>
                <a:ea typeface="標楷體" panose="03000509000000000000" pitchFamily="65" charset="-120"/>
              </a:rPr>
              <a:t>網路架構</a:t>
            </a:r>
            <a:r>
              <a:rPr kumimoji="0" lang="en-US" altLang="zh-TW" sz="3600" dirty="0">
                <a:solidFill>
                  <a:schemeClr val="tx1"/>
                </a:solidFill>
                <a:ea typeface="標楷體" panose="03000509000000000000" pitchFamily="65" charset="-120"/>
              </a:rPr>
              <a:t>#1</a:t>
            </a:r>
            <a:endParaRPr kumimoji="0" lang="zh-TW" altLang="en-US" sz="3600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sp>
        <p:nvSpPr>
          <p:cNvPr id="13" name="內容版面配置區 18">
            <a:extLst>
              <a:ext uri="{FF2B5EF4-FFF2-40B4-BE49-F238E27FC236}">
                <a16:creationId xmlns="" xmlns:a16="http://schemas.microsoft.com/office/drawing/2014/main" id="{731E8317-7C48-42BE-BE08-83D16E7D53E7}"/>
              </a:ext>
            </a:extLst>
          </p:cNvPr>
          <p:cNvSpPr txBox="1">
            <a:spLocks/>
          </p:cNvSpPr>
          <p:nvPr/>
        </p:nvSpPr>
        <p:spPr>
          <a:xfrm>
            <a:off x="777443" y="4581749"/>
            <a:ext cx="8366557" cy="1869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latin typeface="+mj-lt"/>
                <a:ea typeface="標楷體" panose="03000509000000000000" pitchFamily="65" charset="-120"/>
              </a:rPr>
              <a:t>Network Architecture: </a:t>
            </a: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標楷體" panose="03000509000000000000" pitchFamily="65" charset="-120"/>
              </a:rPr>
              <a:t>Tran</a:t>
            </a:r>
            <a:r>
              <a:rPr kumimoji="0" lang="en-US" altLang="zh-TW" sz="1800" b="1" dirty="0">
                <a:solidFill>
                  <a:srgbClr val="7F65A1"/>
                </a:solidFill>
                <a:latin typeface="+mj-lt"/>
                <a:ea typeface="標楷體" panose="03000509000000000000" pitchFamily="65" charset="-120"/>
              </a:rPr>
              <a:t>sport</a:t>
            </a: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標楷體" panose="03000509000000000000" pitchFamily="65" charset="-120"/>
              </a:rPr>
              <a:t> Units </a:t>
            </a:r>
            <a:r>
              <a:rPr kumimoji="0" lang="en-US" altLang="zh-TW" sz="1800" b="1" dirty="0">
                <a:latin typeface="+mj-lt"/>
                <a:ea typeface="標楷體" panose="03000509000000000000" pitchFamily="65" charset="-120"/>
              </a:rPr>
              <a:t>+ </a:t>
            </a:r>
            <a:r>
              <a:rPr kumimoji="0" lang="en-US" altLang="zh-TW" sz="1800" b="1" dirty="0">
                <a:solidFill>
                  <a:schemeClr val="accent3">
                    <a:lumMod val="75000"/>
                  </a:schemeClr>
                </a:solidFill>
                <a:latin typeface="+mj-lt"/>
                <a:ea typeface="標楷體" panose="03000509000000000000" pitchFamily="65" charset="-120"/>
              </a:rPr>
              <a:t>Access Aggregation Units </a:t>
            </a:r>
            <a:r>
              <a:rPr kumimoji="0" lang="en-US" altLang="zh-TW" sz="1800" b="1" dirty="0">
                <a:latin typeface="+mj-lt"/>
                <a:ea typeface="標楷體" panose="03000509000000000000" pitchFamily="65" charset="-120"/>
              </a:rPr>
              <a:t>+</a:t>
            </a:r>
            <a:r>
              <a:rPr kumimoji="0" lang="en-US" altLang="zh-TW" sz="1800" b="1" dirty="0">
                <a:solidFill>
                  <a:schemeClr val="accent5"/>
                </a:solidFill>
                <a:ea typeface="標楷體" panose="03000509000000000000" pitchFamily="65" charset="-120"/>
              </a:rPr>
              <a:t> RTUs</a:t>
            </a:r>
            <a:endParaRPr kumimoji="0" lang="en-US" altLang="zh-TW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Tran</a:t>
            </a:r>
            <a:r>
              <a:rPr kumimoji="0" lang="en-US" altLang="zh-TW" sz="1800" b="1" dirty="0">
                <a:solidFill>
                  <a:srgbClr val="7F65A1"/>
                </a:solidFill>
                <a:ea typeface="標楷體" panose="03000509000000000000" pitchFamily="65" charset="-120"/>
              </a:rPr>
              <a:t>sport</a:t>
            </a: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 Layer: SDH/SONET, </a:t>
            </a:r>
            <a:r>
              <a:rPr kumimoji="0" lang="en-US" altLang="zh-TW" sz="1800" b="1" dirty="0">
                <a:solidFill>
                  <a:srgbClr val="7F65A1"/>
                </a:solidFill>
                <a:ea typeface="標楷體" panose="03000509000000000000" pitchFamily="65" charset="-120"/>
              </a:rPr>
              <a:t>L3, MPLS</a:t>
            </a: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; </a:t>
            </a:r>
            <a:r>
              <a:rPr kumimoji="0" lang="en-US" altLang="zh-TW" sz="1800" b="1" u="sng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O9400, O95</a:t>
            </a:r>
            <a:r>
              <a:rPr kumimoji="0" lang="en-US" altLang="zh-TW" sz="1800" b="1" u="sng" dirty="0">
                <a:solidFill>
                  <a:srgbClr val="7F65A1"/>
                </a:solidFill>
                <a:ea typeface="標楷體" panose="03000509000000000000" pitchFamily="65" charset="-120"/>
              </a:rPr>
              <a:t>00</a:t>
            </a:r>
            <a:r>
              <a:rPr kumimoji="0" lang="en-US" altLang="zh-TW" sz="1800" b="1" u="sng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, </a:t>
            </a:r>
            <a:r>
              <a:rPr kumimoji="0" lang="en-US" altLang="zh-TW" sz="1800" b="1" u="sng" dirty="0" smtClean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G78</a:t>
            </a:r>
            <a:r>
              <a:rPr kumimoji="0" lang="en-US" altLang="zh-TW" sz="1800" b="1" u="sng" dirty="0" smtClean="0">
                <a:solidFill>
                  <a:srgbClr val="7F65A1"/>
                </a:solidFill>
                <a:ea typeface="標楷體" panose="03000509000000000000" pitchFamily="65" charset="-120"/>
              </a:rPr>
              <a:t>00</a:t>
            </a:r>
            <a:endParaRPr kumimoji="0" lang="en-US" altLang="zh-TW" sz="1800" b="1" u="sng" dirty="0">
              <a:solidFill>
                <a:srgbClr val="7F65A1"/>
              </a:solidFill>
              <a:latin typeface="+mj-lt"/>
              <a:ea typeface="標楷體" panose="03000509000000000000" pitchFamily="65" charset="-120"/>
            </a:endParaRP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accent3">
                    <a:lumMod val="75000"/>
                  </a:schemeClr>
                </a:solidFill>
                <a:ea typeface="標楷體" panose="03000509000000000000" pitchFamily="65" charset="-120"/>
              </a:rPr>
              <a:t>Access Aggregation Layer: Ethernet, SDH/SONET; TDM, Voices, Applications; </a:t>
            </a:r>
            <a:r>
              <a:rPr kumimoji="0" lang="en-US" altLang="zh-TW" sz="1800" b="1" u="sng" dirty="0">
                <a:solidFill>
                  <a:schemeClr val="accent3">
                    <a:lumMod val="75000"/>
                  </a:schemeClr>
                </a:solidFill>
                <a:ea typeface="標楷體" panose="03000509000000000000" pitchFamily="65" charset="-120"/>
              </a:rPr>
              <a:t>AM3440, IP6704, G7820, G7860</a:t>
            </a:r>
            <a:endParaRPr kumimoji="0" lang="en-US" altLang="zh-TW" sz="1800" b="1" u="sng" dirty="0">
              <a:solidFill>
                <a:schemeClr val="accent3">
                  <a:lumMod val="75000"/>
                </a:schemeClr>
              </a:solidFill>
              <a:latin typeface="+mj-lt"/>
              <a:ea typeface="標楷體" panose="03000509000000000000" pitchFamily="65" charset="-120"/>
            </a:endParaRP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accent5"/>
                </a:solidFill>
                <a:latin typeface="+mj-lt"/>
                <a:ea typeface="標楷體" panose="03000509000000000000" pitchFamily="65" charset="-120"/>
              </a:rPr>
              <a:t>RTU Layer: Customers’ Equipment</a:t>
            </a:r>
            <a:endParaRPr kumimoji="0" lang="zh-TW" altLang="en-US" sz="1600" b="1" dirty="0"/>
          </a:p>
        </p:txBody>
      </p:sp>
      <p:grpSp>
        <p:nvGrpSpPr>
          <p:cNvPr id="48" name="群組 47"/>
          <p:cNvGrpSpPr/>
          <p:nvPr/>
        </p:nvGrpSpPr>
        <p:grpSpPr>
          <a:xfrm>
            <a:off x="207762" y="957974"/>
            <a:ext cx="2782313" cy="1169145"/>
            <a:chOff x="207762" y="998541"/>
            <a:chExt cx="2782313" cy="1169145"/>
          </a:xfrm>
        </p:grpSpPr>
        <p:sp>
          <p:nvSpPr>
            <p:cNvPr id="49" name="Cloud 39">
              <a:extLst>
                <a:ext uri="{FF2B5EF4-FFF2-40B4-BE49-F238E27FC236}">
                  <a16:creationId xmlns="" xmlns:a16="http://schemas.microsoft.com/office/drawing/2014/main" id="{B12A7B7D-48D2-42C3-BA85-B4C522BA1D84}"/>
                </a:ext>
              </a:extLst>
            </p:cNvPr>
            <p:cNvSpPr/>
            <p:nvPr/>
          </p:nvSpPr>
          <p:spPr>
            <a:xfrm>
              <a:off x="207762" y="998541"/>
              <a:ext cx="2782313" cy="1169145"/>
            </a:xfrm>
            <a:prstGeom prst="cloud">
              <a:avLst/>
            </a:prstGeom>
            <a:gradFill>
              <a:gsLst>
                <a:gs pos="0">
                  <a:schemeClr val="accent5">
                    <a:lumMod val="5000"/>
                    <a:lumOff val="95000"/>
                  </a:schemeClr>
                </a:gs>
                <a:gs pos="37000">
                  <a:schemeClr val="accent5">
                    <a:lumMod val="45000"/>
                    <a:lumOff val="55000"/>
                  </a:schemeClr>
                </a:gs>
                <a:gs pos="68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TW" altLang="en-US" sz="1400" b="1" dirty="0">
                <a:solidFill>
                  <a:srgbClr val="F79646">
                    <a:lumMod val="75000"/>
                  </a:srgbClr>
                </a:solidFill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908704" y="1102030"/>
              <a:ext cx="16655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>
                  <a:solidFill>
                    <a:srgbClr val="F79646">
                      <a:lumMod val="75000"/>
                    </a:srgbClr>
                  </a:solidFill>
                </a:rPr>
                <a:t>Transport </a:t>
              </a:r>
              <a:r>
                <a:rPr lang="en-US" altLang="zh-TW" sz="1400" b="1" dirty="0" smtClean="0">
                  <a:solidFill>
                    <a:srgbClr val="F79646">
                      <a:lumMod val="75000"/>
                    </a:srgbClr>
                  </a:solidFill>
                </a:rPr>
                <a:t>Clouds</a:t>
              </a:r>
              <a:endParaRPr lang="zh-TW" altLang="en-US" sz="1400" b="1" dirty="0">
                <a:solidFill>
                  <a:srgbClr val="F79646">
                    <a:lumMod val="75000"/>
                  </a:srgbClr>
                </a:solidFill>
              </a:endParaRPr>
            </a:p>
          </p:txBody>
        </p:sp>
      </p:grpSp>
      <p:cxnSp>
        <p:nvCxnSpPr>
          <p:cNvPr id="51" name="直線接點 50"/>
          <p:cNvCxnSpPr/>
          <p:nvPr/>
        </p:nvCxnSpPr>
        <p:spPr>
          <a:xfrm>
            <a:off x="121472" y="1750712"/>
            <a:ext cx="2952438" cy="5902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121472" y="1612219"/>
            <a:ext cx="2952438" cy="3178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3" name="群組 30"/>
          <p:cNvGrpSpPr>
            <a:grpSpLocks/>
          </p:cNvGrpSpPr>
          <p:nvPr/>
        </p:nvGrpSpPr>
        <p:grpSpPr bwMode="auto">
          <a:xfrm>
            <a:off x="2378887" y="2711850"/>
            <a:ext cx="611188" cy="727075"/>
            <a:chOff x="1871835" y="3573016"/>
            <a:chExt cx="611933" cy="727910"/>
          </a:xfrm>
        </p:grpSpPr>
        <p:cxnSp>
          <p:nvCxnSpPr>
            <p:cNvPr id="54" name="直線接點 53"/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圓角矩形 54"/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6" name="群組 29"/>
          <p:cNvGrpSpPr>
            <a:grpSpLocks/>
          </p:cNvGrpSpPr>
          <p:nvPr/>
        </p:nvGrpSpPr>
        <p:grpSpPr bwMode="auto">
          <a:xfrm>
            <a:off x="1694675" y="2711850"/>
            <a:ext cx="611187" cy="727075"/>
            <a:chOff x="1871835" y="3573016"/>
            <a:chExt cx="611933" cy="727910"/>
          </a:xfrm>
        </p:grpSpPr>
        <p:cxnSp>
          <p:nvCxnSpPr>
            <p:cNvPr id="57" name="直線接點 56"/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圓角矩形 57"/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9" name="群組 12"/>
          <p:cNvGrpSpPr>
            <a:grpSpLocks/>
          </p:cNvGrpSpPr>
          <p:nvPr/>
        </p:nvGrpSpPr>
        <p:grpSpPr bwMode="auto">
          <a:xfrm>
            <a:off x="2234425" y="1886350"/>
            <a:ext cx="215900" cy="576263"/>
            <a:chOff x="2411760" y="2924944"/>
            <a:chExt cx="216024" cy="576064"/>
          </a:xfrm>
        </p:grpSpPr>
        <p:cxnSp>
          <p:nvCxnSpPr>
            <p:cNvPr id="60" name="直線接點 59"/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圓角矩形 61"/>
          <p:cNvSpPr/>
          <p:nvPr/>
        </p:nvSpPr>
        <p:spPr bwMode="auto">
          <a:xfrm>
            <a:off x="1794924" y="2318150"/>
            <a:ext cx="1079500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grpSp>
        <p:nvGrpSpPr>
          <p:cNvPr id="63" name="群組 30"/>
          <p:cNvGrpSpPr>
            <a:grpSpLocks/>
          </p:cNvGrpSpPr>
          <p:nvPr/>
        </p:nvGrpSpPr>
        <p:grpSpPr bwMode="auto">
          <a:xfrm>
            <a:off x="912072" y="2711850"/>
            <a:ext cx="611188" cy="727075"/>
            <a:chOff x="1871835" y="3573016"/>
            <a:chExt cx="611933" cy="727910"/>
          </a:xfrm>
        </p:grpSpPr>
        <p:cxnSp>
          <p:nvCxnSpPr>
            <p:cNvPr id="64" name="直線接點 63"/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圓角矩形 64"/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6" name="群組 29"/>
          <p:cNvGrpSpPr>
            <a:grpSpLocks/>
          </p:cNvGrpSpPr>
          <p:nvPr/>
        </p:nvGrpSpPr>
        <p:grpSpPr bwMode="auto">
          <a:xfrm>
            <a:off x="227860" y="2711850"/>
            <a:ext cx="611187" cy="727075"/>
            <a:chOff x="1871835" y="3573016"/>
            <a:chExt cx="611933" cy="727910"/>
          </a:xfrm>
        </p:grpSpPr>
        <p:cxnSp>
          <p:nvCxnSpPr>
            <p:cNvPr id="67" name="直線接點 66"/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圓角矩形 67"/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9" name="群組 12"/>
          <p:cNvGrpSpPr>
            <a:grpSpLocks/>
          </p:cNvGrpSpPr>
          <p:nvPr/>
        </p:nvGrpSpPr>
        <p:grpSpPr bwMode="auto">
          <a:xfrm>
            <a:off x="767610" y="1886350"/>
            <a:ext cx="215900" cy="576263"/>
            <a:chOff x="2411760" y="2924944"/>
            <a:chExt cx="216024" cy="576064"/>
          </a:xfrm>
        </p:grpSpPr>
        <p:cxnSp>
          <p:nvCxnSpPr>
            <p:cNvPr id="70" name="直線接點 69"/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/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圓角矩形 71"/>
          <p:cNvSpPr/>
          <p:nvPr/>
        </p:nvSpPr>
        <p:spPr bwMode="auto">
          <a:xfrm>
            <a:off x="359841" y="2318150"/>
            <a:ext cx="1079500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grpSp>
        <p:nvGrpSpPr>
          <p:cNvPr id="73" name="群組 72"/>
          <p:cNvGrpSpPr/>
          <p:nvPr/>
        </p:nvGrpSpPr>
        <p:grpSpPr>
          <a:xfrm>
            <a:off x="1794924" y="1362375"/>
            <a:ext cx="1079500" cy="719138"/>
            <a:chOff x="6003925" y="2165350"/>
            <a:chExt cx="1079500" cy="719138"/>
          </a:xfrm>
        </p:grpSpPr>
        <p:sp>
          <p:nvSpPr>
            <p:cNvPr id="74" name="圓角矩形 73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5" name="流程圖: 資料 74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6" name="圓角矩形 75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矩形 83"/>
            <p:cNvSpPr>
              <a:spLocks noChangeArrowheads="1"/>
            </p:cNvSpPr>
            <p:nvPr/>
          </p:nvSpPr>
          <p:spPr bwMode="auto">
            <a:xfrm>
              <a:off x="6052607" y="2370629"/>
              <a:ext cx="982063" cy="338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  <p:grpSp>
        <p:nvGrpSpPr>
          <p:cNvPr id="78" name="群組 77"/>
          <p:cNvGrpSpPr/>
          <p:nvPr/>
        </p:nvGrpSpPr>
        <p:grpSpPr>
          <a:xfrm>
            <a:off x="359841" y="1362375"/>
            <a:ext cx="1079500" cy="719138"/>
            <a:chOff x="6003925" y="2165350"/>
            <a:chExt cx="1079500" cy="719138"/>
          </a:xfrm>
        </p:grpSpPr>
        <p:sp>
          <p:nvSpPr>
            <p:cNvPr id="79" name="圓角矩形 78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0" name="流程圖: 資料 79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1" name="圓角矩形 80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2" name="矩形 83"/>
            <p:cNvSpPr>
              <a:spLocks noChangeArrowheads="1"/>
            </p:cNvSpPr>
            <p:nvPr/>
          </p:nvSpPr>
          <p:spPr bwMode="auto">
            <a:xfrm>
              <a:off x="6052607" y="2370629"/>
              <a:ext cx="982063" cy="338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  <p:grpSp>
        <p:nvGrpSpPr>
          <p:cNvPr id="83" name="群組 52"/>
          <p:cNvGrpSpPr>
            <a:grpSpLocks/>
          </p:cNvGrpSpPr>
          <p:nvPr/>
        </p:nvGrpSpPr>
        <p:grpSpPr bwMode="auto">
          <a:xfrm>
            <a:off x="238529" y="5288679"/>
            <a:ext cx="528637" cy="724856"/>
            <a:chOff x="11238" y="4869160"/>
            <a:chExt cx="1295874" cy="1552364"/>
          </a:xfrm>
        </p:grpSpPr>
        <p:grpSp>
          <p:nvGrpSpPr>
            <p:cNvPr id="84" name="群組 41"/>
            <p:cNvGrpSpPr>
              <a:grpSpLocks/>
            </p:cNvGrpSpPr>
            <p:nvPr/>
          </p:nvGrpSpPr>
          <p:grpSpPr bwMode="auto">
            <a:xfrm>
              <a:off x="695179" y="5693614"/>
              <a:ext cx="611933" cy="727910"/>
              <a:chOff x="1871835" y="3573016"/>
              <a:chExt cx="611933" cy="727910"/>
            </a:xfrm>
          </p:grpSpPr>
          <p:cxnSp>
            <p:nvCxnSpPr>
              <p:cNvPr id="92" name="直線接點 91"/>
              <p:cNvCxnSpPr/>
              <p:nvPr/>
            </p:nvCxnSpPr>
            <p:spPr>
              <a:xfrm>
                <a:off x="2176339" y="3573291"/>
                <a:ext cx="0" cy="575882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圓角矩形 92"/>
              <p:cNvSpPr/>
              <p:nvPr/>
            </p:nvSpPr>
            <p:spPr>
              <a:xfrm>
                <a:off x="1872801" y="3942946"/>
                <a:ext cx="610967" cy="357980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6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85" name="群組 44"/>
            <p:cNvGrpSpPr>
              <a:grpSpLocks/>
            </p:cNvGrpSpPr>
            <p:nvPr/>
          </p:nvGrpSpPr>
          <p:grpSpPr bwMode="auto">
            <a:xfrm>
              <a:off x="11238" y="5693614"/>
              <a:ext cx="611933" cy="727910"/>
              <a:chOff x="1871835" y="3573016"/>
              <a:chExt cx="611933" cy="727910"/>
            </a:xfrm>
          </p:grpSpPr>
          <p:cxnSp>
            <p:nvCxnSpPr>
              <p:cNvPr id="90" name="直線接點 89"/>
              <p:cNvCxnSpPr/>
              <p:nvPr/>
            </p:nvCxnSpPr>
            <p:spPr>
              <a:xfrm>
                <a:off x="2175373" y="3573291"/>
                <a:ext cx="0" cy="575882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圓角矩形 90"/>
              <p:cNvSpPr/>
              <p:nvPr/>
            </p:nvSpPr>
            <p:spPr>
              <a:xfrm>
                <a:off x="1871835" y="3942946"/>
                <a:ext cx="610967" cy="357980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6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86" name="群組 48"/>
            <p:cNvGrpSpPr>
              <a:grpSpLocks/>
            </p:cNvGrpSpPr>
            <p:nvPr/>
          </p:nvGrpSpPr>
          <p:grpSpPr bwMode="auto">
            <a:xfrm>
              <a:off x="551163" y="4869160"/>
              <a:ext cx="216024" cy="576064"/>
              <a:chOff x="2411760" y="2924944"/>
              <a:chExt cx="216024" cy="576064"/>
            </a:xfrm>
          </p:grpSpPr>
          <p:cxnSp>
            <p:nvCxnSpPr>
              <p:cNvPr id="88" name="直線接點 87"/>
              <p:cNvCxnSpPr/>
              <p:nvPr/>
            </p:nvCxnSpPr>
            <p:spPr>
              <a:xfrm>
                <a:off x="2412755" y="2924763"/>
                <a:ext cx="0" cy="575883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/>
              <p:cNvCxnSpPr/>
              <p:nvPr/>
            </p:nvCxnSpPr>
            <p:spPr>
              <a:xfrm>
                <a:off x="2626789" y="2924763"/>
                <a:ext cx="0" cy="575883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圓角矩形 86"/>
            <p:cNvSpPr/>
            <p:nvPr/>
          </p:nvSpPr>
          <p:spPr>
            <a:xfrm>
              <a:off x="120200" y="5300890"/>
              <a:ext cx="1077949" cy="50584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6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94" name="群組 93"/>
          <p:cNvGrpSpPr/>
          <p:nvPr/>
        </p:nvGrpSpPr>
        <p:grpSpPr>
          <a:xfrm>
            <a:off x="254126" y="4986431"/>
            <a:ext cx="504056" cy="389580"/>
            <a:chOff x="6003925" y="2165350"/>
            <a:chExt cx="1079500" cy="719138"/>
          </a:xfrm>
        </p:grpSpPr>
        <p:sp>
          <p:nvSpPr>
            <p:cNvPr id="95" name="圓角矩形 94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6" name="流程圖: 資料 95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7" name="圓角矩形 96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772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7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="" xmlns:a16="http://schemas.microsoft.com/office/drawing/2014/main" id="{E215D221-8CAF-424A-AD0D-8088D548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lvl="1" algn="ctr" rtl="0">
              <a:lnSpc>
                <a:spcPct val="90000"/>
              </a:lnSpc>
              <a:spcBef>
                <a:spcPct val="0"/>
              </a:spcBef>
            </a:pPr>
            <a:r>
              <a:rPr lang="zh-TW" altLang="en-US" sz="3600" b="1" kern="12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關鍵任務通訊解決方案</a:t>
            </a:r>
            <a:r>
              <a:rPr lang="zh-TW" altLang="en-US" sz="3600" b="1" kern="1200" dirty="0">
                <a:solidFill>
                  <a:srgbClr val="0175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zh-TW" altLang="en-US" sz="3600" b="1" kern="1200" dirty="0">
                <a:solidFill>
                  <a:srgbClr val="0175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zh-TW" altLang="en-US" sz="3000" b="1" kern="1200" dirty="0">
                <a:solidFill>
                  <a:srgbClr val="0175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市場機會與網路模型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="" xmlns:a16="http://schemas.microsoft.com/office/drawing/2014/main" id="{6CB3DCB8-46C5-4986-8F8B-31FD74C03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>
                <a:spcAft>
                  <a:spcPts val="600"/>
                </a:spcAft>
              </a:pPr>
              <a:t>16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="" xmlns:a16="http://schemas.microsoft.com/office/drawing/2014/main" id="{C887F76E-792E-451F-A3D8-1C4A31DAF89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Adding </a:t>
            </a:r>
            <a:r>
              <a:rPr kumimoji="0" lang="zh-TW" altLang="en-US" sz="1600" b="1" dirty="0">
                <a:solidFill>
                  <a:schemeClr val="accent3">
                    <a:lumMod val="75000"/>
                  </a:schemeClr>
                </a:solidFill>
              </a:rPr>
              <a:t>Access Aggregation Mux 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to Existing Transport Clouds 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Adding </a:t>
            </a:r>
            <a:r>
              <a:rPr kumimoji="0" lang="zh-TW" altLang="en-US" sz="1600" b="1" dirty="0">
                <a:solidFill>
                  <a:schemeClr val="accent3">
                    <a:lumMod val="75000"/>
                  </a:schemeClr>
                </a:solidFill>
              </a:rPr>
              <a:t>Access Aggregation Mux 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to Dual Transport Clouds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Constructing a New Backbone with </a:t>
            </a:r>
            <a:r>
              <a:rPr kumimoji="0" lang="zh-TW" altLang="en-US" sz="1600" b="1" dirty="0">
                <a:solidFill>
                  <a:schemeClr val="accent3">
                    <a:lumMod val="75000"/>
                  </a:schemeClr>
                </a:solidFill>
              </a:rPr>
              <a:t>Access Units 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Including Simple Tran</a:t>
            </a:r>
            <a:r>
              <a:rPr kumimoji="0" lang="zh-TW" altLang="en-US" sz="1600" b="1" dirty="0">
                <a:solidFill>
                  <a:srgbClr val="7F65A1"/>
                </a:solidFill>
              </a:rPr>
              <a:t>sport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 Uplinks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Constructing a New Backbone with SDH/SONET 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rgbClr val="7F65A1"/>
                </a:solidFill>
              </a:rPr>
              <a:t>L2/L3 Packet Networks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rgbClr val="7F65A1"/>
                </a:solidFill>
              </a:rPr>
              <a:t>Two Independent MPLS-TP Ring Networks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rgbClr val="7F65A1"/>
                </a:solidFill>
              </a:rPr>
              <a:t>Need a MPLS-TP Backbone Network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Need a New Hy</a:t>
            </a:r>
            <a:r>
              <a:rPr kumimoji="0" lang="zh-TW" altLang="en-US" sz="1600" b="1" dirty="0">
                <a:solidFill>
                  <a:srgbClr val="7F65A1"/>
                </a:solidFill>
              </a:rPr>
              <a:t>brid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 Backbone for Replacing Aged SDH Backbone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tx1"/>
                </a:solidFill>
              </a:rPr>
              <a:t>Need Isolated Transport Networks </a:t>
            </a:r>
          </a:p>
        </p:txBody>
      </p:sp>
    </p:spTree>
    <p:extLst>
      <p:ext uri="{BB962C8B-B14F-4D97-AF65-F5344CB8AC3E}">
        <p14:creationId xmlns:p14="http://schemas.microsoft.com/office/powerpoint/2010/main" val="286336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c_wang\AppData\Local\Microsoft\Windows\Temporary Internet Files\Content.Outlook\5CH1I40S\O9400R-PTN_front_we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3743" y="1628775"/>
            <a:ext cx="4704521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/>
              <a:t>O9400R </a:t>
            </a:r>
            <a:br>
              <a:rPr lang="en-US" altLang="zh-TW" dirty="0"/>
            </a:b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傳輸設備</a:t>
            </a:r>
            <a:endParaRPr lang="zh-TW" altLang="en-US" sz="33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828055" y="4581128"/>
            <a:ext cx="3187399" cy="1656184"/>
            <a:chOff x="828055" y="4581128"/>
            <a:chExt cx="3187399" cy="1656184"/>
          </a:xfrm>
        </p:grpSpPr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828055" y="4581128"/>
              <a:ext cx="2663825" cy="1656184"/>
            </a:xfrm>
            <a:prstGeom prst="flowChartAlternateProcess">
              <a:avLst/>
            </a:prstGeom>
            <a:solidFill>
              <a:schemeClr val="accent3">
                <a:lumMod val="60000"/>
                <a:lumOff val="40000"/>
                <a:alpha val="34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zh-TW" sz="1200" b="1" dirty="0">
                  <a:solidFill>
                    <a:srgbClr val="9BBB59">
                      <a:lumMod val="75000"/>
                    </a:srgbClr>
                  </a:solidFill>
                  <a:latin typeface="Verdana" pitchFamily="34" charset="0"/>
                  <a:ea typeface="新細明體" panose="02020500000000000000" pitchFamily="18" charset="-120"/>
                </a:rPr>
                <a:t>Left 4 Slots Tributary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252*E1/T1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12*E3/T3 (M13)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32*FE/GE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8*STM-1 or 2*STM-1/4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6*10GE or 16*1GE PTN10G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2*10G or 20*1GE </a:t>
              </a:r>
              <a:r>
                <a:rPr kumimoji="0" lang="en-US" altLang="zh-TW" sz="12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PTNext</a:t>
              </a:r>
              <a:endParaRPr kumimoji="0" lang="en-US" altLang="zh-TW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endParaRPr>
            </a:p>
          </p:txBody>
        </p:sp>
        <p:cxnSp>
          <p:nvCxnSpPr>
            <p:cNvPr id="11" name="AutoShape 16"/>
            <p:cNvCxnSpPr>
              <a:cxnSpLocks noChangeShapeType="1"/>
              <a:stCxn id="4" idx="3"/>
            </p:cNvCxnSpPr>
            <p:nvPr/>
          </p:nvCxnSpPr>
          <p:spPr bwMode="auto">
            <a:xfrm flipV="1">
              <a:off x="3491880" y="4581130"/>
              <a:ext cx="523574" cy="828090"/>
            </a:xfrm>
            <a:prstGeom prst="curvedConnector2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21" name="群組 20"/>
          <p:cNvGrpSpPr/>
          <p:nvPr/>
        </p:nvGrpSpPr>
        <p:grpSpPr>
          <a:xfrm>
            <a:off x="5796136" y="4581128"/>
            <a:ext cx="2939675" cy="1656184"/>
            <a:chOff x="5796136" y="4581128"/>
            <a:chExt cx="2939675" cy="1656184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6071986" y="4581128"/>
              <a:ext cx="2663825" cy="1656184"/>
            </a:xfrm>
            <a:prstGeom prst="flowChartAlternateProcess">
              <a:avLst/>
            </a:prstGeom>
            <a:solidFill>
              <a:schemeClr val="accent3">
                <a:lumMod val="60000"/>
                <a:lumOff val="40000"/>
                <a:alpha val="34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zh-TW" sz="1200" b="1" dirty="0">
                  <a:solidFill>
                    <a:srgbClr val="9BBB59">
                      <a:lumMod val="75000"/>
                    </a:srgbClr>
                  </a:solidFill>
                  <a:latin typeface="Verdana" pitchFamily="34" charset="0"/>
                  <a:ea typeface="新細明體" panose="02020500000000000000" pitchFamily="18" charset="-120"/>
                </a:rPr>
                <a:t>Right 4 Slots Tributary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252*E1/T1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12*E3/T3 (M13)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32*FE/GE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8*STM-1 or 2*STM-4 </a:t>
              </a:r>
            </a:p>
          </p:txBody>
        </p:sp>
        <p:cxnSp>
          <p:nvCxnSpPr>
            <p:cNvPr id="13" name="AutoShape 20"/>
            <p:cNvCxnSpPr>
              <a:cxnSpLocks noChangeShapeType="1"/>
              <a:stCxn id="6" idx="1"/>
            </p:cNvCxnSpPr>
            <p:nvPr/>
          </p:nvCxnSpPr>
          <p:spPr bwMode="auto">
            <a:xfrm rot="10800000">
              <a:off x="5796136" y="4581130"/>
              <a:ext cx="275850" cy="828090"/>
            </a:xfrm>
            <a:prstGeom prst="curvedConnector2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23" name="群組 22"/>
          <p:cNvGrpSpPr/>
          <p:nvPr/>
        </p:nvGrpSpPr>
        <p:grpSpPr>
          <a:xfrm>
            <a:off x="4968157" y="764704"/>
            <a:ext cx="3193432" cy="2036291"/>
            <a:chOff x="4968157" y="764704"/>
            <a:chExt cx="3193432" cy="2036291"/>
          </a:xfrm>
        </p:grpSpPr>
        <p:cxnSp>
          <p:nvCxnSpPr>
            <p:cNvPr id="12" name="AutoShape 17"/>
            <p:cNvCxnSpPr>
              <a:cxnSpLocks noChangeShapeType="1"/>
              <a:stCxn id="15" idx="2"/>
            </p:cNvCxnSpPr>
            <p:nvPr/>
          </p:nvCxnSpPr>
          <p:spPr bwMode="auto">
            <a:xfrm rot="10800000" flipV="1">
              <a:off x="4968157" y="1380289"/>
              <a:ext cx="584275" cy="1420706"/>
            </a:xfrm>
            <a:prstGeom prst="curvedConnector2">
              <a:avLst/>
            </a:prstGeom>
            <a:noFill/>
            <a:ln w="28575">
              <a:solidFill>
                <a:schemeClr val="accent6"/>
              </a:solidFill>
              <a:round/>
              <a:headEnd/>
              <a:tailEnd type="triangle" w="med" len="med"/>
            </a:ln>
            <a:effectLst/>
          </p:spPr>
        </p:cxnSp>
        <p:grpSp>
          <p:nvGrpSpPr>
            <p:cNvPr id="29" name="群組 28"/>
            <p:cNvGrpSpPr/>
            <p:nvPr/>
          </p:nvGrpSpPr>
          <p:grpSpPr>
            <a:xfrm>
              <a:off x="5552431" y="764704"/>
              <a:ext cx="2609158" cy="1231169"/>
              <a:chOff x="5896642" y="613655"/>
              <a:chExt cx="2609158" cy="1231169"/>
            </a:xfrm>
          </p:grpSpPr>
          <p:sp>
            <p:nvSpPr>
              <p:cNvPr id="15" name="Oval 4"/>
              <p:cNvSpPr>
                <a:spLocks noChangeArrowheads="1"/>
              </p:cNvSpPr>
              <p:nvPr/>
            </p:nvSpPr>
            <p:spPr bwMode="auto">
              <a:xfrm>
                <a:off x="5896642" y="613655"/>
                <a:ext cx="2205608" cy="1231169"/>
              </a:xfrm>
              <a:prstGeom prst="ellipse">
                <a:avLst/>
              </a:prstGeom>
              <a:solidFill>
                <a:srgbClr val="FF6600">
                  <a:alpha val="34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6" name="Text Box 13"/>
              <p:cNvSpPr txBox="1">
                <a:spLocks noChangeArrowheads="1"/>
              </p:cNvSpPr>
              <p:nvPr/>
            </p:nvSpPr>
            <p:spPr bwMode="auto">
              <a:xfrm>
                <a:off x="6129313" y="764704"/>
                <a:ext cx="2376487" cy="101566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1200" b="1" dirty="0">
                    <a:solidFill>
                      <a:srgbClr val="F79646">
                        <a:lumMod val="75000"/>
                      </a:srgb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Connector Board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</a:pPr>
                <a:r>
                  <a:rPr kumimoji="0" lang="en-US" altLang="zh-TW" sz="12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In/Out Alarm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</a:pPr>
                <a:r>
                  <a:rPr kumimoji="0" lang="en-US" altLang="zh-TW" sz="12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In/Out </a:t>
                </a:r>
                <a:r>
                  <a:rPr kumimoji="0" lang="en-US" altLang="zh-TW" sz="12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Clk</a:t>
                </a:r>
                <a:endParaRPr kumimoji="0" lang="en-US" altLang="zh-TW" sz="1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endParaRP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</a:pPr>
                <a:r>
                  <a:rPr kumimoji="0" lang="en-US" altLang="zh-TW" sz="12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IEEE 1588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</a:pPr>
                <a:r>
                  <a:rPr kumimoji="0" lang="en-US" altLang="zh-TW" sz="12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RS232 Console</a:t>
                </a:r>
              </a:p>
            </p:txBody>
          </p:sp>
        </p:grpSp>
      </p:grpSp>
      <p:grpSp>
        <p:nvGrpSpPr>
          <p:cNvPr id="22" name="群組 21"/>
          <p:cNvGrpSpPr/>
          <p:nvPr/>
        </p:nvGrpSpPr>
        <p:grpSpPr>
          <a:xfrm>
            <a:off x="3852143" y="4581126"/>
            <a:ext cx="2232025" cy="1872607"/>
            <a:chOff x="3702035" y="4581126"/>
            <a:chExt cx="2232025" cy="1872607"/>
          </a:xfrm>
        </p:grpSpPr>
        <p:cxnSp>
          <p:nvCxnSpPr>
            <p:cNvPr id="17" name="AutoShape 20"/>
            <p:cNvCxnSpPr>
              <a:cxnSpLocks noChangeShapeType="1"/>
              <a:endCxn id="18" idx="0"/>
            </p:cNvCxnSpPr>
            <p:nvPr/>
          </p:nvCxnSpPr>
          <p:spPr bwMode="auto">
            <a:xfrm rot="5400000">
              <a:off x="4619970" y="4779205"/>
              <a:ext cx="720081" cy="323924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  <a:effectLst/>
          </p:spPr>
        </p:cxnSp>
        <p:grpSp>
          <p:nvGrpSpPr>
            <p:cNvPr id="33" name="群組 32"/>
            <p:cNvGrpSpPr/>
            <p:nvPr/>
          </p:nvGrpSpPr>
          <p:grpSpPr>
            <a:xfrm>
              <a:off x="3702035" y="5301208"/>
              <a:ext cx="2232025" cy="1152525"/>
              <a:chOff x="2411760" y="764704"/>
              <a:chExt cx="2232025" cy="1152525"/>
            </a:xfrm>
          </p:grpSpPr>
          <p:sp>
            <p:nvSpPr>
              <p:cNvPr id="18" name="Oval 5"/>
              <p:cNvSpPr>
                <a:spLocks noChangeArrowheads="1"/>
              </p:cNvSpPr>
              <p:nvPr/>
            </p:nvSpPr>
            <p:spPr bwMode="auto">
              <a:xfrm>
                <a:off x="2411760" y="764704"/>
                <a:ext cx="2232025" cy="1152525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  <a:alpha val="34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9" name="Text Box 13"/>
              <p:cNvSpPr txBox="1">
                <a:spLocks noChangeArrowheads="1"/>
              </p:cNvSpPr>
              <p:nvPr/>
            </p:nvSpPr>
            <p:spPr bwMode="auto">
              <a:xfrm>
                <a:off x="2555776" y="908720"/>
                <a:ext cx="2016224" cy="83099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1200" b="1" dirty="0">
                    <a:solidFill>
                      <a:srgbClr val="C0504D">
                        <a:lumMod val="75000"/>
                      </a:srgb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Dual uplink Slots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</a:pPr>
                <a:r>
                  <a:rPr kumimoji="0" lang="en-US" altLang="zh-TW" sz="12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4*STM-16/4/1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12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      (OC-48/12/3)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</a:pPr>
                <a:r>
                  <a:rPr kumimoji="0" lang="en-US" altLang="zh-TW" sz="12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6*10G PTN10G</a:t>
                </a:r>
              </a:p>
            </p:txBody>
          </p:sp>
        </p:grpSp>
        <p:cxnSp>
          <p:nvCxnSpPr>
            <p:cNvPr id="20" name="AutoShape 20"/>
            <p:cNvCxnSpPr>
              <a:cxnSpLocks noChangeShapeType="1"/>
              <a:endCxn id="18" idx="0"/>
            </p:cNvCxnSpPr>
            <p:nvPr/>
          </p:nvCxnSpPr>
          <p:spPr bwMode="auto">
            <a:xfrm rot="16200000" flipH="1">
              <a:off x="4331938" y="4815098"/>
              <a:ext cx="720080" cy="252140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  <a:effectLst/>
          </p:spPr>
        </p:cxnSp>
      </p:grpSp>
      <p:grpSp>
        <p:nvGrpSpPr>
          <p:cNvPr id="9" name="群組 8"/>
          <p:cNvGrpSpPr/>
          <p:nvPr/>
        </p:nvGrpSpPr>
        <p:grpSpPr>
          <a:xfrm>
            <a:off x="272068" y="2708920"/>
            <a:ext cx="3003791" cy="1512167"/>
            <a:chOff x="272068" y="2708920"/>
            <a:chExt cx="3003791" cy="1512167"/>
          </a:xfrm>
        </p:grpSpPr>
        <p:grpSp>
          <p:nvGrpSpPr>
            <p:cNvPr id="38" name="群組 37"/>
            <p:cNvGrpSpPr/>
            <p:nvPr/>
          </p:nvGrpSpPr>
          <p:grpSpPr>
            <a:xfrm>
              <a:off x="272068" y="2708920"/>
              <a:ext cx="1971675" cy="504825"/>
              <a:chOff x="228600" y="1628775"/>
              <a:chExt cx="1971675" cy="504825"/>
            </a:xfrm>
          </p:grpSpPr>
          <p:sp>
            <p:nvSpPr>
              <p:cNvPr id="7" name="Oval 5"/>
              <p:cNvSpPr>
                <a:spLocks noChangeArrowheads="1"/>
              </p:cNvSpPr>
              <p:nvPr/>
            </p:nvSpPr>
            <p:spPr bwMode="auto">
              <a:xfrm>
                <a:off x="250825" y="1628775"/>
                <a:ext cx="1873250" cy="504825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228600" y="1720850"/>
                <a:ext cx="1971675" cy="27699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1200" b="1" dirty="0">
                    <a:solidFill>
                      <a:srgbClr val="4F81BD"/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Dual AC/DC Power</a:t>
                </a:r>
              </a:p>
            </p:txBody>
          </p:sp>
        </p:grpSp>
        <p:cxnSp>
          <p:nvCxnSpPr>
            <p:cNvPr id="10" name="AutoShape 15"/>
            <p:cNvCxnSpPr>
              <a:cxnSpLocks noChangeShapeType="1"/>
              <a:stCxn id="7" idx="4"/>
            </p:cNvCxnSpPr>
            <p:nvPr/>
          </p:nvCxnSpPr>
          <p:spPr bwMode="auto">
            <a:xfrm rot="16200000" flipH="1">
              <a:off x="1747429" y="2697234"/>
              <a:ext cx="579870" cy="1612892"/>
            </a:xfrm>
            <a:prstGeom prst="curvedConnector2">
              <a:avLst/>
            </a:prstGeom>
            <a:noFill/>
            <a:ln w="28575">
              <a:solidFill>
                <a:schemeClr val="accent5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42" name="AutoShape 15"/>
            <p:cNvCxnSpPr>
              <a:cxnSpLocks noChangeShapeType="1"/>
              <a:stCxn id="7" idx="4"/>
            </p:cNvCxnSpPr>
            <p:nvPr/>
          </p:nvCxnSpPr>
          <p:spPr bwMode="auto">
            <a:xfrm rot="16200000" flipH="1">
              <a:off x="1749717" y="2694945"/>
              <a:ext cx="1007343" cy="2044941"/>
            </a:xfrm>
            <a:prstGeom prst="curvedConnector2">
              <a:avLst/>
            </a:prstGeom>
            <a:noFill/>
            <a:ln w="28575">
              <a:solidFill>
                <a:schemeClr val="accent5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17</a:t>
            </a:fld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49" name="群組 48"/>
          <p:cNvGrpSpPr/>
          <p:nvPr/>
        </p:nvGrpSpPr>
        <p:grpSpPr>
          <a:xfrm>
            <a:off x="8059468" y="634170"/>
            <a:ext cx="936105" cy="1517085"/>
            <a:chOff x="4831791" y="1567654"/>
            <a:chExt cx="1295400" cy="2076550"/>
          </a:xfrm>
        </p:grpSpPr>
        <p:grpSp>
          <p:nvGrpSpPr>
            <p:cNvPr id="50" name="群組 30"/>
            <p:cNvGrpSpPr>
              <a:grpSpLocks/>
            </p:cNvGrpSpPr>
            <p:nvPr/>
          </p:nvGrpSpPr>
          <p:grpSpPr bwMode="auto">
            <a:xfrm>
              <a:off x="5516003" y="2917129"/>
              <a:ext cx="611188" cy="727075"/>
              <a:chOff x="1871835" y="3573016"/>
              <a:chExt cx="611933" cy="727910"/>
            </a:xfrm>
          </p:grpSpPr>
          <p:cxnSp>
            <p:nvCxnSpPr>
              <p:cNvPr id="64" name="直線接點 63"/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圓角矩形 64"/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9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9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1" name="群組 29"/>
            <p:cNvGrpSpPr>
              <a:grpSpLocks/>
            </p:cNvGrpSpPr>
            <p:nvPr/>
          </p:nvGrpSpPr>
          <p:grpSpPr bwMode="auto">
            <a:xfrm>
              <a:off x="4831791" y="2917129"/>
              <a:ext cx="611187" cy="727075"/>
              <a:chOff x="1871835" y="3573016"/>
              <a:chExt cx="611933" cy="727910"/>
            </a:xfrm>
          </p:grpSpPr>
          <p:cxnSp>
            <p:nvCxnSpPr>
              <p:cNvPr id="62" name="直線接點 61"/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圓角矩形 62"/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9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9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2" name="群組 12"/>
            <p:cNvGrpSpPr>
              <a:grpSpLocks/>
            </p:cNvGrpSpPr>
            <p:nvPr/>
          </p:nvGrpSpPr>
          <p:grpSpPr bwMode="auto">
            <a:xfrm>
              <a:off x="5371541" y="2091629"/>
              <a:ext cx="215900" cy="576263"/>
              <a:chOff x="2411760" y="2924944"/>
              <a:chExt cx="216024" cy="576064"/>
            </a:xfrm>
          </p:grpSpPr>
          <p:cxnSp>
            <p:nvCxnSpPr>
              <p:cNvPr id="60" name="直線接點 59"/>
              <p:cNvCxnSpPr/>
              <p:nvPr/>
            </p:nvCxnSpPr>
            <p:spPr>
              <a:xfrm>
                <a:off x="2411760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>
                <a:off x="2627784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圓角矩形 53"/>
            <p:cNvSpPr/>
            <p:nvPr/>
          </p:nvSpPr>
          <p:spPr bwMode="auto">
            <a:xfrm>
              <a:off x="4932040" y="2523429"/>
              <a:ext cx="1079500" cy="504825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000" dirty="0">
                  <a:solidFill>
                    <a:prstClr val="white"/>
                  </a:solidFill>
                </a:rPr>
                <a:t>Access</a:t>
              </a:r>
              <a:endParaRPr kumimoji="0" lang="zh-TW" altLang="en-US" sz="1000" dirty="0">
                <a:solidFill>
                  <a:prstClr val="white"/>
                </a:solidFill>
              </a:endParaRPr>
            </a:p>
          </p:txBody>
        </p:sp>
        <p:grpSp>
          <p:nvGrpSpPr>
            <p:cNvPr id="55" name="群組 54"/>
            <p:cNvGrpSpPr/>
            <p:nvPr/>
          </p:nvGrpSpPr>
          <p:grpSpPr>
            <a:xfrm>
              <a:off x="4932040" y="1567654"/>
              <a:ext cx="1079500" cy="719138"/>
              <a:chOff x="6003925" y="2165350"/>
              <a:chExt cx="1079500" cy="719138"/>
            </a:xfrm>
          </p:grpSpPr>
          <p:sp>
            <p:nvSpPr>
              <p:cNvPr id="56" name="圓角矩形 55"/>
              <p:cNvSpPr/>
              <p:nvPr/>
            </p:nvSpPr>
            <p:spPr bwMode="auto">
              <a:xfrm>
                <a:off x="6003925" y="2165350"/>
                <a:ext cx="1079500" cy="719138"/>
              </a:xfrm>
              <a:prstGeom prst="roundRect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7" name="流程圖: 資料 56"/>
              <p:cNvSpPr/>
              <p:nvPr/>
            </p:nvSpPr>
            <p:spPr bwMode="auto">
              <a:xfrm>
                <a:off x="6435725" y="2165350"/>
                <a:ext cx="522288" cy="719138"/>
              </a:xfrm>
              <a:prstGeom prst="flowChartInputOutput">
                <a:avLst/>
              </a:prstGeom>
              <a:solidFill>
                <a:srgbClr val="8064A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8" name="圓角矩形 57"/>
              <p:cNvSpPr/>
              <p:nvPr/>
            </p:nvSpPr>
            <p:spPr bwMode="auto">
              <a:xfrm>
                <a:off x="6580188" y="2168525"/>
                <a:ext cx="503237" cy="715963"/>
              </a:xfrm>
              <a:prstGeom prst="roundRect">
                <a:avLst/>
              </a:prstGeom>
              <a:solidFill>
                <a:srgbClr val="8064A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9" name="矩形 83"/>
              <p:cNvSpPr>
                <a:spLocks noChangeArrowheads="1"/>
              </p:cNvSpPr>
              <p:nvPr/>
            </p:nvSpPr>
            <p:spPr bwMode="auto">
              <a:xfrm>
                <a:off x="6052607" y="2370629"/>
                <a:ext cx="982063" cy="3384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TW" sz="1000" dirty="0">
                    <a:solidFill>
                      <a:srgbClr val="FFFFFF"/>
                    </a:solidFill>
                    <a:latin typeface="Calibri"/>
                  </a:rPr>
                  <a:t>Transport</a:t>
                </a:r>
              </a:p>
            </p:txBody>
          </p:sp>
        </p:grpSp>
      </p:grpSp>
      <p:sp>
        <p:nvSpPr>
          <p:cNvPr id="66" name="橢圓 65"/>
          <p:cNvSpPr/>
          <p:nvPr/>
        </p:nvSpPr>
        <p:spPr>
          <a:xfrm>
            <a:off x="7961089" y="585806"/>
            <a:ext cx="1080120" cy="6197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7" name="群組 66"/>
          <p:cNvGrpSpPr/>
          <p:nvPr/>
        </p:nvGrpSpPr>
        <p:grpSpPr>
          <a:xfrm>
            <a:off x="2589895" y="370048"/>
            <a:ext cx="1079500" cy="719138"/>
            <a:chOff x="6003925" y="2165350"/>
            <a:chExt cx="1079500" cy="719138"/>
          </a:xfrm>
        </p:grpSpPr>
        <p:sp>
          <p:nvSpPr>
            <p:cNvPr id="68" name="圓角矩形 67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69" name="流程圖: 資料 68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0" name="圓角矩形 69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1" name="矩形 83"/>
            <p:cNvSpPr>
              <a:spLocks noChangeArrowheads="1"/>
            </p:cNvSpPr>
            <p:nvPr/>
          </p:nvSpPr>
          <p:spPr bwMode="auto">
            <a:xfrm>
              <a:off x="6052607" y="2370629"/>
              <a:ext cx="982063" cy="338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906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18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31" name="Picture 6" descr="AM3440-ABRA side full">
            <a:extLst>
              <a:ext uri="{FF2B5EF4-FFF2-40B4-BE49-F238E27FC236}">
                <a16:creationId xmlns="" xmlns:a16="http://schemas.microsoft.com/office/drawing/2014/main" id="{45196376-C177-4616-BE74-D740F262F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7453313" y="4821238"/>
            <a:ext cx="265112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2" descr="RTA--final">
            <a:extLst>
              <a:ext uri="{FF2B5EF4-FFF2-40B4-BE49-F238E27FC236}">
                <a16:creationId xmlns="" xmlns:a16="http://schemas.microsoft.com/office/drawing/2014/main" id="{3FA2A148-D008-42F7-A247-E49947D9F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8" t="13499" r="14250" b="8125"/>
          <a:stretch>
            <a:fillRect/>
          </a:stretch>
        </p:blipFill>
        <p:spPr bwMode="auto">
          <a:xfrm>
            <a:off x="5684838" y="4852988"/>
            <a:ext cx="26352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1" descr="mini-C37_94-AM3440-ABC">
            <a:extLst>
              <a:ext uri="{FF2B5EF4-FFF2-40B4-BE49-F238E27FC236}">
                <a16:creationId xmlns="" xmlns:a16="http://schemas.microsoft.com/office/drawing/2014/main" id="{04CDD691-3750-4081-89F0-1489DBAB6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4" r="27673"/>
          <a:stretch>
            <a:fillRect/>
          </a:stretch>
        </p:blipFill>
        <p:spPr bwMode="auto">
          <a:xfrm>
            <a:off x="6503988" y="4891088"/>
            <a:ext cx="123825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7" descr="QFXSA Front View">
            <a:extLst>
              <a:ext uri="{FF2B5EF4-FFF2-40B4-BE49-F238E27FC236}">
                <a16:creationId xmlns="" xmlns:a16="http://schemas.microsoft.com/office/drawing/2014/main" id="{749AFEE5-D436-496E-ADE0-8409F85DA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038" y="4886325"/>
            <a:ext cx="115887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9" descr="D:\Product JPG\AM3440\Mini slot\QEM-side-480h.png">
            <a:extLst>
              <a:ext uri="{FF2B5EF4-FFF2-40B4-BE49-F238E27FC236}">
                <a16:creationId xmlns="" xmlns:a16="http://schemas.microsoft.com/office/drawing/2014/main" id="{9B6BCED0-A1F2-4349-9406-07D8542F1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4887913"/>
            <a:ext cx="1381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">
            <a:extLst>
              <a:ext uri="{FF2B5EF4-FFF2-40B4-BE49-F238E27FC236}">
                <a16:creationId xmlns="" xmlns:a16="http://schemas.microsoft.com/office/drawing/2014/main" id="{03F92582-D706-4F8B-B3D2-0E9F0BEA2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4892675"/>
            <a:ext cx="333375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9" descr="FOM--use 1">
            <a:extLst>
              <a:ext uri="{FF2B5EF4-FFF2-40B4-BE49-F238E27FC236}">
                <a16:creationId xmlns="" xmlns:a16="http://schemas.microsoft.com/office/drawing/2014/main" id="{8C56B0A8-3ECC-4AA6-B41C-3E328BFDB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8" t="9558" r="22321"/>
          <a:stretch>
            <a:fillRect/>
          </a:stretch>
        </p:blipFill>
        <p:spPr bwMode="auto">
          <a:xfrm>
            <a:off x="1803400" y="4872038"/>
            <a:ext cx="2460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0" descr="mini QE1">
            <a:extLst>
              <a:ext uri="{FF2B5EF4-FFF2-40B4-BE49-F238E27FC236}">
                <a16:creationId xmlns="" xmlns:a16="http://schemas.microsoft.com/office/drawing/2014/main" id="{F1F13A6D-C292-4119-B465-874BC0DD1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bright="2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7" t="10699" r="24937" b="7750"/>
          <a:stretch>
            <a:fillRect/>
          </a:stretch>
        </p:blipFill>
        <p:spPr bwMode="auto">
          <a:xfrm>
            <a:off x="420688" y="4889500"/>
            <a:ext cx="2063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" name="群組 11">
            <a:extLst>
              <a:ext uri="{FF2B5EF4-FFF2-40B4-BE49-F238E27FC236}">
                <a16:creationId xmlns="" xmlns:a16="http://schemas.microsoft.com/office/drawing/2014/main" id="{1C03090C-FB20-4020-9A0B-27B407A8DDC4}"/>
              </a:ext>
            </a:extLst>
          </p:cNvPr>
          <p:cNvGrpSpPr>
            <a:grpSpLocks/>
          </p:cNvGrpSpPr>
          <p:nvPr/>
        </p:nvGrpSpPr>
        <p:grpSpPr bwMode="auto">
          <a:xfrm>
            <a:off x="5621972" y="2103438"/>
            <a:ext cx="854075" cy="531812"/>
            <a:chOff x="5666052" y="1340768"/>
            <a:chExt cx="1517990" cy="949187"/>
          </a:xfrm>
        </p:grpSpPr>
        <p:sp>
          <p:nvSpPr>
            <p:cNvPr id="43" name="Freeform 18">
              <a:extLst>
                <a:ext uri="{FF2B5EF4-FFF2-40B4-BE49-F238E27FC236}">
                  <a16:creationId xmlns="" xmlns:a16="http://schemas.microsoft.com/office/drawing/2014/main" id="{BC282145-285B-4862-B0FB-B88B1077C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8782" y="1340768"/>
              <a:ext cx="1410771" cy="949187"/>
            </a:xfrm>
            <a:custGeom>
              <a:avLst/>
              <a:gdLst>
                <a:gd name="T0" fmla="*/ 3852 w 4097"/>
                <a:gd name="T1" fmla="*/ 1332 h 2755"/>
                <a:gd name="T2" fmla="*/ 3368 w 4097"/>
                <a:gd name="T3" fmla="*/ 1095 h 2755"/>
                <a:gd name="T4" fmla="*/ 3032 w 4097"/>
                <a:gd name="T5" fmla="*/ 340 h 2755"/>
                <a:gd name="T6" fmla="*/ 2212 w 4097"/>
                <a:gd name="T7" fmla="*/ 0 h 2755"/>
                <a:gd name="T8" fmla="*/ 1432 w 4097"/>
                <a:gd name="T9" fmla="*/ 301 h 2755"/>
                <a:gd name="T10" fmla="*/ 1077 w 4097"/>
                <a:gd name="T11" fmla="*/ 920 h 2755"/>
                <a:gd name="T12" fmla="*/ 925 w 4097"/>
                <a:gd name="T13" fmla="*/ 907 h 2755"/>
                <a:gd name="T14" fmla="*/ 271 w 4097"/>
                <a:gd name="T15" fmla="*/ 1177 h 2755"/>
                <a:gd name="T16" fmla="*/ 0 w 4097"/>
                <a:gd name="T17" fmla="*/ 1831 h 2755"/>
                <a:gd name="T18" fmla="*/ 271 w 4097"/>
                <a:gd name="T19" fmla="*/ 2485 h 2755"/>
                <a:gd name="T20" fmla="*/ 925 w 4097"/>
                <a:gd name="T21" fmla="*/ 2755 h 2755"/>
                <a:gd name="T22" fmla="*/ 3263 w 4097"/>
                <a:gd name="T23" fmla="*/ 2755 h 2755"/>
                <a:gd name="T24" fmla="*/ 3852 w 4097"/>
                <a:gd name="T25" fmla="*/ 2511 h 2755"/>
                <a:gd name="T26" fmla="*/ 4096 w 4097"/>
                <a:gd name="T27" fmla="*/ 1922 h 2755"/>
                <a:gd name="T28" fmla="*/ 3852 w 4097"/>
                <a:gd name="T29" fmla="*/ 1332 h 2755"/>
                <a:gd name="T30" fmla="*/ 3699 w 4097"/>
                <a:gd name="T31" fmla="*/ 2357 h 2755"/>
                <a:gd name="T32" fmla="*/ 3263 w 4097"/>
                <a:gd name="T33" fmla="*/ 2538 h 2755"/>
                <a:gd name="T34" fmla="*/ 925 w 4097"/>
                <a:gd name="T35" fmla="*/ 2538 h 2755"/>
                <a:gd name="T36" fmla="*/ 425 w 4097"/>
                <a:gd name="T37" fmla="*/ 2331 h 2755"/>
                <a:gd name="T38" fmla="*/ 218 w 4097"/>
                <a:gd name="T39" fmla="*/ 1831 h 2755"/>
                <a:gd name="T40" fmla="*/ 425 w 4097"/>
                <a:gd name="T41" fmla="*/ 1331 h 2755"/>
                <a:gd name="T42" fmla="*/ 925 w 4097"/>
                <a:gd name="T43" fmla="*/ 1124 h 2755"/>
                <a:gd name="T44" fmla="*/ 1134 w 4097"/>
                <a:gd name="T45" fmla="*/ 1156 h 2755"/>
                <a:gd name="T46" fmla="*/ 1261 w 4097"/>
                <a:gd name="T47" fmla="*/ 1195 h 2755"/>
                <a:gd name="T48" fmla="*/ 1274 w 4097"/>
                <a:gd name="T49" fmla="*/ 1063 h 2755"/>
                <a:gd name="T50" fmla="*/ 1578 w 4097"/>
                <a:gd name="T51" fmla="*/ 462 h 2755"/>
                <a:gd name="T52" fmla="*/ 2212 w 4097"/>
                <a:gd name="T53" fmla="*/ 218 h 2755"/>
                <a:gd name="T54" fmla="*/ 2878 w 4097"/>
                <a:gd name="T55" fmla="*/ 494 h 2755"/>
                <a:gd name="T56" fmla="*/ 3154 w 4097"/>
                <a:gd name="T57" fmla="*/ 1160 h 2755"/>
                <a:gd name="T58" fmla="*/ 3153 w 4097"/>
                <a:gd name="T59" fmla="*/ 1193 h 2755"/>
                <a:gd name="T60" fmla="*/ 3149 w 4097"/>
                <a:gd name="T61" fmla="*/ 1310 h 2755"/>
                <a:gd name="T62" fmla="*/ 3265 w 4097"/>
                <a:gd name="T63" fmla="*/ 1305 h 2755"/>
                <a:gd name="T64" fmla="*/ 3698 w 4097"/>
                <a:gd name="T65" fmla="*/ 1486 h 2755"/>
                <a:gd name="T66" fmla="*/ 3879 w 4097"/>
                <a:gd name="T67" fmla="*/ 1922 h 2755"/>
                <a:gd name="T68" fmla="*/ 3699 w 4097"/>
                <a:gd name="T69" fmla="*/ 2357 h 2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97" h="2755">
                  <a:moveTo>
                    <a:pt x="3852" y="1332"/>
                  </a:moveTo>
                  <a:cubicBezTo>
                    <a:pt x="3725" y="1205"/>
                    <a:pt x="3556" y="1119"/>
                    <a:pt x="3368" y="1095"/>
                  </a:cubicBezTo>
                  <a:cubicBezTo>
                    <a:pt x="3352" y="801"/>
                    <a:pt x="3227" y="535"/>
                    <a:pt x="3032" y="340"/>
                  </a:cubicBezTo>
                  <a:cubicBezTo>
                    <a:pt x="2822" y="130"/>
                    <a:pt x="2532" y="0"/>
                    <a:pt x="2212" y="0"/>
                  </a:cubicBezTo>
                  <a:cubicBezTo>
                    <a:pt x="1912" y="0"/>
                    <a:pt x="1638" y="115"/>
                    <a:pt x="1432" y="301"/>
                  </a:cubicBezTo>
                  <a:cubicBezTo>
                    <a:pt x="1255" y="462"/>
                    <a:pt x="1129" y="677"/>
                    <a:pt x="1077" y="920"/>
                  </a:cubicBezTo>
                  <a:cubicBezTo>
                    <a:pt x="1028" y="911"/>
                    <a:pt x="977" y="907"/>
                    <a:pt x="925" y="907"/>
                  </a:cubicBezTo>
                  <a:cubicBezTo>
                    <a:pt x="670" y="907"/>
                    <a:pt x="438" y="1010"/>
                    <a:pt x="271" y="1177"/>
                  </a:cubicBezTo>
                  <a:cubicBezTo>
                    <a:pt x="104" y="1344"/>
                    <a:pt x="0" y="1576"/>
                    <a:pt x="0" y="1831"/>
                  </a:cubicBezTo>
                  <a:cubicBezTo>
                    <a:pt x="0" y="2086"/>
                    <a:pt x="104" y="2318"/>
                    <a:pt x="271" y="2485"/>
                  </a:cubicBezTo>
                  <a:cubicBezTo>
                    <a:pt x="438" y="2652"/>
                    <a:pt x="670" y="2755"/>
                    <a:pt x="925" y="2755"/>
                  </a:cubicBezTo>
                  <a:lnTo>
                    <a:pt x="3263" y="2755"/>
                  </a:lnTo>
                  <a:cubicBezTo>
                    <a:pt x="3493" y="2755"/>
                    <a:pt x="3702" y="2662"/>
                    <a:pt x="3852" y="2511"/>
                  </a:cubicBezTo>
                  <a:cubicBezTo>
                    <a:pt x="4003" y="2361"/>
                    <a:pt x="4097" y="2152"/>
                    <a:pt x="4096" y="1922"/>
                  </a:cubicBezTo>
                  <a:cubicBezTo>
                    <a:pt x="4097" y="1692"/>
                    <a:pt x="4003" y="1483"/>
                    <a:pt x="3852" y="1332"/>
                  </a:cubicBezTo>
                  <a:close/>
                  <a:moveTo>
                    <a:pt x="3699" y="2357"/>
                  </a:moveTo>
                  <a:cubicBezTo>
                    <a:pt x="3587" y="2469"/>
                    <a:pt x="3433" y="2538"/>
                    <a:pt x="3263" y="2538"/>
                  </a:cubicBezTo>
                  <a:lnTo>
                    <a:pt x="925" y="2538"/>
                  </a:lnTo>
                  <a:cubicBezTo>
                    <a:pt x="729" y="2538"/>
                    <a:pt x="553" y="2459"/>
                    <a:pt x="425" y="2331"/>
                  </a:cubicBezTo>
                  <a:cubicBezTo>
                    <a:pt x="297" y="2203"/>
                    <a:pt x="218" y="2027"/>
                    <a:pt x="218" y="1831"/>
                  </a:cubicBezTo>
                  <a:cubicBezTo>
                    <a:pt x="218" y="1635"/>
                    <a:pt x="297" y="1459"/>
                    <a:pt x="425" y="1331"/>
                  </a:cubicBezTo>
                  <a:cubicBezTo>
                    <a:pt x="553" y="1203"/>
                    <a:pt x="729" y="1124"/>
                    <a:pt x="925" y="1124"/>
                  </a:cubicBezTo>
                  <a:cubicBezTo>
                    <a:pt x="998" y="1124"/>
                    <a:pt x="1068" y="1135"/>
                    <a:pt x="1134" y="1156"/>
                  </a:cubicBezTo>
                  <a:lnTo>
                    <a:pt x="1261" y="1195"/>
                  </a:lnTo>
                  <a:lnTo>
                    <a:pt x="1274" y="1063"/>
                  </a:lnTo>
                  <a:cubicBezTo>
                    <a:pt x="1299" y="826"/>
                    <a:pt x="1411" y="615"/>
                    <a:pt x="1578" y="462"/>
                  </a:cubicBezTo>
                  <a:cubicBezTo>
                    <a:pt x="1746" y="310"/>
                    <a:pt x="1967" y="218"/>
                    <a:pt x="2212" y="218"/>
                  </a:cubicBezTo>
                  <a:cubicBezTo>
                    <a:pt x="2472" y="218"/>
                    <a:pt x="2707" y="323"/>
                    <a:pt x="2878" y="494"/>
                  </a:cubicBezTo>
                  <a:cubicBezTo>
                    <a:pt x="3049" y="665"/>
                    <a:pt x="3154" y="900"/>
                    <a:pt x="3154" y="1160"/>
                  </a:cubicBezTo>
                  <a:cubicBezTo>
                    <a:pt x="3154" y="1170"/>
                    <a:pt x="3154" y="1180"/>
                    <a:pt x="3153" y="1193"/>
                  </a:cubicBezTo>
                  <a:lnTo>
                    <a:pt x="3149" y="1310"/>
                  </a:lnTo>
                  <a:lnTo>
                    <a:pt x="3265" y="1305"/>
                  </a:lnTo>
                  <a:cubicBezTo>
                    <a:pt x="3434" y="1306"/>
                    <a:pt x="3587" y="1375"/>
                    <a:pt x="3698" y="1486"/>
                  </a:cubicBezTo>
                  <a:cubicBezTo>
                    <a:pt x="3810" y="1598"/>
                    <a:pt x="3879" y="1751"/>
                    <a:pt x="3879" y="1922"/>
                  </a:cubicBezTo>
                  <a:cubicBezTo>
                    <a:pt x="3879" y="2092"/>
                    <a:pt x="3810" y="2245"/>
                    <a:pt x="3699" y="2357"/>
                  </a:cubicBez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05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="" xmlns:a16="http://schemas.microsoft.com/office/drawing/2014/main" id="{D1DF083C-169B-466B-83E8-867DC0F780A1}"/>
                </a:ext>
              </a:extLst>
            </p:cNvPr>
            <p:cNvSpPr txBox="1"/>
            <p:nvPr/>
          </p:nvSpPr>
          <p:spPr>
            <a:xfrm>
              <a:off x="5666052" y="1788443"/>
              <a:ext cx="1517990" cy="4505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050" b="1" dirty="0">
                  <a:solidFill>
                    <a:srgbClr val="9BBB59"/>
                  </a:solidFill>
                  <a:latin typeface="Calibri"/>
                  <a:ea typeface="新細明體" panose="02020500000000000000" pitchFamily="18" charset="-120"/>
                </a:rPr>
                <a:t>SDH/SONET</a:t>
              </a:r>
              <a:endParaRPr kumimoji="0" lang="zh-TW" altLang="en-US" sz="1050" b="1" dirty="0">
                <a:solidFill>
                  <a:srgbClr val="9BBB59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grpSp>
        <p:nvGrpSpPr>
          <p:cNvPr id="45" name="群組 10">
            <a:extLst>
              <a:ext uri="{FF2B5EF4-FFF2-40B4-BE49-F238E27FC236}">
                <a16:creationId xmlns="" xmlns:a16="http://schemas.microsoft.com/office/drawing/2014/main" id="{13E14077-418C-45E5-BAA6-06803201C4F5}"/>
              </a:ext>
            </a:extLst>
          </p:cNvPr>
          <p:cNvGrpSpPr>
            <a:grpSpLocks/>
          </p:cNvGrpSpPr>
          <p:nvPr/>
        </p:nvGrpSpPr>
        <p:grpSpPr bwMode="auto">
          <a:xfrm>
            <a:off x="4133849" y="2103438"/>
            <a:ext cx="836613" cy="531812"/>
            <a:chOff x="3650760" y="1340768"/>
            <a:chExt cx="1486153" cy="949187"/>
          </a:xfrm>
        </p:grpSpPr>
        <p:sp>
          <p:nvSpPr>
            <p:cNvPr id="46" name="Freeform 18">
              <a:extLst>
                <a:ext uri="{FF2B5EF4-FFF2-40B4-BE49-F238E27FC236}">
                  <a16:creationId xmlns="" xmlns:a16="http://schemas.microsoft.com/office/drawing/2014/main" id="{270059CA-1D71-47CC-85F5-BF3924AB4B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50760" y="1340768"/>
              <a:ext cx="1410011" cy="949187"/>
            </a:xfrm>
            <a:custGeom>
              <a:avLst/>
              <a:gdLst>
                <a:gd name="T0" fmla="*/ 3852 w 4097"/>
                <a:gd name="T1" fmla="*/ 1332 h 2755"/>
                <a:gd name="T2" fmla="*/ 3368 w 4097"/>
                <a:gd name="T3" fmla="*/ 1095 h 2755"/>
                <a:gd name="T4" fmla="*/ 3032 w 4097"/>
                <a:gd name="T5" fmla="*/ 340 h 2755"/>
                <a:gd name="T6" fmla="*/ 2212 w 4097"/>
                <a:gd name="T7" fmla="*/ 0 h 2755"/>
                <a:gd name="T8" fmla="*/ 1432 w 4097"/>
                <a:gd name="T9" fmla="*/ 301 h 2755"/>
                <a:gd name="T10" fmla="*/ 1077 w 4097"/>
                <a:gd name="T11" fmla="*/ 920 h 2755"/>
                <a:gd name="T12" fmla="*/ 925 w 4097"/>
                <a:gd name="T13" fmla="*/ 907 h 2755"/>
                <a:gd name="T14" fmla="*/ 271 w 4097"/>
                <a:gd name="T15" fmla="*/ 1177 h 2755"/>
                <a:gd name="T16" fmla="*/ 0 w 4097"/>
                <a:gd name="T17" fmla="*/ 1831 h 2755"/>
                <a:gd name="T18" fmla="*/ 271 w 4097"/>
                <a:gd name="T19" fmla="*/ 2485 h 2755"/>
                <a:gd name="T20" fmla="*/ 925 w 4097"/>
                <a:gd name="T21" fmla="*/ 2755 h 2755"/>
                <a:gd name="T22" fmla="*/ 3263 w 4097"/>
                <a:gd name="T23" fmla="*/ 2755 h 2755"/>
                <a:gd name="T24" fmla="*/ 3852 w 4097"/>
                <a:gd name="T25" fmla="*/ 2511 h 2755"/>
                <a:gd name="T26" fmla="*/ 4096 w 4097"/>
                <a:gd name="T27" fmla="*/ 1922 h 2755"/>
                <a:gd name="T28" fmla="*/ 3852 w 4097"/>
                <a:gd name="T29" fmla="*/ 1332 h 2755"/>
                <a:gd name="T30" fmla="*/ 3699 w 4097"/>
                <a:gd name="T31" fmla="*/ 2357 h 2755"/>
                <a:gd name="T32" fmla="*/ 3263 w 4097"/>
                <a:gd name="T33" fmla="*/ 2538 h 2755"/>
                <a:gd name="T34" fmla="*/ 925 w 4097"/>
                <a:gd name="T35" fmla="*/ 2538 h 2755"/>
                <a:gd name="T36" fmla="*/ 425 w 4097"/>
                <a:gd name="T37" fmla="*/ 2331 h 2755"/>
                <a:gd name="T38" fmla="*/ 218 w 4097"/>
                <a:gd name="T39" fmla="*/ 1831 h 2755"/>
                <a:gd name="T40" fmla="*/ 425 w 4097"/>
                <a:gd name="T41" fmla="*/ 1331 h 2755"/>
                <a:gd name="T42" fmla="*/ 925 w 4097"/>
                <a:gd name="T43" fmla="*/ 1124 h 2755"/>
                <a:gd name="T44" fmla="*/ 1134 w 4097"/>
                <a:gd name="T45" fmla="*/ 1156 h 2755"/>
                <a:gd name="T46" fmla="*/ 1261 w 4097"/>
                <a:gd name="T47" fmla="*/ 1195 h 2755"/>
                <a:gd name="T48" fmla="*/ 1274 w 4097"/>
                <a:gd name="T49" fmla="*/ 1063 h 2755"/>
                <a:gd name="T50" fmla="*/ 1578 w 4097"/>
                <a:gd name="T51" fmla="*/ 462 h 2755"/>
                <a:gd name="T52" fmla="*/ 2212 w 4097"/>
                <a:gd name="T53" fmla="*/ 218 h 2755"/>
                <a:gd name="T54" fmla="*/ 2878 w 4097"/>
                <a:gd name="T55" fmla="*/ 494 h 2755"/>
                <a:gd name="T56" fmla="*/ 3154 w 4097"/>
                <a:gd name="T57" fmla="*/ 1160 h 2755"/>
                <a:gd name="T58" fmla="*/ 3153 w 4097"/>
                <a:gd name="T59" fmla="*/ 1193 h 2755"/>
                <a:gd name="T60" fmla="*/ 3149 w 4097"/>
                <a:gd name="T61" fmla="*/ 1310 h 2755"/>
                <a:gd name="T62" fmla="*/ 3265 w 4097"/>
                <a:gd name="T63" fmla="*/ 1305 h 2755"/>
                <a:gd name="T64" fmla="*/ 3698 w 4097"/>
                <a:gd name="T65" fmla="*/ 1486 h 2755"/>
                <a:gd name="T66" fmla="*/ 3879 w 4097"/>
                <a:gd name="T67" fmla="*/ 1922 h 2755"/>
                <a:gd name="T68" fmla="*/ 3699 w 4097"/>
                <a:gd name="T69" fmla="*/ 2357 h 2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97" h="2755">
                  <a:moveTo>
                    <a:pt x="3852" y="1332"/>
                  </a:moveTo>
                  <a:cubicBezTo>
                    <a:pt x="3725" y="1205"/>
                    <a:pt x="3556" y="1119"/>
                    <a:pt x="3368" y="1095"/>
                  </a:cubicBezTo>
                  <a:cubicBezTo>
                    <a:pt x="3352" y="801"/>
                    <a:pt x="3227" y="535"/>
                    <a:pt x="3032" y="340"/>
                  </a:cubicBezTo>
                  <a:cubicBezTo>
                    <a:pt x="2822" y="130"/>
                    <a:pt x="2532" y="0"/>
                    <a:pt x="2212" y="0"/>
                  </a:cubicBezTo>
                  <a:cubicBezTo>
                    <a:pt x="1912" y="0"/>
                    <a:pt x="1638" y="115"/>
                    <a:pt x="1432" y="301"/>
                  </a:cubicBezTo>
                  <a:cubicBezTo>
                    <a:pt x="1255" y="462"/>
                    <a:pt x="1129" y="677"/>
                    <a:pt x="1077" y="920"/>
                  </a:cubicBezTo>
                  <a:cubicBezTo>
                    <a:pt x="1028" y="911"/>
                    <a:pt x="977" y="907"/>
                    <a:pt x="925" y="907"/>
                  </a:cubicBezTo>
                  <a:cubicBezTo>
                    <a:pt x="670" y="907"/>
                    <a:pt x="438" y="1010"/>
                    <a:pt x="271" y="1177"/>
                  </a:cubicBezTo>
                  <a:cubicBezTo>
                    <a:pt x="104" y="1344"/>
                    <a:pt x="0" y="1576"/>
                    <a:pt x="0" y="1831"/>
                  </a:cubicBezTo>
                  <a:cubicBezTo>
                    <a:pt x="0" y="2086"/>
                    <a:pt x="104" y="2318"/>
                    <a:pt x="271" y="2485"/>
                  </a:cubicBezTo>
                  <a:cubicBezTo>
                    <a:pt x="438" y="2652"/>
                    <a:pt x="670" y="2755"/>
                    <a:pt x="925" y="2755"/>
                  </a:cubicBezTo>
                  <a:lnTo>
                    <a:pt x="3263" y="2755"/>
                  </a:lnTo>
                  <a:cubicBezTo>
                    <a:pt x="3493" y="2755"/>
                    <a:pt x="3702" y="2662"/>
                    <a:pt x="3852" y="2511"/>
                  </a:cubicBezTo>
                  <a:cubicBezTo>
                    <a:pt x="4003" y="2361"/>
                    <a:pt x="4097" y="2152"/>
                    <a:pt x="4096" y="1922"/>
                  </a:cubicBezTo>
                  <a:cubicBezTo>
                    <a:pt x="4097" y="1692"/>
                    <a:pt x="4003" y="1483"/>
                    <a:pt x="3852" y="1332"/>
                  </a:cubicBezTo>
                  <a:close/>
                  <a:moveTo>
                    <a:pt x="3699" y="2357"/>
                  </a:moveTo>
                  <a:cubicBezTo>
                    <a:pt x="3587" y="2469"/>
                    <a:pt x="3433" y="2538"/>
                    <a:pt x="3263" y="2538"/>
                  </a:cubicBezTo>
                  <a:lnTo>
                    <a:pt x="925" y="2538"/>
                  </a:lnTo>
                  <a:cubicBezTo>
                    <a:pt x="729" y="2538"/>
                    <a:pt x="553" y="2459"/>
                    <a:pt x="425" y="2331"/>
                  </a:cubicBezTo>
                  <a:cubicBezTo>
                    <a:pt x="297" y="2203"/>
                    <a:pt x="218" y="2027"/>
                    <a:pt x="218" y="1831"/>
                  </a:cubicBezTo>
                  <a:cubicBezTo>
                    <a:pt x="218" y="1635"/>
                    <a:pt x="297" y="1459"/>
                    <a:pt x="425" y="1331"/>
                  </a:cubicBezTo>
                  <a:cubicBezTo>
                    <a:pt x="553" y="1203"/>
                    <a:pt x="729" y="1124"/>
                    <a:pt x="925" y="1124"/>
                  </a:cubicBezTo>
                  <a:cubicBezTo>
                    <a:pt x="998" y="1124"/>
                    <a:pt x="1068" y="1135"/>
                    <a:pt x="1134" y="1156"/>
                  </a:cubicBezTo>
                  <a:lnTo>
                    <a:pt x="1261" y="1195"/>
                  </a:lnTo>
                  <a:lnTo>
                    <a:pt x="1274" y="1063"/>
                  </a:lnTo>
                  <a:cubicBezTo>
                    <a:pt x="1299" y="826"/>
                    <a:pt x="1411" y="615"/>
                    <a:pt x="1578" y="462"/>
                  </a:cubicBezTo>
                  <a:cubicBezTo>
                    <a:pt x="1746" y="310"/>
                    <a:pt x="1967" y="218"/>
                    <a:pt x="2212" y="218"/>
                  </a:cubicBezTo>
                  <a:cubicBezTo>
                    <a:pt x="2472" y="218"/>
                    <a:pt x="2707" y="323"/>
                    <a:pt x="2878" y="494"/>
                  </a:cubicBezTo>
                  <a:cubicBezTo>
                    <a:pt x="3049" y="665"/>
                    <a:pt x="3154" y="900"/>
                    <a:pt x="3154" y="1160"/>
                  </a:cubicBezTo>
                  <a:cubicBezTo>
                    <a:pt x="3154" y="1170"/>
                    <a:pt x="3154" y="1180"/>
                    <a:pt x="3153" y="1193"/>
                  </a:cubicBezTo>
                  <a:lnTo>
                    <a:pt x="3149" y="1310"/>
                  </a:lnTo>
                  <a:lnTo>
                    <a:pt x="3265" y="1305"/>
                  </a:lnTo>
                  <a:cubicBezTo>
                    <a:pt x="3434" y="1306"/>
                    <a:pt x="3587" y="1375"/>
                    <a:pt x="3698" y="1486"/>
                  </a:cubicBezTo>
                  <a:cubicBezTo>
                    <a:pt x="3810" y="1598"/>
                    <a:pt x="3879" y="1751"/>
                    <a:pt x="3879" y="1922"/>
                  </a:cubicBezTo>
                  <a:cubicBezTo>
                    <a:pt x="3879" y="2092"/>
                    <a:pt x="3810" y="2245"/>
                    <a:pt x="3699" y="2357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05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="" xmlns:a16="http://schemas.microsoft.com/office/drawing/2014/main" id="{0D2F0778-22A6-419A-8C56-CD700AC39ED2}"/>
                </a:ext>
              </a:extLst>
            </p:cNvPr>
            <p:cNvSpPr txBox="1"/>
            <p:nvPr/>
          </p:nvSpPr>
          <p:spPr>
            <a:xfrm>
              <a:off x="3650760" y="1772196"/>
              <a:ext cx="1486153" cy="4505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050" b="1" dirty="0">
                  <a:solidFill>
                    <a:srgbClr val="F79646"/>
                  </a:solidFill>
                  <a:latin typeface="Calibri"/>
                  <a:ea typeface="新細明體" panose="02020500000000000000" pitchFamily="18" charset="-120"/>
                </a:rPr>
                <a:t>Ethernet/IP</a:t>
              </a:r>
              <a:endParaRPr kumimoji="0" lang="zh-TW" altLang="en-US" sz="1050" b="1" dirty="0">
                <a:solidFill>
                  <a:srgbClr val="F79646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grpSp>
        <p:nvGrpSpPr>
          <p:cNvPr id="48" name="群組 7">
            <a:extLst>
              <a:ext uri="{FF2B5EF4-FFF2-40B4-BE49-F238E27FC236}">
                <a16:creationId xmlns="" xmlns:a16="http://schemas.microsoft.com/office/drawing/2014/main" id="{7627F63C-F1BA-48C3-9280-55BA9D8FFAD2}"/>
              </a:ext>
            </a:extLst>
          </p:cNvPr>
          <p:cNvGrpSpPr>
            <a:grpSpLocks/>
          </p:cNvGrpSpPr>
          <p:nvPr/>
        </p:nvGrpSpPr>
        <p:grpSpPr bwMode="auto">
          <a:xfrm>
            <a:off x="2692400" y="2103438"/>
            <a:ext cx="793750" cy="536575"/>
            <a:chOff x="1691101" y="1340768"/>
            <a:chExt cx="1411376" cy="957612"/>
          </a:xfrm>
        </p:grpSpPr>
        <p:sp>
          <p:nvSpPr>
            <p:cNvPr id="49" name="Freeform 18">
              <a:extLst>
                <a:ext uri="{FF2B5EF4-FFF2-40B4-BE49-F238E27FC236}">
                  <a16:creationId xmlns="" xmlns:a16="http://schemas.microsoft.com/office/drawing/2014/main" id="{8609AAE0-47C1-4AE9-83C4-AEFD721B0F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1101" y="1340768"/>
              <a:ext cx="1411376" cy="949112"/>
            </a:xfrm>
            <a:custGeom>
              <a:avLst/>
              <a:gdLst>
                <a:gd name="T0" fmla="*/ 3852 w 4097"/>
                <a:gd name="T1" fmla="*/ 1332 h 2755"/>
                <a:gd name="T2" fmla="*/ 3368 w 4097"/>
                <a:gd name="T3" fmla="*/ 1095 h 2755"/>
                <a:gd name="T4" fmla="*/ 3032 w 4097"/>
                <a:gd name="T5" fmla="*/ 340 h 2755"/>
                <a:gd name="T6" fmla="*/ 2212 w 4097"/>
                <a:gd name="T7" fmla="*/ 0 h 2755"/>
                <a:gd name="T8" fmla="*/ 1432 w 4097"/>
                <a:gd name="T9" fmla="*/ 301 h 2755"/>
                <a:gd name="T10" fmla="*/ 1077 w 4097"/>
                <a:gd name="T11" fmla="*/ 920 h 2755"/>
                <a:gd name="T12" fmla="*/ 925 w 4097"/>
                <a:gd name="T13" fmla="*/ 907 h 2755"/>
                <a:gd name="T14" fmla="*/ 271 w 4097"/>
                <a:gd name="T15" fmla="*/ 1177 h 2755"/>
                <a:gd name="T16" fmla="*/ 0 w 4097"/>
                <a:gd name="T17" fmla="*/ 1831 h 2755"/>
                <a:gd name="T18" fmla="*/ 271 w 4097"/>
                <a:gd name="T19" fmla="*/ 2485 h 2755"/>
                <a:gd name="T20" fmla="*/ 925 w 4097"/>
                <a:gd name="T21" fmla="*/ 2755 h 2755"/>
                <a:gd name="T22" fmla="*/ 3263 w 4097"/>
                <a:gd name="T23" fmla="*/ 2755 h 2755"/>
                <a:gd name="T24" fmla="*/ 3852 w 4097"/>
                <a:gd name="T25" fmla="*/ 2511 h 2755"/>
                <a:gd name="T26" fmla="*/ 4096 w 4097"/>
                <a:gd name="T27" fmla="*/ 1922 h 2755"/>
                <a:gd name="T28" fmla="*/ 3852 w 4097"/>
                <a:gd name="T29" fmla="*/ 1332 h 2755"/>
                <a:gd name="T30" fmla="*/ 3699 w 4097"/>
                <a:gd name="T31" fmla="*/ 2357 h 2755"/>
                <a:gd name="T32" fmla="*/ 3263 w 4097"/>
                <a:gd name="T33" fmla="*/ 2538 h 2755"/>
                <a:gd name="T34" fmla="*/ 925 w 4097"/>
                <a:gd name="T35" fmla="*/ 2538 h 2755"/>
                <a:gd name="T36" fmla="*/ 425 w 4097"/>
                <a:gd name="T37" fmla="*/ 2331 h 2755"/>
                <a:gd name="T38" fmla="*/ 218 w 4097"/>
                <a:gd name="T39" fmla="*/ 1831 h 2755"/>
                <a:gd name="T40" fmla="*/ 425 w 4097"/>
                <a:gd name="T41" fmla="*/ 1331 h 2755"/>
                <a:gd name="T42" fmla="*/ 925 w 4097"/>
                <a:gd name="T43" fmla="*/ 1124 h 2755"/>
                <a:gd name="T44" fmla="*/ 1134 w 4097"/>
                <a:gd name="T45" fmla="*/ 1156 h 2755"/>
                <a:gd name="T46" fmla="*/ 1261 w 4097"/>
                <a:gd name="T47" fmla="*/ 1195 h 2755"/>
                <a:gd name="T48" fmla="*/ 1274 w 4097"/>
                <a:gd name="T49" fmla="*/ 1063 h 2755"/>
                <a:gd name="T50" fmla="*/ 1578 w 4097"/>
                <a:gd name="T51" fmla="*/ 462 h 2755"/>
                <a:gd name="T52" fmla="*/ 2212 w 4097"/>
                <a:gd name="T53" fmla="*/ 218 h 2755"/>
                <a:gd name="T54" fmla="*/ 2878 w 4097"/>
                <a:gd name="T55" fmla="*/ 494 h 2755"/>
                <a:gd name="T56" fmla="*/ 3154 w 4097"/>
                <a:gd name="T57" fmla="*/ 1160 h 2755"/>
                <a:gd name="T58" fmla="*/ 3153 w 4097"/>
                <a:gd name="T59" fmla="*/ 1193 h 2755"/>
                <a:gd name="T60" fmla="*/ 3149 w 4097"/>
                <a:gd name="T61" fmla="*/ 1310 h 2755"/>
                <a:gd name="T62" fmla="*/ 3265 w 4097"/>
                <a:gd name="T63" fmla="*/ 1305 h 2755"/>
                <a:gd name="T64" fmla="*/ 3698 w 4097"/>
                <a:gd name="T65" fmla="*/ 1486 h 2755"/>
                <a:gd name="T66" fmla="*/ 3879 w 4097"/>
                <a:gd name="T67" fmla="*/ 1922 h 2755"/>
                <a:gd name="T68" fmla="*/ 3699 w 4097"/>
                <a:gd name="T69" fmla="*/ 2357 h 2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97" h="2755">
                  <a:moveTo>
                    <a:pt x="3852" y="1332"/>
                  </a:moveTo>
                  <a:cubicBezTo>
                    <a:pt x="3725" y="1205"/>
                    <a:pt x="3556" y="1119"/>
                    <a:pt x="3368" y="1095"/>
                  </a:cubicBezTo>
                  <a:cubicBezTo>
                    <a:pt x="3352" y="801"/>
                    <a:pt x="3227" y="535"/>
                    <a:pt x="3032" y="340"/>
                  </a:cubicBezTo>
                  <a:cubicBezTo>
                    <a:pt x="2822" y="130"/>
                    <a:pt x="2532" y="0"/>
                    <a:pt x="2212" y="0"/>
                  </a:cubicBezTo>
                  <a:cubicBezTo>
                    <a:pt x="1912" y="0"/>
                    <a:pt x="1638" y="115"/>
                    <a:pt x="1432" y="301"/>
                  </a:cubicBezTo>
                  <a:cubicBezTo>
                    <a:pt x="1255" y="462"/>
                    <a:pt x="1129" y="677"/>
                    <a:pt x="1077" y="920"/>
                  </a:cubicBezTo>
                  <a:cubicBezTo>
                    <a:pt x="1028" y="911"/>
                    <a:pt x="977" y="907"/>
                    <a:pt x="925" y="907"/>
                  </a:cubicBezTo>
                  <a:cubicBezTo>
                    <a:pt x="670" y="907"/>
                    <a:pt x="438" y="1010"/>
                    <a:pt x="271" y="1177"/>
                  </a:cubicBezTo>
                  <a:cubicBezTo>
                    <a:pt x="104" y="1344"/>
                    <a:pt x="0" y="1576"/>
                    <a:pt x="0" y="1831"/>
                  </a:cubicBezTo>
                  <a:cubicBezTo>
                    <a:pt x="0" y="2086"/>
                    <a:pt x="104" y="2318"/>
                    <a:pt x="271" y="2485"/>
                  </a:cubicBezTo>
                  <a:cubicBezTo>
                    <a:pt x="438" y="2652"/>
                    <a:pt x="670" y="2755"/>
                    <a:pt x="925" y="2755"/>
                  </a:cubicBezTo>
                  <a:lnTo>
                    <a:pt x="3263" y="2755"/>
                  </a:lnTo>
                  <a:cubicBezTo>
                    <a:pt x="3493" y="2755"/>
                    <a:pt x="3702" y="2662"/>
                    <a:pt x="3852" y="2511"/>
                  </a:cubicBezTo>
                  <a:cubicBezTo>
                    <a:pt x="4003" y="2361"/>
                    <a:pt x="4097" y="2152"/>
                    <a:pt x="4096" y="1922"/>
                  </a:cubicBezTo>
                  <a:cubicBezTo>
                    <a:pt x="4097" y="1692"/>
                    <a:pt x="4003" y="1483"/>
                    <a:pt x="3852" y="1332"/>
                  </a:cubicBezTo>
                  <a:close/>
                  <a:moveTo>
                    <a:pt x="3699" y="2357"/>
                  </a:moveTo>
                  <a:cubicBezTo>
                    <a:pt x="3587" y="2469"/>
                    <a:pt x="3433" y="2538"/>
                    <a:pt x="3263" y="2538"/>
                  </a:cubicBezTo>
                  <a:lnTo>
                    <a:pt x="925" y="2538"/>
                  </a:lnTo>
                  <a:cubicBezTo>
                    <a:pt x="729" y="2538"/>
                    <a:pt x="553" y="2459"/>
                    <a:pt x="425" y="2331"/>
                  </a:cubicBezTo>
                  <a:cubicBezTo>
                    <a:pt x="297" y="2203"/>
                    <a:pt x="218" y="2027"/>
                    <a:pt x="218" y="1831"/>
                  </a:cubicBezTo>
                  <a:cubicBezTo>
                    <a:pt x="218" y="1635"/>
                    <a:pt x="297" y="1459"/>
                    <a:pt x="425" y="1331"/>
                  </a:cubicBezTo>
                  <a:cubicBezTo>
                    <a:pt x="553" y="1203"/>
                    <a:pt x="729" y="1124"/>
                    <a:pt x="925" y="1124"/>
                  </a:cubicBezTo>
                  <a:cubicBezTo>
                    <a:pt x="998" y="1124"/>
                    <a:pt x="1068" y="1135"/>
                    <a:pt x="1134" y="1156"/>
                  </a:cubicBezTo>
                  <a:lnTo>
                    <a:pt x="1261" y="1195"/>
                  </a:lnTo>
                  <a:lnTo>
                    <a:pt x="1274" y="1063"/>
                  </a:lnTo>
                  <a:cubicBezTo>
                    <a:pt x="1299" y="826"/>
                    <a:pt x="1411" y="615"/>
                    <a:pt x="1578" y="462"/>
                  </a:cubicBezTo>
                  <a:cubicBezTo>
                    <a:pt x="1746" y="310"/>
                    <a:pt x="1967" y="218"/>
                    <a:pt x="2212" y="218"/>
                  </a:cubicBezTo>
                  <a:cubicBezTo>
                    <a:pt x="2472" y="218"/>
                    <a:pt x="2707" y="323"/>
                    <a:pt x="2878" y="494"/>
                  </a:cubicBezTo>
                  <a:cubicBezTo>
                    <a:pt x="3049" y="665"/>
                    <a:pt x="3154" y="900"/>
                    <a:pt x="3154" y="1160"/>
                  </a:cubicBezTo>
                  <a:cubicBezTo>
                    <a:pt x="3154" y="1170"/>
                    <a:pt x="3154" y="1180"/>
                    <a:pt x="3153" y="1193"/>
                  </a:cubicBezTo>
                  <a:lnTo>
                    <a:pt x="3149" y="1310"/>
                  </a:lnTo>
                  <a:lnTo>
                    <a:pt x="3265" y="1305"/>
                  </a:lnTo>
                  <a:cubicBezTo>
                    <a:pt x="3434" y="1306"/>
                    <a:pt x="3587" y="1375"/>
                    <a:pt x="3698" y="1486"/>
                  </a:cubicBezTo>
                  <a:cubicBezTo>
                    <a:pt x="3810" y="1598"/>
                    <a:pt x="3879" y="1751"/>
                    <a:pt x="3879" y="1922"/>
                  </a:cubicBezTo>
                  <a:cubicBezTo>
                    <a:pt x="3879" y="2092"/>
                    <a:pt x="3810" y="2245"/>
                    <a:pt x="3699" y="2357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05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="" xmlns:a16="http://schemas.microsoft.com/office/drawing/2014/main" id="{8CE2743B-56AE-499F-AED2-13F4D97D56BF}"/>
                </a:ext>
              </a:extLst>
            </p:cNvPr>
            <p:cNvSpPr txBox="1"/>
            <p:nvPr/>
          </p:nvSpPr>
          <p:spPr>
            <a:xfrm>
              <a:off x="1818126" y="1558921"/>
              <a:ext cx="1194023" cy="7394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050" b="1" dirty="0">
                  <a:solidFill>
                    <a:srgbClr val="4BACC6"/>
                  </a:solidFill>
                  <a:latin typeface="Calibri"/>
                  <a:ea typeface="新細明體" panose="02020500000000000000" pitchFamily="18" charset="-120"/>
                </a:rPr>
                <a:t>  E1/T1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050" b="1" dirty="0">
                  <a:solidFill>
                    <a:srgbClr val="4BACC6"/>
                  </a:solidFill>
                  <a:latin typeface="Calibri"/>
                  <a:ea typeface="新細明體" panose="02020500000000000000" pitchFamily="18" charset="-120"/>
                </a:rPr>
                <a:t>Network</a:t>
              </a:r>
              <a:endParaRPr kumimoji="0" lang="zh-TW" altLang="en-US" sz="1050" b="1" dirty="0">
                <a:solidFill>
                  <a:srgbClr val="4BACC6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grpSp>
        <p:nvGrpSpPr>
          <p:cNvPr id="51" name="群組 19">
            <a:extLst>
              <a:ext uri="{FF2B5EF4-FFF2-40B4-BE49-F238E27FC236}">
                <a16:creationId xmlns="" xmlns:a16="http://schemas.microsoft.com/office/drawing/2014/main" id="{95BF26E3-686D-42DC-927B-6F3C7685660B}"/>
              </a:ext>
            </a:extLst>
          </p:cNvPr>
          <p:cNvGrpSpPr>
            <a:grpSpLocks/>
          </p:cNvGrpSpPr>
          <p:nvPr/>
        </p:nvGrpSpPr>
        <p:grpSpPr bwMode="auto">
          <a:xfrm>
            <a:off x="2381250" y="2652713"/>
            <a:ext cx="4219575" cy="1243012"/>
            <a:chOff x="2973788" y="2552709"/>
            <a:chExt cx="5772647" cy="1880813"/>
          </a:xfrm>
        </p:grpSpPr>
        <p:sp>
          <p:nvSpPr>
            <p:cNvPr id="52" name="向上箭號 27">
              <a:extLst>
                <a:ext uri="{FF2B5EF4-FFF2-40B4-BE49-F238E27FC236}">
                  <a16:creationId xmlns="" xmlns:a16="http://schemas.microsoft.com/office/drawing/2014/main" id="{8B5ACB1B-D3EA-4E89-B34B-4E97E3CEA310}"/>
                </a:ext>
              </a:extLst>
            </p:cNvPr>
            <p:cNvSpPr/>
            <p:nvPr/>
          </p:nvSpPr>
          <p:spPr bwMode="auto">
            <a:xfrm>
              <a:off x="3636188" y="2552709"/>
              <a:ext cx="503858" cy="799886"/>
            </a:xfrm>
            <a:prstGeom prst="up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050">
                <a:solidFill>
                  <a:prstClr val="white"/>
                </a:solidFill>
              </a:endParaRPr>
            </a:p>
          </p:txBody>
        </p:sp>
        <p:sp>
          <p:nvSpPr>
            <p:cNvPr id="54" name="向上箭號 38">
              <a:extLst>
                <a:ext uri="{FF2B5EF4-FFF2-40B4-BE49-F238E27FC236}">
                  <a16:creationId xmlns="" xmlns:a16="http://schemas.microsoft.com/office/drawing/2014/main" id="{79FEDD51-1847-4DDD-9358-0C8AACC515BB}"/>
                </a:ext>
              </a:extLst>
            </p:cNvPr>
            <p:cNvSpPr/>
            <p:nvPr/>
          </p:nvSpPr>
          <p:spPr bwMode="auto">
            <a:xfrm>
              <a:off x="7717001" y="2552709"/>
              <a:ext cx="503858" cy="799886"/>
            </a:xfrm>
            <a:prstGeom prst="up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050">
                <a:solidFill>
                  <a:prstClr val="white"/>
                </a:solidFill>
              </a:endParaRPr>
            </a:p>
          </p:txBody>
        </p:sp>
        <p:sp>
          <p:nvSpPr>
            <p:cNvPr id="55" name="向上箭號 37">
              <a:extLst>
                <a:ext uri="{FF2B5EF4-FFF2-40B4-BE49-F238E27FC236}">
                  <a16:creationId xmlns="" xmlns:a16="http://schemas.microsoft.com/office/drawing/2014/main" id="{B61F599B-31F9-4E82-8346-761BCC4CDD5C}"/>
                </a:ext>
              </a:extLst>
            </p:cNvPr>
            <p:cNvSpPr/>
            <p:nvPr/>
          </p:nvSpPr>
          <p:spPr bwMode="auto">
            <a:xfrm>
              <a:off x="5671165" y="2552709"/>
              <a:ext cx="506030" cy="799886"/>
            </a:xfrm>
            <a:prstGeom prst="up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050">
                <a:solidFill>
                  <a:prstClr val="white"/>
                </a:solidFill>
              </a:endParaRPr>
            </a:p>
          </p:txBody>
        </p:sp>
        <p:grpSp>
          <p:nvGrpSpPr>
            <p:cNvPr id="56" name="群組 18">
              <a:extLst>
                <a:ext uri="{FF2B5EF4-FFF2-40B4-BE49-F238E27FC236}">
                  <a16:creationId xmlns="" xmlns:a16="http://schemas.microsoft.com/office/drawing/2014/main" id="{4D5404A0-3644-452A-9148-65E48A6BC0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3788" y="2999981"/>
              <a:ext cx="5772647" cy="1433541"/>
              <a:chOff x="2973788" y="2999981"/>
              <a:chExt cx="5772647" cy="1433541"/>
            </a:xfrm>
          </p:grpSpPr>
          <p:sp>
            <p:nvSpPr>
              <p:cNvPr id="57" name="等腰三角形 56">
                <a:extLst>
                  <a:ext uri="{FF2B5EF4-FFF2-40B4-BE49-F238E27FC236}">
                    <a16:creationId xmlns="" xmlns:a16="http://schemas.microsoft.com/office/drawing/2014/main" id="{4B578972-C149-439F-BBAC-876E81C62735}"/>
                  </a:ext>
                </a:extLst>
              </p:cNvPr>
              <p:cNvSpPr/>
              <p:nvPr/>
            </p:nvSpPr>
            <p:spPr>
              <a:xfrm rot="11917767" flipV="1">
                <a:off x="3012880" y="3496718"/>
                <a:ext cx="2734298" cy="699001"/>
              </a:xfrm>
              <a:prstGeom prst="triangle">
                <a:avLst>
                  <a:gd name="adj" fmla="val 43074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050">
                  <a:solidFill>
                    <a:prstClr val="white"/>
                  </a:solidFill>
                </a:endParaRPr>
              </a:p>
            </p:txBody>
          </p:sp>
          <p:sp>
            <p:nvSpPr>
              <p:cNvPr id="58" name="等腰三角形 57">
                <a:extLst>
                  <a:ext uri="{FF2B5EF4-FFF2-40B4-BE49-F238E27FC236}">
                    <a16:creationId xmlns="" xmlns:a16="http://schemas.microsoft.com/office/drawing/2014/main" id="{F236BE25-FF38-4628-A5E7-00EC590A1342}"/>
                  </a:ext>
                </a:extLst>
              </p:cNvPr>
              <p:cNvSpPr/>
              <p:nvPr/>
            </p:nvSpPr>
            <p:spPr>
              <a:xfrm rot="9682233" flipH="1" flipV="1">
                <a:off x="5977389" y="3496718"/>
                <a:ext cx="2734297" cy="699001"/>
              </a:xfrm>
              <a:prstGeom prst="triangle">
                <a:avLst>
                  <a:gd name="adj" fmla="val 64285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050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等腰三角形 58">
                <a:extLst>
                  <a:ext uri="{FF2B5EF4-FFF2-40B4-BE49-F238E27FC236}">
                    <a16:creationId xmlns="" xmlns:a16="http://schemas.microsoft.com/office/drawing/2014/main" id="{AEE33817-F660-4DB9-961E-76A703FA24B5}"/>
                  </a:ext>
                </a:extLst>
              </p:cNvPr>
              <p:cNvSpPr/>
              <p:nvPr/>
            </p:nvSpPr>
            <p:spPr>
              <a:xfrm flipV="1">
                <a:off x="4802444" y="3746533"/>
                <a:ext cx="2388981" cy="686989"/>
              </a:xfrm>
              <a:prstGeom prst="triangle">
                <a:avLst>
                  <a:gd name="adj" fmla="val 20824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050">
                  <a:solidFill>
                    <a:prstClr val="white"/>
                  </a:solidFill>
                </a:endParaRPr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="" xmlns:a16="http://schemas.microsoft.com/office/drawing/2014/main" id="{5A25356C-4D28-44DD-924B-33D6F287581A}"/>
                  </a:ext>
                </a:extLst>
              </p:cNvPr>
              <p:cNvSpPr/>
              <p:nvPr/>
            </p:nvSpPr>
            <p:spPr>
              <a:xfrm>
                <a:off x="7191425" y="2999492"/>
                <a:ext cx="1555010" cy="74704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050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="" xmlns:a16="http://schemas.microsoft.com/office/drawing/2014/main" id="{92F080E0-F734-4F1A-90A9-5E4EA0A2FFF6}"/>
                  </a:ext>
                </a:extLst>
              </p:cNvPr>
              <p:cNvSpPr/>
              <p:nvPr/>
            </p:nvSpPr>
            <p:spPr>
              <a:xfrm>
                <a:off x="4802444" y="2999492"/>
                <a:ext cx="2388981" cy="74704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050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="" xmlns:a16="http://schemas.microsoft.com/office/drawing/2014/main" id="{2A989514-E029-4A52-8E83-5BFA39478657}"/>
                  </a:ext>
                </a:extLst>
              </p:cNvPr>
              <p:cNvSpPr/>
              <p:nvPr/>
            </p:nvSpPr>
            <p:spPr>
              <a:xfrm>
                <a:off x="2973788" y="2999492"/>
                <a:ext cx="1828656" cy="74704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05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等腰三角形 62">
                <a:extLst>
                  <a:ext uri="{FF2B5EF4-FFF2-40B4-BE49-F238E27FC236}">
                    <a16:creationId xmlns="" xmlns:a16="http://schemas.microsoft.com/office/drawing/2014/main" id="{16C78B38-C84F-45F2-B965-93454FD5633B}"/>
                  </a:ext>
                </a:extLst>
              </p:cNvPr>
              <p:cNvSpPr/>
              <p:nvPr/>
            </p:nvSpPr>
            <p:spPr>
              <a:xfrm flipH="1" flipV="1">
                <a:off x="4802444" y="3751337"/>
                <a:ext cx="2388981" cy="612526"/>
              </a:xfrm>
              <a:prstGeom prst="triangle">
                <a:avLst>
                  <a:gd name="adj" fmla="val 30464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05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64" name="矩形 17">
            <a:extLst>
              <a:ext uri="{FF2B5EF4-FFF2-40B4-BE49-F238E27FC236}">
                <a16:creationId xmlns="" xmlns:a16="http://schemas.microsoft.com/office/drawing/2014/main" id="{AB252716-D1B7-4BFE-931B-FA59858DE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3038475"/>
            <a:ext cx="13604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200">
                <a:solidFill>
                  <a:srgbClr val="404040"/>
                </a:solidFill>
              </a:rPr>
              <a:t>TDM Interfaces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200">
                <a:solidFill>
                  <a:srgbClr val="404040"/>
                </a:solidFill>
              </a:rPr>
              <a:t>E1/T1/FOM…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200">
                <a:solidFill>
                  <a:srgbClr val="404040"/>
                </a:solidFill>
              </a:rPr>
              <a:t>Protections: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200">
                <a:solidFill>
                  <a:srgbClr val="FF0000"/>
                </a:solidFill>
              </a:rPr>
              <a:t>1:1/1+1; E1-SPRING; DS0-SNCP</a:t>
            </a:r>
            <a:endParaRPr kumimoji="0" lang="zh-TW" altLang="en-US" sz="1200">
              <a:solidFill>
                <a:srgbClr val="FF0000"/>
              </a:solidFill>
            </a:endParaRPr>
          </a:p>
        </p:txBody>
      </p:sp>
      <p:sp>
        <p:nvSpPr>
          <p:cNvPr id="65" name="矩形 22">
            <a:extLst>
              <a:ext uri="{FF2B5EF4-FFF2-40B4-BE49-F238E27FC236}">
                <a16:creationId xmlns="" xmlns:a16="http://schemas.microsoft.com/office/drawing/2014/main" id="{B04BE04A-18FD-4A88-9FB8-0B75444DF6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175" y="3001963"/>
            <a:ext cx="10715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200">
                <a:solidFill>
                  <a:srgbClr val="404040"/>
                </a:solidFill>
              </a:rPr>
              <a:t>STM-1/4*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200">
                <a:solidFill>
                  <a:srgbClr val="404040"/>
                </a:solidFill>
              </a:rPr>
              <a:t>OC-3/12*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200">
                <a:solidFill>
                  <a:srgbClr val="404040"/>
                </a:solidFill>
              </a:rPr>
              <a:t>Protections:</a:t>
            </a:r>
            <a:r>
              <a:rPr kumimoji="0" lang="en-US" altLang="zh-TW" sz="1200">
                <a:solidFill>
                  <a:srgbClr val="FF0000"/>
                </a:solidFill>
              </a:rPr>
              <a:t> 1+1; SNCP</a:t>
            </a:r>
          </a:p>
        </p:txBody>
      </p:sp>
      <p:sp>
        <p:nvSpPr>
          <p:cNvPr id="66" name="矩形 24">
            <a:extLst>
              <a:ext uri="{FF2B5EF4-FFF2-40B4-BE49-F238E27FC236}">
                <a16:creationId xmlns="" xmlns:a16="http://schemas.microsoft.com/office/drawing/2014/main" id="{6522D9E6-C51D-498D-B674-724B05AFA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3079750"/>
            <a:ext cx="15763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200">
                <a:solidFill>
                  <a:srgbClr val="404040"/>
                </a:solidFill>
              </a:rPr>
              <a:t>TDM via CCPB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200">
                <a:solidFill>
                  <a:srgbClr val="404040"/>
                </a:solidFill>
              </a:rPr>
              <a:t>Protections: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200">
                <a:solidFill>
                  <a:srgbClr val="FF0000"/>
                </a:solidFill>
              </a:rPr>
              <a:t>1+1; Zero Packet Loss</a:t>
            </a:r>
          </a:p>
        </p:txBody>
      </p:sp>
      <p:pic>
        <p:nvPicPr>
          <p:cNvPr id="67" name="Picture 2">
            <a:extLst>
              <a:ext uri="{FF2B5EF4-FFF2-40B4-BE49-F238E27FC236}">
                <a16:creationId xmlns="" xmlns:a16="http://schemas.microsoft.com/office/drawing/2014/main" id="{57EA2080-B5C1-4B8F-86A5-EF3D14946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4714875"/>
            <a:ext cx="214313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3">
            <a:extLst>
              <a:ext uri="{FF2B5EF4-FFF2-40B4-BE49-F238E27FC236}">
                <a16:creationId xmlns="" xmlns:a16="http://schemas.microsoft.com/office/drawing/2014/main" id="{C1735BD7-B7B5-4E53-8E1C-99DFD1282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721225"/>
            <a:ext cx="211138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6">
            <a:extLst>
              <a:ext uri="{FF2B5EF4-FFF2-40B4-BE49-F238E27FC236}">
                <a16:creationId xmlns="" xmlns:a16="http://schemas.microsoft.com/office/drawing/2014/main" id="{C9B637E2-6B82-4EC3-B8B9-FC6DB8038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4714875"/>
            <a:ext cx="27940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7">
            <a:extLst>
              <a:ext uri="{FF2B5EF4-FFF2-40B4-BE49-F238E27FC236}">
                <a16:creationId xmlns="" xmlns:a16="http://schemas.microsoft.com/office/drawing/2014/main" id="{67B0D1C9-E85E-4016-B7E1-9508C1A68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188" y="4714875"/>
            <a:ext cx="176212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8">
            <a:extLst>
              <a:ext uri="{FF2B5EF4-FFF2-40B4-BE49-F238E27FC236}">
                <a16:creationId xmlns="" xmlns:a16="http://schemas.microsoft.com/office/drawing/2014/main" id="{7E7FB579-3B76-44DD-AAEF-317C22704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714875"/>
            <a:ext cx="17462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10" descr="12FXSA-Panel">
            <a:extLst>
              <a:ext uri="{FF2B5EF4-FFF2-40B4-BE49-F238E27FC236}">
                <a16:creationId xmlns="" xmlns:a16="http://schemas.microsoft.com/office/drawing/2014/main" id="{9C38645C-CBF4-426D-A78A-217730CA1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lum bright="6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225" y="4714875"/>
            <a:ext cx="230188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9">
            <a:extLst>
              <a:ext uri="{FF2B5EF4-FFF2-40B4-BE49-F238E27FC236}">
                <a16:creationId xmlns="" xmlns:a16="http://schemas.microsoft.com/office/drawing/2014/main" id="{E239DC4F-86CE-4617-A231-209353E60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513" y="4714875"/>
            <a:ext cx="2952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11" descr="front view">
            <a:extLst>
              <a:ext uri="{FF2B5EF4-FFF2-40B4-BE49-F238E27FC236}">
                <a16:creationId xmlns="" xmlns:a16="http://schemas.microsoft.com/office/drawing/2014/main" id="{0B922BEB-BA79-4C87-8DB0-3383C036E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/>
          <a:stretch>
            <a:fillRect/>
          </a:stretch>
        </p:blipFill>
        <p:spPr bwMode="auto">
          <a:xfrm>
            <a:off x="4394200" y="4714875"/>
            <a:ext cx="21272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12">
            <a:extLst>
              <a:ext uri="{FF2B5EF4-FFF2-40B4-BE49-F238E27FC236}">
                <a16:creationId xmlns="" xmlns:a16="http://schemas.microsoft.com/office/drawing/2014/main" id="{31C4D665-31E7-439D-9E57-E79925B96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713" y="4714875"/>
            <a:ext cx="354012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3">
            <a:extLst>
              <a:ext uri="{FF2B5EF4-FFF2-40B4-BE49-F238E27FC236}">
                <a16:creationId xmlns="" xmlns:a16="http://schemas.microsoft.com/office/drawing/2014/main" id="{5030D9FC-34F4-4209-BB64-17D292A30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213" y="4714875"/>
            <a:ext cx="217487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6">
            <a:extLst>
              <a:ext uri="{FF2B5EF4-FFF2-40B4-BE49-F238E27FC236}">
                <a16:creationId xmlns="" xmlns:a16="http://schemas.microsoft.com/office/drawing/2014/main" id="{A97ECC4C-F778-4855-B281-484148092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3" y="4714875"/>
            <a:ext cx="23812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17">
            <a:extLst>
              <a:ext uri="{FF2B5EF4-FFF2-40B4-BE49-F238E27FC236}">
                <a16:creationId xmlns="" xmlns:a16="http://schemas.microsoft.com/office/drawing/2014/main" id="{65CD61E1-7922-44B6-9FAA-2E40B28FB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4714875"/>
            <a:ext cx="217487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8">
            <a:extLst>
              <a:ext uri="{FF2B5EF4-FFF2-40B4-BE49-F238E27FC236}">
                <a16:creationId xmlns="" xmlns:a16="http://schemas.microsoft.com/office/drawing/2014/main" id="{F99FB404-B021-457D-8427-CA34EF7AE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0" y="4714875"/>
            <a:ext cx="214313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20">
            <a:extLst>
              <a:ext uri="{FF2B5EF4-FFF2-40B4-BE49-F238E27FC236}">
                <a16:creationId xmlns="" xmlns:a16="http://schemas.microsoft.com/office/drawing/2014/main" id="{1E36BD84-F23C-42DC-8F10-014D40E6B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4714875"/>
            <a:ext cx="230187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21">
            <a:extLst>
              <a:ext uri="{FF2B5EF4-FFF2-40B4-BE49-F238E27FC236}">
                <a16:creationId xmlns="" xmlns:a16="http://schemas.microsoft.com/office/drawing/2014/main" id="{FE684108-842A-4242-B68A-74DB06D30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25" y="4714875"/>
            <a:ext cx="220663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24">
            <a:extLst>
              <a:ext uri="{FF2B5EF4-FFF2-40B4-BE49-F238E27FC236}">
                <a16:creationId xmlns="" xmlns:a16="http://schemas.microsoft.com/office/drawing/2014/main" id="{5FAA9082-766B-4E36-AEDD-E2339FC0B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550" y="4867275"/>
            <a:ext cx="211138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28">
            <a:extLst>
              <a:ext uri="{FF2B5EF4-FFF2-40B4-BE49-F238E27FC236}">
                <a16:creationId xmlns="" xmlns:a16="http://schemas.microsoft.com/office/drawing/2014/main" id="{1B6191A9-279D-4598-9470-CE05F3966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4867275"/>
            <a:ext cx="12700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4" name="群組 53">
            <a:extLst>
              <a:ext uri="{FF2B5EF4-FFF2-40B4-BE49-F238E27FC236}">
                <a16:creationId xmlns="" xmlns:a16="http://schemas.microsoft.com/office/drawing/2014/main" id="{9945FF3B-D09B-40F9-B713-0BD09EBEA61D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3987800"/>
            <a:ext cx="7704137" cy="415925"/>
            <a:chOff x="465312" y="4326467"/>
            <a:chExt cx="11816792" cy="740832"/>
          </a:xfrm>
        </p:grpSpPr>
        <p:cxnSp>
          <p:nvCxnSpPr>
            <p:cNvPr id="85" name="直線接點 84">
              <a:extLst>
                <a:ext uri="{FF2B5EF4-FFF2-40B4-BE49-F238E27FC236}">
                  <a16:creationId xmlns="" xmlns:a16="http://schemas.microsoft.com/office/drawing/2014/main" id="{029E7E6E-5FA4-4AEC-B652-1B49CECDB96F}"/>
                </a:ext>
              </a:extLst>
            </p:cNvPr>
            <p:cNvCxnSpPr/>
            <p:nvPr/>
          </p:nvCxnSpPr>
          <p:spPr>
            <a:xfrm flipV="1">
              <a:off x="465312" y="4793022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接點 85">
              <a:extLst>
                <a:ext uri="{FF2B5EF4-FFF2-40B4-BE49-F238E27FC236}">
                  <a16:creationId xmlns="" xmlns:a16="http://schemas.microsoft.com/office/drawing/2014/main" id="{33EB7D01-64B8-422B-BF20-1D4CBCCFCF13}"/>
                </a:ext>
              </a:extLst>
            </p:cNvPr>
            <p:cNvCxnSpPr/>
            <p:nvPr/>
          </p:nvCxnSpPr>
          <p:spPr>
            <a:xfrm flipV="1">
              <a:off x="1173881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接點 86">
              <a:extLst>
                <a:ext uri="{FF2B5EF4-FFF2-40B4-BE49-F238E27FC236}">
                  <a16:creationId xmlns="" xmlns:a16="http://schemas.microsoft.com/office/drawing/2014/main" id="{AD5B6FCF-A316-401C-BEDB-FC4065B5C105}"/>
                </a:ext>
              </a:extLst>
            </p:cNvPr>
            <p:cNvCxnSpPr/>
            <p:nvPr/>
          </p:nvCxnSpPr>
          <p:spPr>
            <a:xfrm flipV="1">
              <a:off x="1953063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接點 87">
              <a:extLst>
                <a:ext uri="{FF2B5EF4-FFF2-40B4-BE49-F238E27FC236}">
                  <a16:creationId xmlns="" xmlns:a16="http://schemas.microsoft.com/office/drawing/2014/main" id="{8A12EFCA-EF93-439C-AF59-C099319A1C39}"/>
                </a:ext>
              </a:extLst>
            </p:cNvPr>
            <p:cNvCxnSpPr/>
            <p:nvPr/>
          </p:nvCxnSpPr>
          <p:spPr>
            <a:xfrm flipV="1">
              <a:off x="2461968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接點 88">
              <a:extLst>
                <a:ext uri="{FF2B5EF4-FFF2-40B4-BE49-F238E27FC236}">
                  <a16:creationId xmlns="" xmlns:a16="http://schemas.microsoft.com/office/drawing/2014/main" id="{31E4E13E-0BA8-48B1-95BE-40B96F000121}"/>
                </a:ext>
              </a:extLst>
            </p:cNvPr>
            <p:cNvCxnSpPr/>
            <p:nvPr/>
          </p:nvCxnSpPr>
          <p:spPr>
            <a:xfrm flipV="1">
              <a:off x="3221671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>
              <a:extLst>
                <a:ext uri="{FF2B5EF4-FFF2-40B4-BE49-F238E27FC236}">
                  <a16:creationId xmlns="" xmlns:a16="http://schemas.microsoft.com/office/drawing/2014/main" id="{95894C06-A4FE-4A22-A298-7D1EA0E2E66D}"/>
                </a:ext>
              </a:extLst>
            </p:cNvPr>
            <p:cNvCxnSpPr/>
            <p:nvPr/>
          </p:nvCxnSpPr>
          <p:spPr>
            <a:xfrm flipV="1">
              <a:off x="4030073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接點 90">
              <a:extLst>
                <a:ext uri="{FF2B5EF4-FFF2-40B4-BE49-F238E27FC236}">
                  <a16:creationId xmlns="" xmlns:a16="http://schemas.microsoft.com/office/drawing/2014/main" id="{1F9031A6-131E-4186-B689-EC85A5C87894}"/>
                </a:ext>
              </a:extLst>
            </p:cNvPr>
            <p:cNvCxnSpPr/>
            <p:nvPr/>
          </p:nvCxnSpPr>
          <p:spPr>
            <a:xfrm flipV="1">
              <a:off x="4726467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接點 91">
              <a:extLst>
                <a:ext uri="{FF2B5EF4-FFF2-40B4-BE49-F238E27FC236}">
                  <a16:creationId xmlns="" xmlns:a16="http://schemas.microsoft.com/office/drawing/2014/main" id="{8F5455F0-6579-4E2E-81E9-9A4B4EAE4200}"/>
                </a:ext>
              </a:extLst>
            </p:cNvPr>
            <p:cNvCxnSpPr/>
            <p:nvPr/>
          </p:nvCxnSpPr>
          <p:spPr>
            <a:xfrm flipV="1">
              <a:off x="5498345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接點 92">
              <a:extLst>
                <a:ext uri="{FF2B5EF4-FFF2-40B4-BE49-F238E27FC236}">
                  <a16:creationId xmlns="" xmlns:a16="http://schemas.microsoft.com/office/drawing/2014/main" id="{A7EF31B3-489A-4A94-8BF2-4CE6ADB87E68}"/>
                </a:ext>
              </a:extLst>
            </p:cNvPr>
            <p:cNvCxnSpPr/>
            <p:nvPr/>
          </p:nvCxnSpPr>
          <p:spPr>
            <a:xfrm flipV="1">
              <a:off x="6360315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接點 93">
              <a:extLst>
                <a:ext uri="{FF2B5EF4-FFF2-40B4-BE49-F238E27FC236}">
                  <a16:creationId xmlns="" xmlns:a16="http://schemas.microsoft.com/office/drawing/2014/main" id="{9B7C254C-9DC7-4593-974A-6BB90CA260E2}"/>
                </a:ext>
              </a:extLst>
            </p:cNvPr>
            <p:cNvCxnSpPr/>
            <p:nvPr/>
          </p:nvCxnSpPr>
          <p:spPr>
            <a:xfrm flipV="1">
              <a:off x="7012881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接點 94">
              <a:extLst>
                <a:ext uri="{FF2B5EF4-FFF2-40B4-BE49-F238E27FC236}">
                  <a16:creationId xmlns="" xmlns:a16="http://schemas.microsoft.com/office/drawing/2014/main" id="{69D0E555-64B5-4DEA-A118-2E9B617D62B3}"/>
                </a:ext>
              </a:extLst>
            </p:cNvPr>
            <p:cNvCxnSpPr/>
            <p:nvPr/>
          </p:nvCxnSpPr>
          <p:spPr>
            <a:xfrm flipV="1">
              <a:off x="7594834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接點 95">
              <a:extLst>
                <a:ext uri="{FF2B5EF4-FFF2-40B4-BE49-F238E27FC236}">
                  <a16:creationId xmlns="" xmlns:a16="http://schemas.microsoft.com/office/drawing/2014/main" id="{F6113753-94AF-4922-B01B-49A405F997C2}"/>
                </a:ext>
              </a:extLst>
            </p:cNvPr>
            <p:cNvCxnSpPr/>
            <p:nvPr/>
          </p:nvCxnSpPr>
          <p:spPr>
            <a:xfrm flipV="1">
              <a:off x="8135392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接點 96">
              <a:extLst>
                <a:ext uri="{FF2B5EF4-FFF2-40B4-BE49-F238E27FC236}">
                  <a16:creationId xmlns="" xmlns:a16="http://schemas.microsoft.com/office/drawing/2014/main" id="{F8C6C02E-A155-4429-AD07-13B80EC4CB6F}"/>
                </a:ext>
              </a:extLst>
            </p:cNvPr>
            <p:cNvCxnSpPr/>
            <p:nvPr/>
          </p:nvCxnSpPr>
          <p:spPr>
            <a:xfrm flipV="1">
              <a:off x="8917009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接點 97">
              <a:extLst>
                <a:ext uri="{FF2B5EF4-FFF2-40B4-BE49-F238E27FC236}">
                  <a16:creationId xmlns="" xmlns:a16="http://schemas.microsoft.com/office/drawing/2014/main" id="{31C2C868-4DAF-4801-AE28-38550D9A219B}"/>
                </a:ext>
              </a:extLst>
            </p:cNvPr>
            <p:cNvCxnSpPr/>
            <p:nvPr/>
          </p:nvCxnSpPr>
          <p:spPr>
            <a:xfrm flipV="1">
              <a:off x="9518441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線接點 98">
              <a:extLst>
                <a:ext uri="{FF2B5EF4-FFF2-40B4-BE49-F238E27FC236}">
                  <a16:creationId xmlns="" xmlns:a16="http://schemas.microsoft.com/office/drawing/2014/main" id="{9970E66F-7B26-426C-A21C-50C365CA5F46}"/>
                </a:ext>
              </a:extLst>
            </p:cNvPr>
            <p:cNvCxnSpPr/>
            <p:nvPr/>
          </p:nvCxnSpPr>
          <p:spPr>
            <a:xfrm flipV="1">
              <a:off x="10253795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線接點 99">
              <a:extLst>
                <a:ext uri="{FF2B5EF4-FFF2-40B4-BE49-F238E27FC236}">
                  <a16:creationId xmlns="" xmlns:a16="http://schemas.microsoft.com/office/drawing/2014/main" id="{5F1DDCA7-3301-4712-9E68-51FD91407A54}"/>
                </a:ext>
              </a:extLst>
            </p:cNvPr>
            <p:cNvCxnSpPr/>
            <p:nvPr/>
          </p:nvCxnSpPr>
          <p:spPr>
            <a:xfrm flipV="1">
              <a:off x="10996453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線接點 100">
              <a:extLst>
                <a:ext uri="{FF2B5EF4-FFF2-40B4-BE49-F238E27FC236}">
                  <a16:creationId xmlns="" xmlns:a16="http://schemas.microsoft.com/office/drawing/2014/main" id="{CF79881A-4A9F-49C5-9CAC-2CFFBD7BC836}"/>
                </a:ext>
              </a:extLst>
            </p:cNvPr>
            <p:cNvCxnSpPr/>
            <p:nvPr/>
          </p:nvCxnSpPr>
          <p:spPr>
            <a:xfrm flipV="1">
              <a:off x="11765895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線接點 101">
              <a:extLst>
                <a:ext uri="{FF2B5EF4-FFF2-40B4-BE49-F238E27FC236}">
                  <a16:creationId xmlns="" xmlns:a16="http://schemas.microsoft.com/office/drawing/2014/main" id="{8BAEC7D0-22EF-4D7B-8E78-DF1CF0646B9C}"/>
                </a:ext>
              </a:extLst>
            </p:cNvPr>
            <p:cNvCxnSpPr/>
            <p:nvPr/>
          </p:nvCxnSpPr>
          <p:spPr>
            <a:xfrm>
              <a:off x="6245874" y="4326467"/>
              <a:ext cx="5520022" cy="46655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接點 102">
              <a:extLst>
                <a:ext uri="{FF2B5EF4-FFF2-40B4-BE49-F238E27FC236}">
                  <a16:creationId xmlns="" xmlns:a16="http://schemas.microsoft.com/office/drawing/2014/main" id="{C8211B3C-82FD-48E5-9CD2-938B18D520CF}"/>
                </a:ext>
              </a:extLst>
            </p:cNvPr>
            <p:cNvCxnSpPr/>
            <p:nvPr/>
          </p:nvCxnSpPr>
          <p:spPr>
            <a:xfrm>
              <a:off x="5880632" y="4326467"/>
              <a:ext cx="5115821" cy="46655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線接點 103">
              <a:extLst>
                <a:ext uri="{FF2B5EF4-FFF2-40B4-BE49-F238E27FC236}">
                  <a16:creationId xmlns="" xmlns:a16="http://schemas.microsoft.com/office/drawing/2014/main" id="{02DA1081-BEAB-4A46-BE80-19DFCA729FE5}"/>
                </a:ext>
              </a:extLst>
            </p:cNvPr>
            <p:cNvCxnSpPr/>
            <p:nvPr/>
          </p:nvCxnSpPr>
          <p:spPr>
            <a:xfrm>
              <a:off x="5924461" y="4326467"/>
              <a:ext cx="4324464" cy="4778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線接點 104">
              <a:extLst>
                <a:ext uri="{FF2B5EF4-FFF2-40B4-BE49-F238E27FC236}">
                  <a16:creationId xmlns="" xmlns:a16="http://schemas.microsoft.com/office/drawing/2014/main" id="{B3B15878-E25C-4ABC-A5DD-10C955808897}"/>
                </a:ext>
              </a:extLst>
            </p:cNvPr>
            <p:cNvCxnSpPr/>
            <p:nvPr/>
          </p:nvCxnSpPr>
          <p:spPr>
            <a:xfrm>
              <a:off x="5939071" y="4346261"/>
              <a:ext cx="3579371" cy="466554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線接點 105">
              <a:extLst>
                <a:ext uri="{FF2B5EF4-FFF2-40B4-BE49-F238E27FC236}">
                  <a16:creationId xmlns="" xmlns:a16="http://schemas.microsoft.com/office/drawing/2014/main" id="{31AC9033-FAAC-47EE-B4AB-B01CDB059457}"/>
                </a:ext>
              </a:extLst>
            </p:cNvPr>
            <p:cNvCxnSpPr/>
            <p:nvPr/>
          </p:nvCxnSpPr>
          <p:spPr>
            <a:xfrm>
              <a:off x="5939071" y="4326467"/>
              <a:ext cx="2997418" cy="486348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線接點 106">
              <a:extLst>
                <a:ext uri="{FF2B5EF4-FFF2-40B4-BE49-F238E27FC236}">
                  <a16:creationId xmlns="" xmlns:a16="http://schemas.microsoft.com/office/drawing/2014/main" id="{0983B934-1A35-4F6F-BEE0-F2CBE76877E5}"/>
                </a:ext>
              </a:extLst>
            </p:cNvPr>
            <p:cNvCxnSpPr/>
            <p:nvPr/>
          </p:nvCxnSpPr>
          <p:spPr>
            <a:xfrm>
              <a:off x="5919591" y="4346261"/>
              <a:ext cx="2215801" cy="469382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線接點 107">
              <a:extLst>
                <a:ext uri="{FF2B5EF4-FFF2-40B4-BE49-F238E27FC236}">
                  <a16:creationId xmlns="" xmlns:a16="http://schemas.microsoft.com/office/drawing/2014/main" id="{3C051C53-99C0-4886-AA3E-255D1225D53E}"/>
                </a:ext>
              </a:extLst>
            </p:cNvPr>
            <p:cNvCxnSpPr/>
            <p:nvPr/>
          </p:nvCxnSpPr>
          <p:spPr>
            <a:xfrm>
              <a:off x="5912285" y="4346261"/>
              <a:ext cx="1682548" cy="460898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線接點 108">
              <a:extLst>
                <a:ext uri="{FF2B5EF4-FFF2-40B4-BE49-F238E27FC236}">
                  <a16:creationId xmlns="" xmlns:a16="http://schemas.microsoft.com/office/drawing/2014/main" id="{C79BCC81-C99D-4A88-B4AA-0DDA78452034}"/>
                </a:ext>
              </a:extLst>
            </p:cNvPr>
            <p:cNvCxnSpPr/>
            <p:nvPr/>
          </p:nvCxnSpPr>
          <p:spPr>
            <a:xfrm>
              <a:off x="5924461" y="4346261"/>
              <a:ext cx="1095726" cy="458072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接點 109">
              <a:extLst>
                <a:ext uri="{FF2B5EF4-FFF2-40B4-BE49-F238E27FC236}">
                  <a16:creationId xmlns="" xmlns:a16="http://schemas.microsoft.com/office/drawing/2014/main" id="{576372BB-8105-49B3-BE7B-DBAAD3B6DEF4}"/>
                </a:ext>
              </a:extLst>
            </p:cNvPr>
            <p:cNvCxnSpPr/>
            <p:nvPr/>
          </p:nvCxnSpPr>
          <p:spPr>
            <a:xfrm>
              <a:off x="5880632" y="4346261"/>
              <a:ext cx="474814" cy="472209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線接點 110">
              <a:extLst>
                <a:ext uri="{FF2B5EF4-FFF2-40B4-BE49-F238E27FC236}">
                  <a16:creationId xmlns="" xmlns:a16="http://schemas.microsoft.com/office/drawing/2014/main" id="{3E2F51B4-D93C-4582-9BA2-1FD1E557F27A}"/>
                </a:ext>
              </a:extLst>
            </p:cNvPr>
            <p:cNvCxnSpPr/>
            <p:nvPr/>
          </p:nvCxnSpPr>
          <p:spPr>
            <a:xfrm flipH="1">
              <a:off x="465312" y="4326467"/>
              <a:ext cx="5115821" cy="4778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線接點 111">
              <a:extLst>
                <a:ext uri="{FF2B5EF4-FFF2-40B4-BE49-F238E27FC236}">
                  <a16:creationId xmlns="" xmlns:a16="http://schemas.microsoft.com/office/drawing/2014/main" id="{2F3FB27E-F1AA-4576-99F7-6AAB03C7770B}"/>
                </a:ext>
              </a:extLst>
            </p:cNvPr>
            <p:cNvCxnSpPr/>
            <p:nvPr/>
          </p:nvCxnSpPr>
          <p:spPr>
            <a:xfrm flipH="1">
              <a:off x="1173881" y="4326467"/>
              <a:ext cx="4772494" cy="492003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線接點 112">
              <a:extLst>
                <a:ext uri="{FF2B5EF4-FFF2-40B4-BE49-F238E27FC236}">
                  <a16:creationId xmlns="" xmlns:a16="http://schemas.microsoft.com/office/drawing/2014/main" id="{53F9A71E-E55C-4592-96B5-28631D7311B8}"/>
                </a:ext>
              </a:extLst>
            </p:cNvPr>
            <p:cNvCxnSpPr/>
            <p:nvPr/>
          </p:nvCxnSpPr>
          <p:spPr>
            <a:xfrm flipH="1">
              <a:off x="1953063" y="4326467"/>
              <a:ext cx="3951918" cy="480693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接點 113">
              <a:extLst>
                <a:ext uri="{FF2B5EF4-FFF2-40B4-BE49-F238E27FC236}">
                  <a16:creationId xmlns="" xmlns:a16="http://schemas.microsoft.com/office/drawing/2014/main" id="{5FD95C4E-B3B9-4807-8DFB-5859C7CC09AF}"/>
                </a:ext>
              </a:extLst>
            </p:cNvPr>
            <p:cNvCxnSpPr/>
            <p:nvPr/>
          </p:nvCxnSpPr>
          <p:spPr>
            <a:xfrm flipH="1">
              <a:off x="2461968" y="4346261"/>
              <a:ext cx="3428404" cy="472209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接點 114">
              <a:extLst>
                <a:ext uri="{FF2B5EF4-FFF2-40B4-BE49-F238E27FC236}">
                  <a16:creationId xmlns="" xmlns:a16="http://schemas.microsoft.com/office/drawing/2014/main" id="{C39C8576-273C-447C-BB90-A411838FDA6A}"/>
                </a:ext>
              </a:extLst>
            </p:cNvPr>
            <p:cNvCxnSpPr/>
            <p:nvPr/>
          </p:nvCxnSpPr>
          <p:spPr>
            <a:xfrm flipH="1">
              <a:off x="3221671" y="4326467"/>
              <a:ext cx="2668701" cy="4778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接點 115">
              <a:extLst>
                <a:ext uri="{FF2B5EF4-FFF2-40B4-BE49-F238E27FC236}">
                  <a16:creationId xmlns="" xmlns:a16="http://schemas.microsoft.com/office/drawing/2014/main" id="{4B3FBB99-1EBC-4BD4-829A-291C3E235C41}"/>
                </a:ext>
              </a:extLst>
            </p:cNvPr>
            <p:cNvCxnSpPr/>
            <p:nvPr/>
          </p:nvCxnSpPr>
          <p:spPr>
            <a:xfrm flipH="1">
              <a:off x="4030073" y="4346261"/>
              <a:ext cx="1884648" cy="472209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接點 116">
              <a:extLst>
                <a:ext uri="{FF2B5EF4-FFF2-40B4-BE49-F238E27FC236}">
                  <a16:creationId xmlns="" xmlns:a16="http://schemas.microsoft.com/office/drawing/2014/main" id="{72B65A9A-DF89-4232-A290-74E74A3950CB}"/>
                </a:ext>
              </a:extLst>
            </p:cNvPr>
            <p:cNvCxnSpPr/>
            <p:nvPr/>
          </p:nvCxnSpPr>
          <p:spPr>
            <a:xfrm flipH="1">
              <a:off x="4726467" y="4346261"/>
              <a:ext cx="1178514" cy="460898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接點 117">
              <a:extLst>
                <a:ext uri="{FF2B5EF4-FFF2-40B4-BE49-F238E27FC236}">
                  <a16:creationId xmlns="" xmlns:a16="http://schemas.microsoft.com/office/drawing/2014/main" id="{04A77176-8FB5-4EC5-ABE4-6C06396730E9}"/>
                </a:ext>
              </a:extLst>
            </p:cNvPr>
            <p:cNvCxnSpPr/>
            <p:nvPr/>
          </p:nvCxnSpPr>
          <p:spPr>
            <a:xfrm flipH="1">
              <a:off x="5498345" y="4346261"/>
              <a:ext cx="448030" cy="472209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接點 118">
              <a:extLst>
                <a:ext uri="{FF2B5EF4-FFF2-40B4-BE49-F238E27FC236}">
                  <a16:creationId xmlns="" xmlns:a16="http://schemas.microsoft.com/office/drawing/2014/main" id="{D066AC44-5189-4A47-BD77-D85C311635B1}"/>
                </a:ext>
              </a:extLst>
            </p:cNvPr>
            <p:cNvCxnSpPr/>
            <p:nvPr/>
          </p:nvCxnSpPr>
          <p:spPr>
            <a:xfrm flipV="1">
              <a:off x="12282104" y="4804333"/>
              <a:ext cx="0" cy="262966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接點 119">
              <a:extLst>
                <a:ext uri="{FF2B5EF4-FFF2-40B4-BE49-F238E27FC236}">
                  <a16:creationId xmlns="" xmlns:a16="http://schemas.microsoft.com/office/drawing/2014/main" id="{309D6966-28A3-48D0-A200-5CAA89625ED8}"/>
                </a:ext>
              </a:extLst>
            </p:cNvPr>
            <p:cNvCxnSpPr/>
            <p:nvPr/>
          </p:nvCxnSpPr>
          <p:spPr>
            <a:xfrm>
              <a:off x="6394405" y="4326467"/>
              <a:ext cx="5887699" cy="46655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1" name="圖片 120">
            <a:extLst>
              <a:ext uri="{FF2B5EF4-FFF2-40B4-BE49-F238E27FC236}">
                <a16:creationId xmlns="" xmlns:a16="http://schemas.microsoft.com/office/drawing/2014/main" id="{07119468-E002-42A8-8599-55CBA91F8E2B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3363" y="3598234"/>
            <a:ext cx="814387" cy="602919"/>
          </a:xfrm>
          <a:prstGeom prst="rect">
            <a:avLst/>
          </a:prstGeom>
          <a:effectLst>
            <a:outerShdw blurRad="241300" dist="63500" dir="7800000" sx="96000" sy="96000" algn="ctr" rotWithShape="0">
              <a:srgbClr val="000000">
                <a:alpha val="54000"/>
              </a:srgbClr>
            </a:outerShdw>
          </a:effectLst>
        </p:spPr>
      </p:pic>
      <p:pic>
        <p:nvPicPr>
          <p:cNvPr id="122" name="Picture 2" descr="VoIPGA(oblique)">
            <a:extLst>
              <a:ext uri="{FF2B5EF4-FFF2-40B4-BE49-F238E27FC236}">
                <a16:creationId xmlns="" xmlns:a16="http://schemas.microsoft.com/office/drawing/2014/main" id="{93B4F52D-4EF2-4310-85C3-6E2220B8F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33"/>
          <a:stretch>
            <a:fillRect/>
          </a:stretch>
        </p:blipFill>
        <p:spPr bwMode="auto">
          <a:xfrm>
            <a:off x="8218488" y="4714875"/>
            <a:ext cx="32702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圖片 122" descr="CCB module.png">
            <a:extLst>
              <a:ext uri="{FF2B5EF4-FFF2-40B4-BE49-F238E27FC236}">
                <a16:creationId xmlns="" xmlns:a16="http://schemas.microsoft.com/office/drawing/2014/main" id="{6B9AF85E-3DD8-4823-8975-4C13EA5B5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75" y="2819400"/>
            <a:ext cx="338138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" name="Picture 2" descr="C:\Users\victor_lo\Desktop\O9550-CC4A.jpg">
            <a:extLst>
              <a:ext uri="{FF2B5EF4-FFF2-40B4-BE49-F238E27FC236}">
                <a16:creationId xmlns="" xmlns:a16="http://schemas.microsoft.com/office/drawing/2014/main" id="{BBDBA0ED-0A1B-4D30-977B-E9A5B5103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88" y="2836863"/>
            <a:ext cx="93662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" name="圖片 124">
            <a:extLst>
              <a:ext uri="{FF2B5EF4-FFF2-40B4-BE49-F238E27FC236}">
                <a16:creationId xmlns="" xmlns:a16="http://schemas.microsoft.com/office/drawing/2014/main" id="{2FEC1C0D-8306-4DE0-A099-D1FBE2D84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29050" y="2920951"/>
            <a:ext cx="314325" cy="63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" name="矩形 17">
            <a:extLst>
              <a:ext uri="{FF2B5EF4-FFF2-40B4-BE49-F238E27FC236}">
                <a16:creationId xmlns="" xmlns:a16="http://schemas.microsoft.com/office/drawing/2014/main" id="{58EB4580-E271-4B91-B725-0187B5E85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410075"/>
            <a:ext cx="50482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E1/T1</a:t>
            </a:r>
            <a:r>
              <a:rPr kumimoji="0" lang="zh-TW" altLang="en-US" sz="1000">
                <a:solidFill>
                  <a:srgbClr val="404040"/>
                </a:solidFill>
              </a:rPr>
              <a:t>    </a:t>
            </a:r>
            <a:endParaRPr kumimoji="0" lang="en-US" altLang="zh-TW" sz="1000">
              <a:solidFill>
                <a:srgbClr val="404040"/>
              </a:solidFill>
            </a:endParaRPr>
          </a:p>
        </p:txBody>
      </p:sp>
      <p:sp>
        <p:nvSpPr>
          <p:cNvPr id="127" name="矩形 17">
            <a:extLst>
              <a:ext uri="{FF2B5EF4-FFF2-40B4-BE49-F238E27FC236}">
                <a16:creationId xmlns="" xmlns:a16="http://schemas.microsoft.com/office/drawing/2014/main" id="{DC7E351A-6FA3-469E-A13D-FB6B4D874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" y="4410075"/>
            <a:ext cx="6794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G.SHDSL</a:t>
            </a:r>
          </a:p>
        </p:txBody>
      </p:sp>
      <p:sp>
        <p:nvSpPr>
          <p:cNvPr id="128" name="矩形 17">
            <a:extLst>
              <a:ext uri="{FF2B5EF4-FFF2-40B4-BE49-F238E27FC236}">
                <a16:creationId xmlns="" xmlns:a16="http://schemas.microsoft.com/office/drawing/2014/main" id="{BFA0C361-71CD-41EB-95C6-5AA49CACF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025" y="4410075"/>
            <a:ext cx="50482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G.703</a:t>
            </a:r>
          </a:p>
        </p:txBody>
      </p:sp>
      <p:sp>
        <p:nvSpPr>
          <p:cNvPr id="129" name="矩形 17">
            <a:extLst>
              <a:ext uri="{FF2B5EF4-FFF2-40B4-BE49-F238E27FC236}">
                <a16:creationId xmlns="" xmlns:a16="http://schemas.microsoft.com/office/drawing/2014/main" id="{CC36D63B-814F-48BC-AECD-F9A7733D96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6725" y="4410075"/>
            <a:ext cx="46037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FOM</a:t>
            </a:r>
          </a:p>
        </p:txBody>
      </p:sp>
      <p:sp>
        <p:nvSpPr>
          <p:cNvPr id="130" name="矩形 17">
            <a:extLst>
              <a:ext uri="{FF2B5EF4-FFF2-40B4-BE49-F238E27FC236}">
                <a16:creationId xmlns="" xmlns:a16="http://schemas.microsoft.com/office/drawing/2014/main" id="{FF67BEA2-066D-4461-B249-FA8DE81C7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1600" y="4329113"/>
            <a:ext cx="7112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Dry Contact</a:t>
            </a:r>
          </a:p>
        </p:txBody>
      </p:sp>
      <p:sp>
        <p:nvSpPr>
          <p:cNvPr id="131" name="矩形 17">
            <a:extLst>
              <a:ext uri="{FF2B5EF4-FFF2-40B4-BE49-F238E27FC236}">
                <a16:creationId xmlns="" xmlns:a16="http://schemas.microsoft.com/office/drawing/2014/main" id="{D3599095-B6CC-486C-BA44-91AB121EC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4410075"/>
            <a:ext cx="51752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E&amp;M</a:t>
            </a:r>
          </a:p>
        </p:txBody>
      </p:sp>
      <p:sp>
        <p:nvSpPr>
          <p:cNvPr id="132" name="矩形 17">
            <a:extLst>
              <a:ext uri="{FF2B5EF4-FFF2-40B4-BE49-F238E27FC236}">
                <a16:creationId xmlns="" xmlns:a16="http://schemas.microsoft.com/office/drawing/2014/main" id="{1527182C-8044-4CE0-9334-90BD1743D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9975" y="4410075"/>
            <a:ext cx="67627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FXS/FXO</a:t>
            </a:r>
          </a:p>
        </p:txBody>
      </p:sp>
      <p:sp>
        <p:nvSpPr>
          <p:cNvPr id="133" name="矩形 17">
            <a:extLst>
              <a:ext uri="{FF2B5EF4-FFF2-40B4-BE49-F238E27FC236}">
                <a16:creationId xmlns="" xmlns:a16="http://schemas.microsoft.com/office/drawing/2014/main" id="{DB100B21-0DB4-4B4C-9FFC-9B56875B4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25" y="4410075"/>
            <a:ext cx="6905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Magneto</a:t>
            </a:r>
          </a:p>
        </p:txBody>
      </p:sp>
      <p:sp>
        <p:nvSpPr>
          <p:cNvPr id="134" name="矩形 17">
            <a:extLst>
              <a:ext uri="{FF2B5EF4-FFF2-40B4-BE49-F238E27FC236}">
                <a16:creationId xmlns="" xmlns:a16="http://schemas.microsoft.com/office/drawing/2014/main" id="{4E1A7EDC-7D9D-4F8B-A5B5-7515D9D73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6513" y="4410075"/>
            <a:ext cx="5778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C37.94</a:t>
            </a:r>
          </a:p>
        </p:txBody>
      </p:sp>
      <p:sp>
        <p:nvSpPr>
          <p:cNvPr id="135" name="矩形 17">
            <a:extLst>
              <a:ext uri="{FF2B5EF4-FFF2-40B4-BE49-F238E27FC236}">
                <a16:creationId xmlns="" xmlns:a16="http://schemas.microsoft.com/office/drawing/2014/main" id="{898FCD84-6F15-4FB4-A195-C72CEFAC7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0588" y="4410075"/>
            <a:ext cx="528637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RS232</a:t>
            </a:r>
          </a:p>
        </p:txBody>
      </p:sp>
      <p:sp>
        <p:nvSpPr>
          <p:cNvPr id="136" name="矩形 17">
            <a:extLst>
              <a:ext uri="{FF2B5EF4-FFF2-40B4-BE49-F238E27FC236}">
                <a16:creationId xmlns="" xmlns:a16="http://schemas.microsoft.com/office/drawing/2014/main" id="{A165413A-0707-4342-BD31-4A210777A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6513" y="4410075"/>
            <a:ext cx="465137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DTE</a:t>
            </a:r>
          </a:p>
        </p:txBody>
      </p:sp>
      <p:sp>
        <p:nvSpPr>
          <p:cNvPr id="137" name="矩形 17">
            <a:extLst>
              <a:ext uri="{FF2B5EF4-FFF2-40B4-BE49-F238E27FC236}">
                <a16:creationId xmlns="" xmlns:a16="http://schemas.microsoft.com/office/drawing/2014/main" id="{7EBD0093-9361-40CD-84FC-EEEEA9438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8938" y="4410075"/>
            <a:ext cx="55562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Router</a:t>
            </a:r>
          </a:p>
        </p:txBody>
      </p:sp>
      <p:sp>
        <p:nvSpPr>
          <p:cNvPr id="138" name="矩形 17">
            <a:extLst>
              <a:ext uri="{FF2B5EF4-FFF2-40B4-BE49-F238E27FC236}">
                <a16:creationId xmlns="" xmlns:a16="http://schemas.microsoft.com/office/drawing/2014/main" id="{9C9B87B0-CA1A-42B5-B293-D01D88DB2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4410075"/>
            <a:ext cx="61912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TDMoE</a:t>
            </a:r>
          </a:p>
        </p:txBody>
      </p:sp>
      <p:sp>
        <p:nvSpPr>
          <p:cNvPr id="139" name="矩形 17">
            <a:extLst>
              <a:ext uri="{FF2B5EF4-FFF2-40B4-BE49-F238E27FC236}">
                <a16:creationId xmlns="" xmlns:a16="http://schemas.microsoft.com/office/drawing/2014/main" id="{02EF9F8F-F459-4FE3-B748-8E15FE84F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6775" y="4410075"/>
            <a:ext cx="6397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OCU-DP</a:t>
            </a:r>
          </a:p>
        </p:txBody>
      </p:sp>
      <p:sp>
        <p:nvSpPr>
          <p:cNvPr id="140" name="矩形 17">
            <a:extLst>
              <a:ext uri="{FF2B5EF4-FFF2-40B4-BE49-F238E27FC236}">
                <a16:creationId xmlns="" xmlns:a16="http://schemas.microsoft.com/office/drawing/2014/main" id="{83F6BE87-514B-40FA-A8BA-035C07355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075" y="4410075"/>
            <a:ext cx="3937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TTA</a:t>
            </a:r>
          </a:p>
        </p:txBody>
      </p:sp>
      <p:sp>
        <p:nvSpPr>
          <p:cNvPr id="141" name="矩形 17">
            <a:extLst>
              <a:ext uri="{FF2B5EF4-FFF2-40B4-BE49-F238E27FC236}">
                <a16:creationId xmlns="" xmlns:a16="http://schemas.microsoft.com/office/drawing/2014/main" id="{FA092161-276E-4954-8B10-99136C7D8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8513" y="4337050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Analog/ Data Bridge</a:t>
            </a:r>
          </a:p>
        </p:txBody>
      </p:sp>
      <p:sp>
        <p:nvSpPr>
          <p:cNvPr id="142" name="矩形 17">
            <a:extLst>
              <a:ext uri="{FF2B5EF4-FFF2-40B4-BE49-F238E27FC236}">
                <a16:creationId xmlns="" xmlns:a16="http://schemas.microsoft.com/office/drawing/2014/main" id="{BE1D60DA-7560-4809-97C7-CBC1023C4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488" y="4410075"/>
            <a:ext cx="401637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ECA</a:t>
            </a:r>
          </a:p>
        </p:txBody>
      </p:sp>
      <p:sp>
        <p:nvSpPr>
          <p:cNvPr id="143" name="矩形 17">
            <a:extLst>
              <a:ext uri="{FF2B5EF4-FFF2-40B4-BE49-F238E27FC236}">
                <a16:creationId xmlns="" xmlns:a16="http://schemas.microsoft.com/office/drawing/2014/main" id="{58767861-AEED-441F-9CDF-1D00006C2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0" y="4414838"/>
            <a:ext cx="6127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1000">
                <a:solidFill>
                  <a:srgbClr val="404040"/>
                </a:solidFill>
              </a:rPr>
              <a:t>VoIPGA</a:t>
            </a:r>
          </a:p>
        </p:txBody>
      </p:sp>
      <p:pic>
        <p:nvPicPr>
          <p:cNvPr id="144" name="Picture 33" descr="D:\Product JPG\AM3440\Mini slot\Ternimal Server.png">
            <a:extLst>
              <a:ext uri="{FF2B5EF4-FFF2-40B4-BE49-F238E27FC236}">
                <a16:creationId xmlns="" xmlns:a16="http://schemas.microsoft.com/office/drawing/2014/main" id="{AD68D73C-9F39-4C31-A04A-B1A2430F7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337" y="4851400"/>
            <a:ext cx="23336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" name="Picture 2" descr="D:\Product JPG\AM3440\1FOMA - 480h.png">
            <a:extLst>
              <a:ext uri="{FF2B5EF4-FFF2-40B4-BE49-F238E27FC236}">
                <a16:creationId xmlns="" xmlns:a16="http://schemas.microsoft.com/office/drawing/2014/main" id="{42C2A5E5-2853-4BF7-B444-B98AE0DEC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63" y="4708525"/>
            <a:ext cx="22225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" name="Picture 19">
            <a:extLst>
              <a:ext uri="{FF2B5EF4-FFF2-40B4-BE49-F238E27FC236}">
                <a16:creationId xmlns="" xmlns:a16="http://schemas.microsoft.com/office/drawing/2014/main" id="{38C33A9E-A2A3-48C6-A5B7-7582F9644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75" y="4714875"/>
            <a:ext cx="2190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" name="Picture 19" descr="D:\Product JPG\AM3440\V110 - 480h.png">
            <a:extLst>
              <a:ext uri="{FF2B5EF4-FFF2-40B4-BE49-F238E27FC236}">
                <a16:creationId xmlns="" xmlns:a16="http://schemas.microsoft.com/office/drawing/2014/main" id="{AA6B8694-2898-4AAD-BEDB-E1E3CFC35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75" y="4678363"/>
            <a:ext cx="376238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" name="Rectangle 7">
            <a:extLst>
              <a:ext uri="{FF2B5EF4-FFF2-40B4-BE49-F238E27FC236}">
                <a16:creationId xmlns="" xmlns:a16="http://schemas.microsoft.com/office/drawing/2014/main" id="{01321DC6-D2F1-4ED7-BDE4-46C7D42C4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4213"/>
            <a:ext cx="13811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kumimoji="0" lang="zh-TW" altLang="en-US" sz="1800">
              <a:solidFill>
                <a:srgbClr val="000000"/>
              </a:solidFill>
            </a:endParaRPr>
          </a:p>
        </p:txBody>
      </p:sp>
      <p:pic>
        <p:nvPicPr>
          <p:cNvPr id="149" name="Picture 8" descr="IMG_7665">
            <a:extLst>
              <a:ext uri="{FF2B5EF4-FFF2-40B4-BE49-F238E27FC236}">
                <a16:creationId xmlns="" xmlns:a16="http://schemas.microsoft.com/office/drawing/2014/main" id="{567F672B-48F0-4CB6-ACCB-4E863268D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888" y="4759325"/>
            <a:ext cx="2301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" name="Picture 5">
            <a:extLst>
              <a:ext uri="{FF2B5EF4-FFF2-40B4-BE49-F238E27FC236}">
                <a16:creationId xmlns="" xmlns:a16="http://schemas.microsoft.com/office/drawing/2014/main" id="{3D7C201C-9FD1-4CCA-AC1F-A021F40D8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4714875"/>
            <a:ext cx="16510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" name="Rectangle 16">
            <a:extLst>
              <a:ext uri="{FF2B5EF4-FFF2-40B4-BE49-F238E27FC236}">
                <a16:creationId xmlns="" xmlns:a16="http://schemas.microsoft.com/office/drawing/2014/main" id="{9C8BD234-6212-45AF-97B6-C16933288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4213"/>
            <a:ext cx="13811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kumimoji="0" lang="zh-TW" altLang="en-US" sz="1800">
              <a:solidFill>
                <a:srgbClr val="000000"/>
              </a:solidFill>
            </a:endParaRPr>
          </a:p>
        </p:txBody>
      </p:sp>
      <p:pic>
        <p:nvPicPr>
          <p:cNvPr id="152" name="Picture 31" descr="D:\Product JPG\AM3440\Mini slot\QFXS - 240w.png">
            <a:extLst>
              <a:ext uri="{FF2B5EF4-FFF2-40B4-BE49-F238E27FC236}">
                <a16:creationId xmlns="" xmlns:a16="http://schemas.microsoft.com/office/drawing/2014/main" id="{631B1AD4-AA6C-475F-9169-7F9F82451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899025"/>
            <a:ext cx="9683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" name="文字方塊 2">
            <a:extLst>
              <a:ext uri="{FF2B5EF4-FFF2-40B4-BE49-F238E27FC236}">
                <a16:creationId xmlns="" xmlns:a16="http://schemas.microsoft.com/office/drawing/2014/main" id="{8D47CF04-2358-4E3C-915C-E5A7BC665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2863" y="2874963"/>
            <a:ext cx="8524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altLang="zh-TW" sz="1400">
                <a:solidFill>
                  <a:srgbClr val="000000"/>
                </a:solidFill>
                <a:latin typeface="Arial" panose="020B0604020202020204" pitchFamily="34" charset="0"/>
              </a:rPr>
              <a:t>AM3440</a:t>
            </a:r>
            <a:endParaRPr lang="zh-TW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54" name="文字方塊 130">
            <a:extLst>
              <a:ext uri="{FF2B5EF4-FFF2-40B4-BE49-F238E27FC236}">
                <a16:creationId xmlns="" xmlns:a16="http://schemas.microsoft.com/office/drawing/2014/main" id="{5AAC5850-7A61-4D72-AB7D-31A7218BF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2413" y="2911475"/>
            <a:ext cx="850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altLang="zh-TW" sz="1400">
                <a:solidFill>
                  <a:srgbClr val="000000"/>
                </a:solidFill>
                <a:latin typeface="Arial" panose="020B0604020202020204" pitchFamily="34" charset="0"/>
              </a:rPr>
              <a:t>AM3440</a:t>
            </a:r>
            <a:endParaRPr lang="zh-TW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55" name="文字方塊 131">
            <a:extLst>
              <a:ext uri="{FF2B5EF4-FFF2-40B4-BE49-F238E27FC236}">
                <a16:creationId xmlns="" xmlns:a16="http://schemas.microsoft.com/office/drawing/2014/main" id="{6CE7007E-9CAF-47CE-8D66-C67498840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4663" y="2833688"/>
            <a:ext cx="85151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altLang="zh-TW" sz="1400" dirty="0">
                <a:solidFill>
                  <a:srgbClr val="000000"/>
                </a:solidFill>
                <a:latin typeface="Arial" panose="020B0604020202020204" pitchFamily="34" charset="0"/>
              </a:rPr>
              <a:t>AM3440</a:t>
            </a:r>
            <a:endParaRPr lang="zh-TW" altLang="en-US" sz="1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56" name="群組 131">
            <a:extLst>
              <a:ext uri="{FF2B5EF4-FFF2-40B4-BE49-F238E27FC236}">
                <a16:creationId xmlns="" xmlns:a16="http://schemas.microsoft.com/office/drawing/2014/main" id="{C79B1298-9157-4E66-A6C1-748AD7186DAB}"/>
              </a:ext>
            </a:extLst>
          </p:cNvPr>
          <p:cNvGrpSpPr>
            <a:grpSpLocks/>
          </p:cNvGrpSpPr>
          <p:nvPr/>
        </p:nvGrpSpPr>
        <p:grpSpPr bwMode="auto">
          <a:xfrm>
            <a:off x="-165100" y="3236913"/>
            <a:ext cx="2317750" cy="400050"/>
            <a:chOff x="3428992" y="1649543"/>
            <a:chExt cx="1857388" cy="400111"/>
          </a:xfrm>
        </p:grpSpPr>
        <p:sp>
          <p:nvSpPr>
            <p:cNvPr id="157" name="圓角矩形圖說文字 134">
              <a:extLst>
                <a:ext uri="{FF2B5EF4-FFF2-40B4-BE49-F238E27FC236}">
                  <a16:creationId xmlns="" xmlns:a16="http://schemas.microsoft.com/office/drawing/2014/main" id="{53D56379-E6B6-4DF6-A0B3-99EAD8B221E5}"/>
                </a:ext>
              </a:extLst>
            </p:cNvPr>
            <p:cNvSpPr/>
            <p:nvPr/>
          </p:nvSpPr>
          <p:spPr>
            <a:xfrm>
              <a:off x="3583211" y="1649543"/>
              <a:ext cx="1516484" cy="400111"/>
            </a:xfrm>
            <a:prstGeom prst="wedgeRoundRectCallout">
              <a:avLst>
                <a:gd name="adj1" fmla="val -22595"/>
                <a:gd name="adj2" fmla="val 255230"/>
                <a:gd name="adj3" fmla="val 16667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158" name="矩形 155">
              <a:extLst>
                <a:ext uri="{FF2B5EF4-FFF2-40B4-BE49-F238E27FC236}">
                  <a16:creationId xmlns="" xmlns:a16="http://schemas.microsoft.com/office/drawing/2014/main" id="{0AF88AEF-BBC3-44B9-B77D-82EC07C91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8992" y="1649544"/>
              <a:ext cx="18573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0" lang="en-US" altLang="zh-TW" sz="1000" dirty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DS0 Circuit Protection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0" lang="en-US" altLang="zh-TW" sz="1000" dirty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Used  in Power Company in UK</a:t>
              </a:r>
            </a:p>
          </p:txBody>
        </p:sp>
      </p:grpSp>
      <p:grpSp>
        <p:nvGrpSpPr>
          <p:cNvPr id="159" name="群組 136">
            <a:extLst>
              <a:ext uri="{FF2B5EF4-FFF2-40B4-BE49-F238E27FC236}">
                <a16:creationId xmlns="" xmlns:a16="http://schemas.microsoft.com/office/drawing/2014/main" id="{59853DB3-A1FF-4051-A79C-4C511D1149DB}"/>
              </a:ext>
            </a:extLst>
          </p:cNvPr>
          <p:cNvGrpSpPr>
            <a:grpSpLocks/>
          </p:cNvGrpSpPr>
          <p:nvPr/>
        </p:nvGrpSpPr>
        <p:grpSpPr bwMode="auto">
          <a:xfrm>
            <a:off x="6796088" y="5724529"/>
            <a:ext cx="2305050" cy="609600"/>
            <a:chOff x="1447766" y="6000768"/>
            <a:chExt cx="1828089" cy="399938"/>
          </a:xfrm>
        </p:grpSpPr>
        <p:sp>
          <p:nvSpPr>
            <p:cNvPr id="160" name="圓角矩形圖說文字 137">
              <a:extLst>
                <a:ext uri="{FF2B5EF4-FFF2-40B4-BE49-F238E27FC236}">
                  <a16:creationId xmlns="" xmlns:a16="http://schemas.microsoft.com/office/drawing/2014/main" id="{B3CB4129-BA19-42B1-BBD7-8CAD9A6EC1E5}"/>
                </a:ext>
              </a:extLst>
            </p:cNvPr>
            <p:cNvSpPr/>
            <p:nvPr/>
          </p:nvSpPr>
          <p:spPr>
            <a:xfrm rot="10800000">
              <a:off x="1545969" y="6000768"/>
              <a:ext cx="1643013" cy="399938"/>
            </a:xfrm>
            <a:prstGeom prst="wedgeRoundRectCallout">
              <a:avLst>
                <a:gd name="adj1" fmla="val 10403"/>
                <a:gd name="adj2" fmla="val 104679"/>
                <a:gd name="adj3" fmla="val 16667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1" name="矩形 45">
              <a:extLst>
                <a:ext uri="{FF2B5EF4-FFF2-40B4-BE49-F238E27FC236}">
                  <a16:creationId xmlns="" xmlns:a16="http://schemas.microsoft.com/office/drawing/2014/main" id="{52FF49CE-BE02-4EDC-B5AE-8D9453B73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766" y="6000768"/>
              <a:ext cx="1828089" cy="262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0" lang="en-US" altLang="zh-TW" sz="1000" dirty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Analog Data Bridge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0" lang="en-US" altLang="zh-TW" sz="1000" dirty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Used in Power Companies in U.S.</a:t>
              </a:r>
              <a:endParaRPr kumimoji="0" lang="zh-TW" altLang="en-US" sz="1000" dirty="0">
                <a:solidFill>
                  <a:srgbClr val="FFFFFF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endParaRPr>
            </a:p>
          </p:txBody>
        </p:sp>
      </p:grpSp>
      <p:grpSp>
        <p:nvGrpSpPr>
          <p:cNvPr id="162" name="群組 139">
            <a:extLst>
              <a:ext uri="{FF2B5EF4-FFF2-40B4-BE49-F238E27FC236}">
                <a16:creationId xmlns="" xmlns:a16="http://schemas.microsoft.com/office/drawing/2014/main" id="{EBEDDD9A-B3D9-4093-B394-D74C96988F5A}"/>
              </a:ext>
            </a:extLst>
          </p:cNvPr>
          <p:cNvGrpSpPr>
            <a:grpSpLocks/>
          </p:cNvGrpSpPr>
          <p:nvPr/>
        </p:nvGrpSpPr>
        <p:grpSpPr bwMode="auto">
          <a:xfrm>
            <a:off x="6604000" y="3548062"/>
            <a:ext cx="2497138" cy="400110"/>
            <a:chOff x="3428992" y="1649544"/>
            <a:chExt cx="1857388" cy="620381"/>
          </a:xfrm>
        </p:grpSpPr>
        <p:sp>
          <p:nvSpPr>
            <p:cNvPr id="163" name="圓角矩形圖說文字 142">
              <a:extLst>
                <a:ext uri="{FF2B5EF4-FFF2-40B4-BE49-F238E27FC236}">
                  <a16:creationId xmlns="" xmlns:a16="http://schemas.microsoft.com/office/drawing/2014/main" id="{85EE0D7F-063E-4C09-BE0F-0522B417894B}"/>
                </a:ext>
              </a:extLst>
            </p:cNvPr>
            <p:cNvSpPr/>
            <p:nvPr/>
          </p:nvSpPr>
          <p:spPr>
            <a:xfrm>
              <a:off x="3582355" y="1679082"/>
              <a:ext cx="1515272" cy="553827"/>
            </a:xfrm>
            <a:prstGeom prst="wedgeRoundRectCallout">
              <a:avLst>
                <a:gd name="adj1" fmla="val -13842"/>
                <a:gd name="adj2" fmla="val 109733"/>
                <a:gd name="adj3" fmla="val 16667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4" name="矩形 168">
              <a:extLst>
                <a:ext uri="{FF2B5EF4-FFF2-40B4-BE49-F238E27FC236}">
                  <a16:creationId xmlns="" xmlns:a16="http://schemas.microsoft.com/office/drawing/2014/main" id="{9190A7B5-12D1-46A5-A476-CFD8731F3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8992" y="1649544"/>
              <a:ext cx="1857388" cy="62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0" lang="en-US" altLang="zh-TW" sz="1000" dirty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Digital Data Bridge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0" lang="en-US" altLang="zh-TW" sz="1000" dirty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Used  in Power Companies in USA</a:t>
              </a:r>
            </a:p>
          </p:txBody>
        </p:sp>
      </p:grpSp>
      <p:grpSp>
        <p:nvGrpSpPr>
          <p:cNvPr id="165" name="群組 144">
            <a:extLst>
              <a:ext uri="{FF2B5EF4-FFF2-40B4-BE49-F238E27FC236}">
                <a16:creationId xmlns="" xmlns:a16="http://schemas.microsoft.com/office/drawing/2014/main" id="{F98E5219-7DC6-4578-BE9C-1FCAADC3B564}"/>
              </a:ext>
            </a:extLst>
          </p:cNvPr>
          <p:cNvGrpSpPr>
            <a:grpSpLocks/>
          </p:cNvGrpSpPr>
          <p:nvPr/>
        </p:nvGrpSpPr>
        <p:grpSpPr bwMode="auto">
          <a:xfrm>
            <a:off x="3343275" y="5461000"/>
            <a:ext cx="2570163" cy="427038"/>
            <a:chOff x="3428992" y="1649544"/>
            <a:chExt cx="1857388" cy="553998"/>
          </a:xfrm>
        </p:grpSpPr>
        <p:sp>
          <p:nvSpPr>
            <p:cNvPr id="166" name="圓角矩形圖說文字 145">
              <a:extLst>
                <a:ext uri="{FF2B5EF4-FFF2-40B4-BE49-F238E27FC236}">
                  <a16:creationId xmlns="" xmlns:a16="http://schemas.microsoft.com/office/drawing/2014/main" id="{874002D3-67AC-434F-B675-D85C7FC84B4A}"/>
                </a:ext>
              </a:extLst>
            </p:cNvPr>
            <p:cNvSpPr/>
            <p:nvPr/>
          </p:nvSpPr>
          <p:spPr>
            <a:xfrm>
              <a:off x="3583870" y="1649544"/>
              <a:ext cx="1514362" cy="553998"/>
            </a:xfrm>
            <a:prstGeom prst="wedgeRoundRectCallout">
              <a:avLst>
                <a:gd name="adj1" fmla="val 34924"/>
                <a:gd name="adj2" fmla="val -75402"/>
                <a:gd name="adj3" fmla="val 16667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7" name="矩形 171">
              <a:extLst>
                <a:ext uri="{FF2B5EF4-FFF2-40B4-BE49-F238E27FC236}">
                  <a16:creationId xmlns="" xmlns:a16="http://schemas.microsoft.com/office/drawing/2014/main" id="{52598239-C70A-4CEC-8496-E7055CA42A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8992" y="1649544"/>
              <a:ext cx="1857388" cy="400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0" lang="en-US" altLang="zh-TW" sz="100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Through-Clock Mode used in Radar Applications</a:t>
              </a:r>
            </a:p>
          </p:txBody>
        </p:sp>
      </p:grpSp>
      <p:sp>
        <p:nvSpPr>
          <p:cNvPr id="168" name="標題 1">
            <a:extLst>
              <a:ext uri="{FF2B5EF4-FFF2-40B4-BE49-F238E27FC236}">
                <a16:creationId xmlns="" xmlns:a16="http://schemas.microsoft.com/office/drawing/2014/main" id="{4D4EC205-2562-40B8-A7C4-827A10C7A781}"/>
              </a:ext>
            </a:extLst>
          </p:cNvPr>
          <p:cNvSpPr txBox="1">
            <a:spLocks/>
          </p:cNvSpPr>
          <p:nvPr/>
        </p:nvSpPr>
        <p:spPr>
          <a:xfrm>
            <a:off x="893762" y="274638"/>
            <a:ext cx="7345363" cy="765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en-US" altLang="zh-TW" sz="4000" dirty="0">
                <a:ea typeface="標楷體" panose="03000509000000000000" pitchFamily="65" charset="-120"/>
              </a:rPr>
              <a:t>AM3440 </a:t>
            </a:r>
            <a:r>
              <a:rPr kumimoji="0" lang="zh-TW" altLang="en-US" sz="4000" dirty="0">
                <a:ea typeface="標楷體" panose="03000509000000000000" pitchFamily="65" charset="-120"/>
              </a:rPr>
              <a:t>混合</a:t>
            </a:r>
            <a:r>
              <a:rPr kumimoji="0" lang="zh-TW" altLang="en-US" sz="4000" dirty="0" smtClean="0">
                <a:ea typeface="標楷體" panose="03000509000000000000" pitchFamily="65" charset="-120"/>
              </a:rPr>
              <a:t>接入</a:t>
            </a:r>
            <a:r>
              <a:rPr kumimoji="0"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聚合</a:t>
            </a:r>
            <a:r>
              <a:rPr kumimoji="0"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設備</a:t>
            </a:r>
          </a:p>
        </p:txBody>
      </p:sp>
      <p:sp>
        <p:nvSpPr>
          <p:cNvPr id="169" name="圓角矩形 97">
            <a:extLst>
              <a:ext uri="{FF2B5EF4-FFF2-40B4-BE49-F238E27FC236}">
                <a16:creationId xmlns="" xmlns:a16="http://schemas.microsoft.com/office/drawing/2014/main" id="{F6778AEC-F017-4CDE-8DEE-F42716427600}"/>
              </a:ext>
            </a:extLst>
          </p:cNvPr>
          <p:cNvSpPr/>
          <p:nvPr/>
        </p:nvSpPr>
        <p:spPr>
          <a:xfrm>
            <a:off x="1736726" y="1284288"/>
            <a:ext cx="1079500" cy="51995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sp>
        <p:nvSpPr>
          <p:cNvPr id="170" name="Rectangle 7">
            <a:extLst>
              <a:ext uri="{FF2B5EF4-FFF2-40B4-BE49-F238E27FC236}">
                <a16:creationId xmlns="" xmlns:a16="http://schemas.microsoft.com/office/drawing/2014/main" id="{C711B69F-8CA6-4C7D-B311-7B329C8C5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4213"/>
            <a:ext cx="13811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kumimoji="0" lang="zh-TW" altLang="en-US" sz="1800">
              <a:solidFill>
                <a:srgbClr val="000000"/>
              </a:solidFill>
            </a:endParaRPr>
          </a:p>
        </p:txBody>
      </p:sp>
      <p:sp>
        <p:nvSpPr>
          <p:cNvPr id="171" name="Rectangle 14">
            <a:extLst>
              <a:ext uri="{FF2B5EF4-FFF2-40B4-BE49-F238E27FC236}">
                <a16:creationId xmlns="" xmlns:a16="http://schemas.microsoft.com/office/drawing/2014/main" id="{F7294DC3-7CAD-4D33-9756-F1FDC9C918C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862513" y="701675"/>
            <a:ext cx="4281487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kumimoji="0" lang="zh-TW" altLang="en-US" sz="1800">
              <a:solidFill>
                <a:srgbClr val="000000"/>
              </a:solidFill>
            </a:endParaRPr>
          </a:p>
        </p:txBody>
      </p:sp>
      <p:sp>
        <p:nvSpPr>
          <p:cNvPr id="172" name="Rectangle 16">
            <a:extLst>
              <a:ext uri="{FF2B5EF4-FFF2-40B4-BE49-F238E27FC236}">
                <a16:creationId xmlns="" xmlns:a16="http://schemas.microsoft.com/office/drawing/2014/main" id="{B57B198D-0624-4932-A539-B04A34FF2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4213"/>
            <a:ext cx="13811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kumimoji="0" lang="zh-TW" altLang="en-US" sz="1800">
              <a:solidFill>
                <a:srgbClr val="000000"/>
              </a:solidFill>
            </a:endParaRPr>
          </a:p>
        </p:txBody>
      </p:sp>
      <p:sp>
        <p:nvSpPr>
          <p:cNvPr id="173" name="文字方塊 172">
            <a:extLst>
              <a:ext uri="{FF2B5EF4-FFF2-40B4-BE49-F238E27FC236}">
                <a16:creationId xmlns="" xmlns:a16="http://schemas.microsoft.com/office/drawing/2014/main" id="{F443B845-F56C-46AB-A49C-4F446DBC4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6074" y="5749861"/>
            <a:ext cx="62325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800">
                <a:solidFill>
                  <a:srgbClr val="00B050"/>
                </a:solidFill>
              </a:rPr>
              <a:t>Multi-Services: 50+ Application Interface cards with 70+ features</a:t>
            </a:r>
            <a:endParaRPr kumimoji="0" lang="zh-TW" altLang="en-US" sz="1800">
              <a:solidFill>
                <a:srgbClr val="00B050"/>
              </a:solidFill>
            </a:endParaRPr>
          </a:p>
        </p:txBody>
      </p:sp>
      <p:grpSp>
        <p:nvGrpSpPr>
          <p:cNvPr id="174" name="群組 173"/>
          <p:cNvGrpSpPr/>
          <p:nvPr/>
        </p:nvGrpSpPr>
        <p:grpSpPr>
          <a:xfrm>
            <a:off x="8059468" y="634170"/>
            <a:ext cx="936105" cy="1517085"/>
            <a:chOff x="4831791" y="1567654"/>
            <a:chExt cx="1295400" cy="2076550"/>
          </a:xfrm>
        </p:grpSpPr>
        <p:grpSp>
          <p:nvGrpSpPr>
            <p:cNvPr id="175" name="群組 30"/>
            <p:cNvGrpSpPr>
              <a:grpSpLocks/>
            </p:cNvGrpSpPr>
            <p:nvPr/>
          </p:nvGrpSpPr>
          <p:grpSpPr bwMode="auto">
            <a:xfrm>
              <a:off x="5516003" y="2917129"/>
              <a:ext cx="611188" cy="727075"/>
              <a:chOff x="1871835" y="3573016"/>
              <a:chExt cx="611933" cy="727910"/>
            </a:xfrm>
          </p:grpSpPr>
          <p:cxnSp>
            <p:nvCxnSpPr>
              <p:cNvPr id="188" name="直線接點 187"/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9" name="圓角矩形 188"/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9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9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76" name="群組 29"/>
            <p:cNvGrpSpPr>
              <a:grpSpLocks/>
            </p:cNvGrpSpPr>
            <p:nvPr/>
          </p:nvGrpSpPr>
          <p:grpSpPr bwMode="auto">
            <a:xfrm>
              <a:off x="4831791" y="2917129"/>
              <a:ext cx="611187" cy="727075"/>
              <a:chOff x="1871835" y="3573016"/>
              <a:chExt cx="611933" cy="727910"/>
            </a:xfrm>
          </p:grpSpPr>
          <p:cxnSp>
            <p:nvCxnSpPr>
              <p:cNvPr id="186" name="直線接點 185"/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圓角矩形 186"/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9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9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77" name="群組 12"/>
            <p:cNvGrpSpPr>
              <a:grpSpLocks/>
            </p:cNvGrpSpPr>
            <p:nvPr/>
          </p:nvGrpSpPr>
          <p:grpSpPr bwMode="auto">
            <a:xfrm>
              <a:off x="5371541" y="2091629"/>
              <a:ext cx="215900" cy="576263"/>
              <a:chOff x="2411760" y="2924944"/>
              <a:chExt cx="216024" cy="576064"/>
            </a:xfrm>
          </p:grpSpPr>
          <p:cxnSp>
            <p:nvCxnSpPr>
              <p:cNvPr id="184" name="直線接點 183"/>
              <p:cNvCxnSpPr/>
              <p:nvPr/>
            </p:nvCxnSpPr>
            <p:spPr>
              <a:xfrm>
                <a:off x="2411760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直線接點 184"/>
              <p:cNvCxnSpPr/>
              <p:nvPr/>
            </p:nvCxnSpPr>
            <p:spPr>
              <a:xfrm>
                <a:off x="2627784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8" name="圓角矩形 177"/>
            <p:cNvSpPr/>
            <p:nvPr/>
          </p:nvSpPr>
          <p:spPr bwMode="auto">
            <a:xfrm>
              <a:off x="4932040" y="2523429"/>
              <a:ext cx="1079500" cy="504825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000" dirty="0">
                  <a:solidFill>
                    <a:prstClr val="white"/>
                  </a:solidFill>
                </a:rPr>
                <a:t>Access</a:t>
              </a:r>
              <a:endParaRPr kumimoji="0" lang="zh-TW" altLang="en-US" sz="1000" dirty="0">
                <a:solidFill>
                  <a:prstClr val="white"/>
                </a:solidFill>
              </a:endParaRPr>
            </a:p>
          </p:txBody>
        </p:sp>
        <p:grpSp>
          <p:nvGrpSpPr>
            <p:cNvPr id="179" name="群組 178"/>
            <p:cNvGrpSpPr/>
            <p:nvPr/>
          </p:nvGrpSpPr>
          <p:grpSpPr>
            <a:xfrm>
              <a:off x="4932040" y="1567654"/>
              <a:ext cx="1079500" cy="719138"/>
              <a:chOff x="6003925" y="2165350"/>
              <a:chExt cx="1079500" cy="719138"/>
            </a:xfrm>
          </p:grpSpPr>
          <p:sp>
            <p:nvSpPr>
              <p:cNvPr id="180" name="圓角矩形 179"/>
              <p:cNvSpPr/>
              <p:nvPr/>
            </p:nvSpPr>
            <p:spPr bwMode="auto">
              <a:xfrm>
                <a:off x="6003925" y="2165350"/>
                <a:ext cx="1079500" cy="719138"/>
              </a:xfrm>
              <a:prstGeom prst="roundRect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1" name="流程圖: 資料 180"/>
              <p:cNvSpPr/>
              <p:nvPr/>
            </p:nvSpPr>
            <p:spPr bwMode="auto">
              <a:xfrm>
                <a:off x="6435725" y="2165350"/>
                <a:ext cx="522288" cy="719138"/>
              </a:xfrm>
              <a:prstGeom prst="flowChartInputOutput">
                <a:avLst/>
              </a:prstGeom>
              <a:solidFill>
                <a:srgbClr val="8064A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2" name="圓角矩形 181"/>
              <p:cNvSpPr/>
              <p:nvPr/>
            </p:nvSpPr>
            <p:spPr bwMode="auto">
              <a:xfrm>
                <a:off x="6580188" y="2168525"/>
                <a:ext cx="503237" cy="715963"/>
              </a:xfrm>
              <a:prstGeom prst="roundRect">
                <a:avLst/>
              </a:prstGeom>
              <a:solidFill>
                <a:srgbClr val="8064A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3" name="矩形 83"/>
              <p:cNvSpPr>
                <a:spLocks noChangeArrowheads="1"/>
              </p:cNvSpPr>
              <p:nvPr/>
            </p:nvSpPr>
            <p:spPr bwMode="auto">
              <a:xfrm>
                <a:off x="6052607" y="2370629"/>
                <a:ext cx="982063" cy="3384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TW" sz="1000" dirty="0">
                    <a:solidFill>
                      <a:srgbClr val="FFFFFF"/>
                    </a:solidFill>
                    <a:latin typeface="Calibri"/>
                  </a:rPr>
                  <a:t>Transport</a:t>
                </a:r>
              </a:p>
            </p:txBody>
          </p:sp>
        </p:grpSp>
      </p:grpSp>
      <p:sp>
        <p:nvSpPr>
          <p:cNvPr id="190" name="橢圓 189"/>
          <p:cNvSpPr/>
          <p:nvPr/>
        </p:nvSpPr>
        <p:spPr>
          <a:xfrm>
            <a:off x="7961089" y="1235806"/>
            <a:ext cx="1080120" cy="5350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483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500"/>
                            </p:stCondLst>
                            <p:childTnLst>
                              <p:par>
                                <p:cTn id="2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1000"/>
                            </p:stCondLst>
                            <p:childTnLst>
                              <p:par>
                                <p:cTn id="2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500"/>
                            </p:stCondLst>
                            <p:childTnLst>
                              <p:par>
                                <p:cTn id="3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69" grpId="0" animBg="1"/>
      <p:bldP spid="173" grpId="0" animBg="1"/>
      <p:bldP spid="19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724982F-8846-431A-8C56-981BFC329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19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9" name="標題 1">
            <a:extLst>
              <a:ext uri="{FF2B5EF4-FFF2-40B4-BE49-F238E27FC236}">
                <a16:creationId xmlns="" xmlns:a16="http://schemas.microsoft.com/office/drawing/2014/main" id="{B83738D0-53C2-412F-B649-1BB47889F662}"/>
              </a:ext>
            </a:extLst>
          </p:cNvPr>
          <p:cNvSpPr txBox="1">
            <a:spLocks/>
          </p:cNvSpPr>
          <p:nvPr/>
        </p:nvSpPr>
        <p:spPr bwMode="auto">
          <a:xfrm>
            <a:off x="5535649" y="336550"/>
            <a:ext cx="34210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O9500R</a:t>
            </a:r>
            <a:br>
              <a:rPr lang="en-US" altLang="zh-TW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傳輸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kumimoji="0" lang="zh-TW" altLang="en-US" sz="2800" dirty="0">
                <a:ea typeface="標楷體" panose="03000509000000000000" pitchFamily="65" charset="-120"/>
              </a:rPr>
              <a:t>接入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設備</a:t>
            </a:r>
            <a:endParaRPr lang="zh-TW" altLang="en-US" sz="28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2" descr="X:\Product Publication\JPG\Products\O9500R PTN\O9500R-PTN small.png">
            <a:extLst>
              <a:ext uri="{FF2B5EF4-FFF2-40B4-BE49-F238E27FC236}">
                <a16:creationId xmlns="" xmlns:a16="http://schemas.microsoft.com/office/drawing/2014/main" id="{C779DF9E-25B4-4D74-B864-8210D14F8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2060575"/>
            <a:ext cx="3311525" cy="2667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41" name="群組 4">
            <a:extLst>
              <a:ext uri="{FF2B5EF4-FFF2-40B4-BE49-F238E27FC236}">
                <a16:creationId xmlns="" xmlns:a16="http://schemas.microsoft.com/office/drawing/2014/main" id="{50A0BA36-BCC7-4DD9-9B6D-79083DCEF6D8}"/>
              </a:ext>
            </a:extLst>
          </p:cNvPr>
          <p:cNvGrpSpPr>
            <a:grpSpLocks/>
          </p:cNvGrpSpPr>
          <p:nvPr/>
        </p:nvGrpSpPr>
        <p:grpSpPr bwMode="auto">
          <a:xfrm>
            <a:off x="2700338" y="4365625"/>
            <a:ext cx="3022600" cy="2054225"/>
            <a:chOff x="2699796" y="4365104"/>
            <a:chExt cx="3023861" cy="2054150"/>
          </a:xfrm>
        </p:grpSpPr>
        <p:grpSp>
          <p:nvGrpSpPr>
            <p:cNvPr id="42" name="群組 54">
              <a:extLst>
                <a:ext uri="{FF2B5EF4-FFF2-40B4-BE49-F238E27FC236}">
                  <a16:creationId xmlns="" xmlns:a16="http://schemas.microsoft.com/office/drawing/2014/main" id="{943E7860-23B9-4C61-A3F6-64B52F7DBE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0308" y="4906422"/>
              <a:ext cx="2663349" cy="1512832"/>
              <a:chOff x="2314783" y="4994564"/>
              <a:chExt cx="2663349" cy="1512832"/>
            </a:xfrm>
          </p:grpSpPr>
          <p:sp>
            <p:nvSpPr>
              <p:cNvPr id="44" name="AutoShape 2">
                <a:extLst>
                  <a:ext uri="{FF2B5EF4-FFF2-40B4-BE49-F238E27FC236}">
                    <a16:creationId xmlns="" xmlns:a16="http://schemas.microsoft.com/office/drawing/2014/main" id="{B811A02D-029D-42AE-BA1E-4B68A735DC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4783" y="4994564"/>
                <a:ext cx="2663349" cy="1512832"/>
              </a:xfrm>
              <a:prstGeom prst="flowChartAlternateProcess">
                <a:avLst/>
              </a:prstGeom>
              <a:solidFill>
                <a:srgbClr val="F2DEDC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kern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45" name="Text Box 13">
                <a:extLst>
                  <a:ext uri="{FF2B5EF4-FFF2-40B4-BE49-F238E27FC236}">
                    <a16:creationId xmlns="" xmlns:a16="http://schemas.microsoft.com/office/drawing/2014/main" id="{7F059914-4A37-404D-9B54-86980727C2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57718" y="5058062"/>
                <a:ext cx="2377480" cy="138494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b="1" kern="0" dirty="0">
                    <a:solidFill>
                      <a:srgbClr val="C0504D">
                        <a:lumMod val="75000"/>
                      </a:srgb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Left HS tributary 4 Slots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252*E1/T1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12*E3/T3 (M13)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32*FE/GE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8*STM-1 or 4*STM-4 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6*10GE/16*GE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2*10GE/20*GE</a:t>
                </a:r>
              </a:p>
            </p:txBody>
          </p:sp>
        </p:grpSp>
        <p:cxnSp>
          <p:nvCxnSpPr>
            <p:cNvPr id="43" name="AutoShape 17">
              <a:extLst>
                <a:ext uri="{FF2B5EF4-FFF2-40B4-BE49-F238E27FC236}">
                  <a16:creationId xmlns="" xmlns:a16="http://schemas.microsoft.com/office/drawing/2014/main" id="{951481B6-458A-4F75-B5C3-5E9082ABC658}"/>
                </a:ext>
              </a:extLst>
            </p:cNvPr>
            <p:cNvCxnSpPr>
              <a:cxnSpLocks noChangeShapeType="1"/>
              <a:stCxn id="44" idx="1"/>
            </p:cNvCxnSpPr>
            <p:nvPr/>
          </p:nvCxnSpPr>
          <p:spPr bwMode="auto">
            <a:xfrm rot="10800000">
              <a:off x="2699796" y="4365104"/>
              <a:ext cx="360037" cy="1298066"/>
            </a:xfrm>
            <a:prstGeom prst="curvedConnector2">
              <a:avLst/>
            </a:prstGeom>
            <a:noFill/>
            <a:ln w="28575">
              <a:solidFill>
                <a:srgbClr val="C0504D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6" name="群組 7">
            <a:extLst>
              <a:ext uri="{FF2B5EF4-FFF2-40B4-BE49-F238E27FC236}">
                <a16:creationId xmlns="" xmlns:a16="http://schemas.microsoft.com/office/drawing/2014/main" id="{62281453-D256-486F-A6BF-07756BC7DBE3}"/>
              </a:ext>
            </a:extLst>
          </p:cNvPr>
          <p:cNvGrpSpPr>
            <a:grpSpLocks/>
          </p:cNvGrpSpPr>
          <p:nvPr/>
        </p:nvGrpSpPr>
        <p:grpSpPr bwMode="auto">
          <a:xfrm>
            <a:off x="4391025" y="1557338"/>
            <a:ext cx="4429125" cy="4751387"/>
            <a:chOff x="4391744" y="1556792"/>
            <a:chExt cx="4428579" cy="4752460"/>
          </a:xfrm>
        </p:grpSpPr>
        <p:grpSp>
          <p:nvGrpSpPr>
            <p:cNvPr id="47" name="群組 99">
              <a:extLst>
                <a:ext uri="{FF2B5EF4-FFF2-40B4-BE49-F238E27FC236}">
                  <a16:creationId xmlns="" xmlns:a16="http://schemas.microsoft.com/office/drawing/2014/main" id="{88B4FDA8-4E41-4933-ABA0-080550D57B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12382" y="1556792"/>
              <a:ext cx="2807941" cy="4752460"/>
              <a:chOff x="6156547" y="1773238"/>
              <a:chExt cx="2807941" cy="4752460"/>
            </a:xfrm>
          </p:grpSpPr>
          <p:sp>
            <p:nvSpPr>
              <p:cNvPr id="49" name="AutoShape 2">
                <a:extLst>
                  <a:ext uri="{FF2B5EF4-FFF2-40B4-BE49-F238E27FC236}">
                    <a16:creationId xmlns="" xmlns:a16="http://schemas.microsoft.com/office/drawing/2014/main" id="{2535A6D1-8E54-4E8A-8508-D036437266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6547" y="1773238"/>
                <a:ext cx="2663497" cy="4752460"/>
              </a:xfrm>
              <a:prstGeom prst="flowChartAlternateProcess">
                <a:avLst/>
              </a:prstGeom>
              <a:solidFill>
                <a:srgbClr val="D6E4BE">
                  <a:alpha val="33725"/>
                </a:srgbClr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kern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50" name="Text Box 15">
                <a:extLst>
                  <a:ext uri="{FF2B5EF4-FFF2-40B4-BE49-F238E27FC236}">
                    <a16:creationId xmlns="" xmlns:a16="http://schemas.microsoft.com/office/drawing/2014/main" id="{2C3817B4-741D-4716-ACBA-29C09CB052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27975" y="1844691"/>
                <a:ext cx="2736513" cy="45253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Right LS tributary 6 Slots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Single Slot Cards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48*B/R Ethernet Ports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24*E1/T1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12*G.SHDSL(2 pairs)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24*G.SHDSL(1 pairs)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48*G.703(Codir-64kbps)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48*G.703 (Contra-64kbps)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72*FXS/FXO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24*C37.94(LS optical)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48*RS232/V.24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48*RS232/RS422/RS485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48*Dry Contact I/O type B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48*2W/4W E&amp;M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24*V35/V36/X21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24*EIA530/RS449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24*RS422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48*Data Bridge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48*OCUDP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24*</a:t>
                </a:r>
                <a:r>
                  <a:rPr kumimoji="0" lang="en-US" altLang="zh-TW" sz="1200" b="1" kern="0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TDMoE</a:t>
                </a:r>
                <a:endPara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endParaRP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endParaRP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Dual Slot Cards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zh-TW" altLang="en-US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</a:t>
                </a: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12*TTA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endPara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endParaRPr>
              </a:p>
            </p:txBody>
          </p:sp>
        </p:grpSp>
        <p:cxnSp>
          <p:nvCxnSpPr>
            <p:cNvPr id="48" name="AutoShape 21">
              <a:extLst>
                <a:ext uri="{FF2B5EF4-FFF2-40B4-BE49-F238E27FC236}">
                  <a16:creationId xmlns="" xmlns:a16="http://schemas.microsoft.com/office/drawing/2014/main" id="{E0DC875E-5D7B-49DC-ACBE-FFED28B80190}"/>
                </a:ext>
              </a:extLst>
            </p:cNvPr>
            <p:cNvCxnSpPr>
              <a:cxnSpLocks noChangeShapeType="1"/>
              <a:stCxn id="49" idx="1"/>
            </p:cNvCxnSpPr>
            <p:nvPr/>
          </p:nvCxnSpPr>
          <p:spPr bwMode="auto">
            <a:xfrm rot="10800000">
              <a:off x="4391744" y="3644825"/>
              <a:ext cx="1620638" cy="287403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9BBB5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1" name="群組 57">
            <a:extLst>
              <a:ext uri="{FF2B5EF4-FFF2-40B4-BE49-F238E27FC236}">
                <a16:creationId xmlns="" xmlns:a16="http://schemas.microsoft.com/office/drawing/2014/main" id="{EA23FC16-7417-4A8A-AC11-2DB7D39A403E}"/>
              </a:ext>
            </a:extLst>
          </p:cNvPr>
          <p:cNvGrpSpPr>
            <a:grpSpLocks/>
          </p:cNvGrpSpPr>
          <p:nvPr/>
        </p:nvGrpSpPr>
        <p:grpSpPr bwMode="auto">
          <a:xfrm>
            <a:off x="3109913" y="323850"/>
            <a:ext cx="2636837" cy="1881188"/>
            <a:chOff x="3109278" y="324151"/>
            <a:chExt cx="2637414" cy="1880714"/>
          </a:xfrm>
        </p:grpSpPr>
        <p:cxnSp>
          <p:nvCxnSpPr>
            <p:cNvPr id="52" name="AutoShape 18">
              <a:extLst>
                <a:ext uri="{FF2B5EF4-FFF2-40B4-BE49-F238E27FC236}">
                  <a16:creationId xmlns="" xmlns:a16="http://schemas.microsoft.com/office/drawing/2014/main" id="{B850DE47-27AB-4697-830C-0E472A0E15D4}"/>
                </a:ext>
              </a:extLst>
            </p:cNvPr>
            <p:cNvCxnSpPr>
              <a:cxnSpLocks noChangeShapeType="1"/>
              <a:stCxn id="54" idx="4"/>
            </p:cNvCxnSpPr>
            <p:nvPr/>
          </p:nvCxnSpPr>
          <p:spPr bwMode="auto">
            <a:xfrm rot="5400000">
              <a:off x="3843001" y="1846149"/>
              <a:ext cx="584053" cy="133379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F7964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3" name="群組 94">
              <a:extLst>
                <a:ext uri="{FF2B5EF4-FFF2-40B4-BE49-F238E27FC236}">
                  <a16:creationId xmlns="" xmlns:a16="http://schemas.microsoft.com/office/drawing/2014/main" id="{9A043949-CF32-47C4-9391-C7059F588E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09278" y="324151"/>
              <a:ext cx="2637414" cy="1297111"/>
              <a:chOff x="2881301" y="537400"/>
              <a:chExt cx="2637414" cy="1297111"/>
            </a:xfrm>
          </p:grpSpPr>
          <p:sp>
            <p:nvSpPr>
              <p:cNvPr id="54" name="Oval 4">
                <a:extLst>
                  <a:ext uri="{FF2B5EF4-FFF2-40B4-BE49-F238E27FC236}">
                    <a16:creationId xmlns="" xmlns:a16="http://schemas.microsoft.com/office/drawing/2014/main" id="{0B84F797-C9B5-42D8-8CF4-A0FC20209D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1301" y="537400"/>
                <a:ext cx="2186465" cy="1296661"/>
              </a:xfrm>
              <a:prstGeom prst="ellipse">
                <a:avLst/>
              </a:prstGeom>
              <a:solidFill>
                <a:srgbClr val="F79646">
                  <a:alpha val="34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kern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55" name="Text Box 13">
                <a:extLst>
                  <a:ext uri="{FF2B5EF4-FFF2-40B4-BE49-F238E27FC236}">
                    <a16:creationId xmlns="" xmlns:a16="http://schemas.microsoft.com/office/drawing/2014/main" id="{B90DD4CF-4BB6-49E6-BA7D-232329624B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41708" y="678652"/>
                <a:ext cx="2377007" cy="101415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b="1" kern="0" dirty="0">
                    <a:solidFill>
                      <a:srgbClr val="F79646">
                        <a:lumMod val="75000"/>
                      </a:srgb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Connector Board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In/Out Alarm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In/Out </a:t>
                </a:r>
                <a:r>
                  <a:rPr kumimoji="0" lang="en-US" altLang="zh-TW" sz="1200" b="1" kern="0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Clk</a:t>
                </a:r>
                <a:endPara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endParaRP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IEEE 1588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RS232 Console</a:t>
                </a:r>
              </a:p>
            </p:txBody>
          </p:sp>
        </p:grpSp>
      </p:grpSp>
      <p:grpSp>
        <p:nvGrpSpPr>
          <p:cNvPr id="56" name="群組 3">
            <a:extLst>
              <a:ext uri="{FF2B5EF4-FFF2-40B4-BE49-F238E27FC236}">
                <a16:creationId xmlns="" xmlns:a16="http://schemas.microsoft.com/office/drawing/2014/main" id="{2BD149B9-667B-46A4-9C6E-C36E454BF865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4581525"/>
            <a:ext cx="1971675" cy="1584325"/>
            <a:chOff x="467544" y="4581128"/>
            <a:chExt cx="1971675" cy="1584176"/>
          </a:xfrm>
        </p:grpSpPr>
        <p:grpSp>
          <p:nvGrpSpPr>
            <p:cNvPr id="57" name="群組 50">
              <a:extLst>
                <a:ext uri="{FF2B5EF4-FFF2-40B4-BE49-F238E27FC236}">
                  <a16:creationId xmlns="" xmlns:a16="http://schemas.microsoft.com/office/drawing/2014/main" id="{C6C97642-AE69-413C-9810-B6717C50B5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7544" y="5660479"/>
              <a:ext cx="1971675" cy="504825"/>
              <a:chOff x="486301" y="1103937"/>
              <a:chExt cx="1971675" cy="504825"/>
            </a:xfrm>
          </p:grpSpPr>
          <p:sp>
            <p:nvSpPr>
              <p:cNvPr id="60" name="Oval 3">
                <a:extLst>
                  <a:ext uri="{FF2B5EF4-FFF2-40B4-BE49-F238E27FC236}">
                    <a16:creationId xmlns="" xmlns:a16="http://schemas.microsoft.com/office/drawing/2014/main" id="{E9553DB5-C090-4C8C-B30A-14133B268C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4726" y="1103984"/>
                <a:ext cx="1873250" cy="504778"/>
              </a:xfrm>
              <a:prstGeom prst="ellipse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kern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61" name="Text Box 9">
                <a:extLst>
                  <a:ext uri="{FF2B5EF4-FFF2-40B4-BE49-F238E27FC236}">
                    <a16:creationId xmlns="" xmlns:a16="http://schemas.microsoft.com/office/drawing/2014/main" id="{0CBB1766-2813-472B-B596-AB314C065C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6301" y="1218273"/>
                <a:ext cx="1971675" cy="27619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b="1" kern="0">
                    <a:solidFill>
                      <a:srgbClr val="4F81BD"/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Dual DC Power</a:t>
                </a:r>
              </a:p>
            </p:txBody>
          </p:sp>
        </p:grpSp>
        <p:cxnSp>
          <p:nvCxnSpPr>
            <p:cNvPr id="58" name="AutoShape 16">
              <a:extLst>
                <a:ext uri="{FF2B5EF4-FFF2-40B4-BE49-F238E27FC236}">
                  <a16:creationId xmlns="" xmlns:a16="http://schemas.microsoft.com/office/drawing/2014/main" id="{AF68C2D4-E3B9-4E2A-9673-AAB56E184F32}"/>
                </a:ext>
              </a:extLst>
            </p:cNvPr>
            <p:cNvCxnSpPr>
              <a:cxnSpLocks noChangeShapeType="1"/>
              <a:stCxn id="60" idx="0"/>
            </p:cNvCxnSpPr>
            <p:nvPr/>
          </p:nvCxnSpPr>
          <p:spPr bwMode="auto">
            <a:xfrm rot="5400000" flipH="1" flipV="1">
              <a:off x="1143863" y="5085895"/>
              <a:ext cx="933362" cy="215900"/>
            </a:xfrm>
            <a:prstGeom prst="curvedConnector3">
              <a:avLst>
                <a:gd name="adj1" fmla="val 48134"/>
              </a:avLst>
            </a:prstGeom>
            <a:noFill/>
            <a:ln w="28575">
              <a:solidFill>
                <a:srgbClr val="4BACC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9" name="AutoShape 16">
              <a:extLst>
                <a:ext uri="{FF2B5EF4-FFF2-40B4-BE49-F238E27FC236}">
                  <a16:creationId xmlns="" xmlns:a16="http://schemas.microsoft.com/office/drawing/2014/main" id="{481DFAB5-7E2B-4425-AF20-A7810550105B}"/>
                </a:ext>
              </a:extLst>
            </p:cNvPr>
            <p:cNvCxnSpPr>
              <a:cxnSpLocks noChangeShapeType="1"/>
              <a:stCxn id="60" idx="0"/>
            </p:cNvCxnSpPr>
            <p:nvPr/>
          </p:nvCxnSpPr>
          <p:spPr bwMode="auto">
            <a:xfrm rot="5400000" flipH="1" flipV="1">
              <a:off x="1309764" y="4773958"/>
              <a:ext cx="1079398" cy="693737"/>
            </a:xfrm>
            <a:prstGeom prst="curvedConnector3">
              <a:avLst>
                <a:gd name="adj1" fmla="val 33056"/>
              </a:avLst>
            </a:prstGeom>
            <a:noFill/>
            <a:ln w="28575">
              <a:solidFill>
                <a:srgbClr val="4BACC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2" name="群組 5">
            <a:extLst>
              <a:ext uri="{FF2B5EF4-FFF2-40B4-BE49-F238E27FC236}">
                <a16:creationId xmlns="" xmlns:a16="http://schemas.microsoft.com/office/drawing/2014/main" id="{B9B93ACE-135F-4FBB-AA66-9E8FA9683D38}"/>
              </a:ext>
            </a:extLst>
          </p:cNvPr>
          <p:cNvGrpSpPr>
            <a:grpSpLocks/>
          </p:cNvGrpSpPr>
          <p:nvPr/>
        </p:nvGrpSpPr>
        <p:grpSpPr bwMode="auto">
          <a:xfrm>
            <a:off x="207963" y="701675"/>
            <a:ext cx="3355975" cy="1719263"/>
            <a:chOff x="207194" y="700958"/>
            <a:chExt cx="3356695" cy="1719930"/>
          </a:xfrm>
        </p:grpSpPr>
        <p:cxnSp>
          <p:nvCxnSpPr>
            <p:cNvPr id="63" name="AutoShape 20">
              <a:extLst>
                <a:ext uri="{FF2B5EF4-FFF2-40B4-BE49-F238E27FC236}">
                  <a16:creationId xmlns="" xmlns:a16="http://schemas.microsoft.com/office/drawing/2014/main" id="{857A9631-A660-4777-ACE4-93C2C81A9022}"/>
                </a:ext>
              </a:extLst>
            </p:cNvPr>
            <p:cNvCxnSpPr>
              <a:cxnSpLocks noChangeShapeType="1"/>
              <a:endCxn id="66" idx="6"/>
            </p:cNvCxnSpPr>
            <p:nvPr/>
          </p:nvCxnSpPr>
          <p:spPr bwMode="auto">
            <a:xfrm rot="16200000" flipV="1">
              <a:off x="2430072" y="1287071"/>
              <a:ext cx="1143443" cy="1124191"/>
            </a:xfrm>
            <a:prstGeom prst="curvedConnector2">
              <a:avLst/>
            </a:prstGeom>
            <a:noFill/>
            <a:ln w="28575">
              <a:solidFill>
                <a:srgbClr val="8064A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64" name="群組 51">
              <a:extLst>
                <a:ext uri="{FF2B5EF4-FFF2-40B4-BE49-F238E27FC236}">
                  <a16:creationId xmlns="" xmlns:a16="http://schemas.microsoft.com/office/drawing/2014/main" id="{1F42746F-D73E-4C2B-803A-BDA65A2238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94" y="700958"/>
              <a:ext cx="2232025" cy="1152525"/>
              <a:chOff x="2411760" y="764704"/>
              <a:chExt cx="2232025" cy="1152525"/>
            </a:xfrm>
          </p:grpSpPr>
          <p:sp>
            <p:nvSpPr>
              <p:cNvPr id="66" name="Oval 5">
                <a:extLst>
                  <a:ext uri="{FF2B5EF4-FFF2-40B4-BE49-F238E27FC236}">
                    <a16:creationId xmlns="" xmlns:a16="http://schemas.microsoft.com/office/drawing/2014/main" id="{8C04D138-CB80-40EF-AC09-C7CB796A07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1760" y="764704"/>
                <a:ext cx="2232504" cy="1152972"/>
              </a:xfrm>
              <a:prstGeom prst="ellipse">
                <a:avLst/>
              </a:prstGeom>
              <a:solidFill>
                <a:srgbClr val="8064A2">
                  <a:lumMod val="60000"/>
                  <a:lumOff val="40000"/>
                  <a:alpha val="34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kern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67" name="Text Box 13">
                <a:extLst>
                  <a:ext uri="{FF2B5EF4-FFF2-40B4-BE49-F238E27FC236}">
                    <a16:creationId xmlns="" xmlns:a16="http://schemas.microsoft.com/office/drawing/2014/main" id="{E50B59D7-7A07-4EDA-9C55-5C1CC4800D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56253" y="909223"/>
                <a:ext cx="2016558" cy="83058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b="1" kern="0" dirty="0">
                    <a:solidFill>
                      <a:srgbClr val="8064A2">
                        <a:lumMod val="75000"/>
                      </a:srgb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Dual uplink 2 Slots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4*STM-16/4/1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      (OC-48/12/3)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6*10G PTN10G</a:t>
                </a:r>
              </a:p>
            </p:txBody>
          </p:sp>
        </p:grpSp>
        <p:cxnSp>
          <p:nvCxnSpPr>
            <p:cNvPr id="65" name="AutoShape 20">
              <a:extLst>
                <a:ext uri="{FF2B5EF4-FFF2-40B4-BE49-F238E27FC236}">
                  <a16:creationId xmlns="" xmlns:a16="http://schemas.microsoft.com/office/drawing/2014/main" id="{3180D936-975E-46E7-91DE-64E35C4156C9}"/>
                </a:ext>
              </a:extLst>
            </p:cNvPr>
            <p:cNvCxnSpPr>
              <a:cxnSpLocks noChangeShapeType="1"/>
              <a:endCxn id="66" idx="6"/>
            </p:cNvCxnSpPr>
            <p:nvPr/>
          </p:nvCxnSpPr>
          <p:spPr bwMode="auto">
            <a:xfrm rot="16200000" flipV="1">
              <a:off x="2333214" y="1383928"/>
              <a:ext cx="1143443" cy="930475"/>
            </a:xfrm>
            <a:prstGeom prst="curvedConnector2">
              <a:avLst/>
            </a:prstGeom>
            <a:noFill/>
            <a:ln w="28575">
              <a:solidFill>
                <a:srgbClr val="8064A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8" name="圓角矩形 74">
            <a:extLst>
              <a:ext uri="{FF2B5EF4-FFF2-40B4-BE49-F238E27FC236}">
                <a16:creationId xmlns="" xmlns:a16="http://schemas.microsoft.com/office/drawing/2014/main" id="{E28F2C80-8F6D-498F-A799-896E57DF85D6}"/>
              </a:ext>
            </a:extLst>
          </p:cNvPr>
          <p:cNvSpPr/>
          <p:nvPr/>
        </p:nvSpPr>
        <p:spPr>
          <a:xfrm>
            <a:off x="3779838" y="3021013"/>
            <a:ext cx="1079500" cy="503237"/>
          </a:xfrm>
          <a:prstGeom prst="roundRect">
            <a:avLst/>
          </a:prstGeom>
          <a:solidFill>
            <a:srgbClr val="9BBB59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kern="0" dirty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t>Access</a:t>
            </a:r>
            <a:endParaRPr kumimoji="0" lang="zh-TW" altLang="en-US" sz="1600" kern="0" dirty="0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grpSp>
        <p:nvGrpSpPr>
          <p:cNvPr id="98" name="群組 97"/>
          <p:cNvGrpSpPr/>
          <p:nvPr/>
        </p:nvGrpSpPr>
        <p:grpSpPr>
          <a:xfrm>
            <a:off x="2218905" y="2890375"/>
            <a:ext cx="1079500" cy="719138"/>
            <a:chOff x="6003925" y="2165350"/>
            <a:chExt cx="1079500" cy="719138"/>
          </a:xfrm>
        </p:grpSpPr>
        <p:sp>
          <p:nvSpPr>
            <p:cNvPr id="99" name="圓角矩形 98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0" name="流程圖: 資料 99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1" name="圓角矩形 100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矩形 83"/>
            <p:cNvSpPr>
              <a:spLocks noChangeArrowheads="1"/>
            </p:cNvSpPr>
            <p:nvPr/>
          </p:nvSpPr>
          <p:spPr bwMode="auto">
            <a:xfrm>
              <a:off x="6052607" y="2370629"/>
              <a:ext cx="982063" cy="338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  <p:grpSp>
        <p:nvGrpSpPr>
          <p:cNvPr id="103" name="群組 102"/>
          <p:cNvGrpSpPr/>
          <p:nvPr/>
        </p:nvGrpSpPr>
        <p:grpSpPr>
          <a:xfrm>
            <a:off x="8059468" y="634170"/>
            <a:ext cx="936105" cy="1517085"/>
            <a:chOff x="4831791" y="1567654"/>
            <a:chExt cx="1295400" cy="2076550"/>
          </a:xfrm>
        </p:grpSpPr>
        <p:grpSp>
          <p:nvGrpSpPr>
            <p:cNvPr id="104" name="群組 30"/>
            <p:cNvGrpSpPr>
              <a:grpSpLocks/>
            </p:cNvGrpSpPr>
            <p:nvPr/>
          </p:nvGrpSpPr>
          <p:grpSpPr bwMode="auto">
            <a:xfrm>
              <a:off x="5516003" y="2917129"/>
              <a:ext cx="611188" cy="727075"/>
              <a:chOff x="1871835" y="3573016"/>
              <a:chExt cx="611933" cy="727910"/>
            </a:xfrm>
          </p:grpSpPr>
          <p:cxnSp>
            <p:nvCxnSpPr>
              <p:cNvPr id="117" name="直線接點 116"/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圓角矩形 117"/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9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9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5" name="群組 29"/>
            <p:cNvGrpSpPr>
              <a:grpSpLocks/>
            </p:cNvGrpSpPr>
            <p:nvPr/>
          </p:nvGrpSpPr>
          <p:grpSpPr bwMode="auto">
            <a:xfrm>
              <a:off x="4831791" y="2917129"/>
              <a:ext cx="611187" cy="727075"/>
              <a:chOff x="1871835" y="3573016"/>
              <a:chExt cx="611933" cy="727910"/>
            </a:xfrm>
          </p:grpSpPr>
          <p:cxnSp>
            <p:nvCxnSpPr>
              <p:cNvPr id="115" name="直線接點 114"/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圓角矩形 115"/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9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9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6" name="群組 12"/>
            <p:cNvGrpSpPr>
              <a:grpSpLocks/>
            </p:cNvGrpSpPr>
            <p:nvPr/>
          </p:nvGrpSpPr>
          <p:grpSpPr bwMode="auto">
            <a:xfrm>
              <a:off x="5371541" y="2091629"/>
              <a:ext cx="215900" cy="576263"/>
              <a:chOff x="2411760" y="2924944"/>
              <a:chExt cx="216024" cy="576064"/>
            </a:xfrm>
          </p:grpSpPr>
          <p:cxnSp>
            <p:nvCxnSpPr>
              <p:cNvPr id="113" name="直線接點 112"/>
              <p:cNvCxnSpPr/>
              <p:nvPr/>
            </p:nvCxnSpPr>
            <p:spPr>
              <a:xfrm>
                <a:off x="2411760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線接點 113"/>
              <p:cNvCxnSpPr/>
              <p:nvPr/>
            </p:nvCxnSpPr>
            <p:spPr>
              <a:xfrm>
                <a:off x="2627784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圓角矩形 106"/>
            <p:cNvSpPr/>
            <p:nvPr/>
          </p:nvSpPr>
          <p:spPr bwMode="auto">
            <a:xfrm>
              <a:off x="4932040" y="2523429"/>
              <a:ext cx="1079500" cy="504825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000" dirty="0">
                  <a:solidFill>
                    <a:prstClr val="white"/>
                  </a:solidFill>
                </a:rPr>
                <a:t>Access</a:t>
              </a:r>
              <a:endParaRPr kumimoji="0" lang="zh-TW" altLang="en-US" sz="1000" dirty="0">
                <a:solidFill>
                  <a:prstClr val="white"/>
                </a:solidFill>
              </a:endParaRPr>
            </a:p>
          </p:txBody>
        </p:sp>
        <p:grpSp>
          <p:nvGrpSpPr>
            <p:cNvPr id="108" name="群組 107"/>
            <p:cNvGrpSpPr/>
            <p:nvPr/>
          </p:nvGrpSpPr>
          <p:grpSpPr>
            <a:xfrm>
              <a:off x="4932040" y="1567654"/>
              <a:ext cx="1079500" cy="719138"/>
              <a:chOff x="6003925" y="2165350"/>
              <a:chExt cx="1079500" cy="719138"/>
            </a:xfrm>
          </p:grpSpPr>
          <p:sp>
            <p:nvSpPr>
              <p:cNvPr id="109" name="圓角矩形 108"/>
              <p:cNvSpPr/>
              <p:nvPr/>
            </p:nvSpPr>
            <p:spPr bwMode="auto">
              <a:xfrm>
                <a:off x="6003925" y="2165350"/>
                <a:ext cx="1079500" cy="719138"/>
              </a:xfrm>
              <a:prstGeom prst="roundRect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10" name="流程圖: 資料 109"/>
              <p:cNvSpPr/>
              <p:nvPr/>
            </p:nvSpPr>
            <p:spPr bwMode="auto">
              <a:xfrm>
                <a:off x="6435725" y="2165350"/>
                <a:ext cx="522288" cy="719138"/>
              </a:xfrm>
              <a:prstGeom prst="flowChartInputOutput">
                <a:avLst/>
              </a:prstGeom>
              <a:solidFill>
                <a:srgbClr val="8064A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11" name="圓角矩形 110"/>
              <p:cNvSpPr/>
              <p:nvPr/>
            </p:nvSpPr>
            <p:spPr bwMode="auto">
              <a:xfrm>
                <a:off x="6580188" y="2168525"/>
                <a:ext cx="503237" cy="715963"/>
              </a:xfrm>
              <a:prstGeom prst="roundRect">
                <a:avLst/>
              </a:prstGeom>
              <a:solidFill>
                <a:srgbClr val="8064A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12" name="矩形 83"/>
              <p:cNvSpPr>
                <a:spLocks noChangeArrowheads="1"/>
              </p:cNvSpPr>
              <p:nvPr/>
            </p:nvSpPr>
            <p:spPr bwMode="auto">
              <a:xfrm>
                <a:off x="6052607" y="2370629"/>
                <a:ext cx="982063" cy="3384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TW" sz="1000" dirty="0">
                    <a:solidFill>
                      <a:srgbClr val="FFFFFF"/>
                    </a:solidFill>
                    <a:latin typeface="Calibri"/>
                  </a:rPr>
                  <a:t>Transport</a:t>
                </a:r>
              </a:p>
            </p:txBody>
          </p:sp>
        </p:grpSp>
      </p:grpSp>
      <p:grpSp>
        <p:nvGrpSpPr>
          <p:cNvPr id="119" name="群組 128">
            <a:extLst>
              <a:ext uri="{FF2B5EF4-FFF2-40B4-BE49-F238E27FC236}">
                <a16:creationId xmlns:a16="http://schemas.microsoft.com/office/drawing/2014/main" xmlns="" id="{7C23B503-1684-48D1-8103-5A3A1D009BF5}"/>
              </a:ext>
            </a:extLst>
          </p:cNvPr>
          <p:cNvGrpSpPr>
            <a:grpSpLocks/>
          </p:cNvGrpSpPr>
          <p:nvPr/>
        </p:nvGrpSpPr>
        <p:grpSpPr bwMode="auto">
          <a:xfrm>
            <a:off x="7972575" y="643448"/>
            <a:ext cx="1131887" cy="1085357"/>
            <a:chOff x="5892050" y="1631405"/>
            <a:chExt cx="1295400" cy="1255713"/>
          </a:xfrm>
        </p:grpSpPr>
        <p:sp>
          <p:nvSpPr>
            <p:cNvPr id="120" name="圓角矩形 174">
              <a:extLst>
                <a:ext uri="{FF2B5EF4-FFF2-40B4-BE49-F238E27FC236}">
                  <a16:creationId xmlns:a16="http://schemas.microsoft.com/office/drawing/2014/main" xmlns="" id="{44E208B1-4D1C-45A7-9730-C37C045F0F83}"/>
                </a:ext>
              </a:extLst>
            </p:cNvPr>
            <p:cNvSpPr/>
            <p:nvPr/>
          </p:nvSpPr>
          <p:spPr bwMode="auto">
            <a:xfrm>
              <a:off x="5892050" y="1631405"/>
              <a:ext cx="1295400" cy="1255713"/>
            </a:xfrm>
            <a:prstGeom prst="round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TW" altLang="en-US" sz="1600" kern="0" dirty="0">
                <a:solidFill>
                  <a:prstClr val="white"/>
                </a:solidFill>
              </a:endParaRPr>
            </a:p>
          </p:txBody>
        </p:sp>
        <p:sp>
          <p:nvSpPr>
            <p:cNvPr id="121" name="圓角矩形 175">
              <a:extLst>
                <a:ext uri="{FF2B5EF4-FFF2-40B4-BE49-F238E27FC236}">
                  <a16:creationId xmlns:a16="http://schemas.microsoft.com/office/drawing/2014/main" xmlns="" id="{05053BB4-9EB1-4FD6-A409-1C7E8E6D0371}"/>
                </a:ext>
              </a:extLst>
            </p:cNvPr>
            <p:cNvSpPr/>
            <p:nvPr/>
          </p:nvSpPr>
          <p:spPr bwMode="auto">
            <a:xfrm>
              <a:off x="5999242" y="1736737"/>
              <a:ext cx="1081015" cy="718730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TW" altLang="en-US" sz="1600" kern="0" dirty="0">
                <a:solidFill>
                  <a:prstClr val="white"/>
                </a:solidFill>
              </a:endParaRPr>
            </a:p>
          </p:txBody>
        </p:sp>
        <p:sp>
          <p:nvSpPr>
            <p:cNvPr id="122" name="流程圖: 資料 121">
              <a:extLst>
                <a:ext uri="{FF2B5EF4-FFF2-40B4-BE49-F238E27FC236}">
                  <a16:creationId xmlns:a16="http://schemas.microsoft.com/office/drawing/2014/main" xmlns="" id="{2843F85C-10BD-4D80-91CD-B28278D66620}"/>
                </a:ext>
              </a:extLst>
            </p:cNvPr>
            <p:cNvSpPr/>
            <p:nvPr/>
          </p:nvSpPr>
          <p:spPr bwMode="auto">
            <a:xfrm>
              <a:off x="6431648" y="1736737"/>
              <a:ext cx="523247" cy="718730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TW" altLang="en-US" kern="0">
                <a:solidFill>
                  <a:prstClr val="white"/>
                </a:solidFill>
              </a:endParaRPr>
            </a:p>
          </p:txBody>
        </p:sp>
        <p:sp>
          <p:nvSpPr>
            <p:cNvPr id="123" name="圓角矩形 177">
              <a:extLst>
                <a:ext uri="{FF2B5EF4-FFF2-40B4-BE49-F238E27FC236}">
                  <a16:creationId xmlns:a16="http://schemas.microsoft.com/office/drawing/2014/main" xmlns="" id="{7AEB1546-22EB-4E0B-B277-CFBE43867FB8}"/>
                </a:ext>
              </a:extLst>
            </p:cNvPr>
            <p:cNvSpPr/>
            <p:nvPr/>
          </p:nvSpPr>
          <p:spPr bwMode="auto">
            <a:xfrm>
              <a:off x="6576995" y="1738802"/>
              <a:ext cx="503263" cy="720796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TW" altLang="en-US" sz="1600" kern="0" dirty="0">
                <a:solidFill>
                  <a:prstClr val="white"/>
                </a:solidFill>
              </a:endParaRPr>
            </a:p>
          </p:txBody>
        </p:sp>
        <p:sp>
          <p:nvSpPr>
            <p:cNvPr id="124" name="圓角矩形 178">
              <a:extLst>
                <a:ext uri="{FF2B5EF4-FFF2-40B4-BE49-F238E27FC236}">
                  <a16:creationId xmlns:a16="http://schemas.microsoft.com/office/drawing/2014/main" xmlns="" id="{BE551DB9-25F5-430F-BEE5-5C98893C98FE}"/>
                </a:ext>
              </a:extLst>
            </p:cNvPr>
            <p:cNvSpPr/>
            <p:nvPr/>
          </p:nvSpPr>
          <p:spPr bwMode="auto">
            <a:xfrm>
              <a:off x="5999242" y="2279915"/>
              <a:ext cx="1081015" cy="503937"/>
            </a:xfrm>
            <a:prstGeom prst="round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TW" sz="1600" kern="0" dirty="0">
                  <a:solidFill>
                    <a:prstClr val="white"/>
                  </a:solidFill>
                </a:rPr>
                <a:t>Access</a:t>
              </a:r>
              <a:endParaRPr lang="zh-TW" altLang="en-US" sz="1600" kern="0" dirty="0">
                <a:solidFill>
                  <a:prstClr val="white"/>
                </a:solidFill>
              </a:endParaRPr>
            </a:p>
          </p:txBody>
        </p:sp>
        <p:sp>
          <p:nvSpPr>
            <p:cNvPr id="125" name="矩形 76">
              <a:extLst>
                <a:ext uri="{FF2B5EF4-FFF2-40B4-BE49-F238E27FC236}">
                  <a16:creationId xmlns:a16="http://schemas.microsoft.com/office/drawing/2014/main" xmlns="" id="{B52AA6AF-BD1D-4AB1-8AC5-BC24C6EF8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0114" y="1829675"/>
              <a:ext cx="979273" cy="338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TW" sz="1600" kern="0" dirty="0">
                  <a:solidFill>
                    <a:srgbClr val="FFFFFF"/>
                  </a:solidFill>
                </a:rPr>
                <a:t>Transport</a:t>
              </a:r>
            </a:p>
          </p:txBody>
        </p:sp>
      </p:grpSp>
      <p:sp>
        <p:nvSpPr>
          <p:cNvPr id="126" name="橢圓 125"/>
          <p:cNvSpPr/>
          <p:nvPr/>
        </p:nvSpPr>
        <p:spPr>
          <a:xfrm>
            <a:off x="7961089" y="585806"/>
            <a:ext cx="1080120" cy="11908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083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1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2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3D5143DF-FBDB-4FD7-BE06-E2298D364D00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b="1">
                <a:solidFill>
                  <a:srgbClr val="4F81BD"/>
                </a:solidFill>
                <a:latin typeface="標楷體" pitchFamily="65" charset="-120"/>
                <a:ea typeface="標楷體" pitchFamily="65" charset="-120"/>
              </a:rPr>
              <a:t>未來展望免責聲明</a:t>
            </a:r>
            <a:endParaRPr kumimoji="0" lang="zh-TW" altLang="en-US" b="1" dirty="0">
              <a:solidFill>
                <a:srgbClr val="4F81BD"/>
              </a:solidFill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="" xmlns:a16="http://schemas.microsoft.com/office/drawing/2014/main" id="{B8148C3E-C090-4338-BC4A-6D7D20B578D0}"/>
              </a:ext>
            </a:extLst>
          </p:cNvPr>
          <p:cNvSpPr txBox="1">
            <a:spLocks noChangeArrowheads="1"/>
          </p:cNvSpPr>
          <p:nvPr/>
        </p:nvSpPr>
        <p:spPr>
          <a:xfrm>
            <a:off x="1043608" y="1600200"/>
            <a:ext cx="718599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kumimoji="0"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投影片中部分資訊──包含講解與投影片內容──為本公司未來展望，因未來變數過多可能與事實有所差異</a:t>
            </a:r>
            <a:endParaRPr kumimoji="0"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kumimoji="0"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上述變數包含但不限於當地與全球法規、市場需求與市場競爭狀況</a:t>
            </a:r>
            <a:endParaRPr kumimoji="0"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kumimoji="0"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上述種種因素導致展望與事實不符之處，本公司將不予通知</a:t>
            </a:r>
            <a:endParaRPr kumimoji="0"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84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12540" y="190533"/>
            <a:ext cx="4608512" cy="634082"/>
          </a:xfrm>
        </p:spPr>
        <p:txBody>
          <a:bodyPr>
            <a:noAutofit/>
          </a:bodyPr>
          <a:lstStyle/>
          <a:p>
            <a:pPr algn="r"/>
            <a:r>
              <a:rPr lang="en-US" altLang="zh-TW" sz="3600" dirty="0"/>
              <a:t>G7800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傳輸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>
                <a:ea typeface="標楷體" panose="03000509000000000000" pitchFamily="65" charset="-120"/>
              </a:rPr>
              <a:t>接入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設備</a:t>
            </a:r>
            <a:endParaRPr lang="zh-TW" altLang="en-US" sz="2800" dirty="0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>
                <a:defRPr/>
              </a:pPr>
              <a:t>20</a:t>
            </a:fld>
            <a:endParaRPr lang="zh-TW" altLang="en-US">
              <a:solidFill>
                <a:prstClr val="white"/>
              </a:solidFill>
            </a:endParaRPr>
          </a:p>
        </p:txBody>
      </p:sp>
      <p:graphicFrame>
        <p:nvGraphicFramePr>
          <p:cNvPr id="12" name="物件 11">
            <a:extLst>
              <a:ext uri="{FF2B5EF4-FFF2-40B4-BE49-F238E27FC236}">
                <a16:creationId xmlns="" xmlns:a16="http://schemas.microsoft.com/office/drawing/2014/main" id="{C082A8B4-5596-4E4C-B387-05F3D2F5B9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4008" y="1052736"/>
          <a:ext cx="3930785" cy="2177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7" name="CAD 繪圖" r:id="rId3" imgW="18972186" imgH="10506865" progId="Icad.DrawingTg">
                  <p:embed/>
                </p:oleObj>
              </mc:Choice>
              <mc:Fallback>
                <p:oleObj name="CAD 繪圖" r:id="rId3" imgW="18972186" imgH="10506865" progId="Icad.DrawingTg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4008" y="1052736"/>
                        <a:ext cx="3930785" cy="21773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>
            <a:extLst>
              <a:ext uri="{FF2B5EF4-FFF2-40B4-BE49-F238E27FC236}">
                <a16:creationId xmlns="" xmlns:a16="http://schemas.microsoft.com/office/drawing/2014/main" id="{5969CE83-34AE-4C96-9A68-0CD84A215BDF}"/>
              </a:ext>
            </a:extLst>
          </p:cNvPr>
          <p:cNvSpPr/>
          <p:nvPr/>
        </p:nvSpPr>
        <p:spPr>
          <a:xfrm>
            <a:off x="5076858" y="1792839"/>
            <a:ext cx="593696" cy="134812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white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5B598FE4-31CA-4E94-B9C1-699BC3998942}"/>
              </a:ext>
            </a:extLst>
          </p:cNvPr>
          <p:cNvSpPr/>
          <p:nvPr/>
        </p:nvSpPr>
        <p:spPr>
          <a:xfrm>
            <a:off x="6323933" y="1792839"/>
            <a:ext cx="840356" cy="133781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white"/>
              </a:solidFill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="" xmlns:a16="http://schemas.microsoft.com/office/drawing/2014/main" id="{38F79919-88E9-4F2E-9D26-3855AA76BC2F}"/>
              </a:ext>
            </a:extLst>
          </p:cNvPr>
          <p:cNvSpPr/>
          <p:nvPr/>
        </p:nvSpPr>
        <p:spPr>
          <a:xfrm>
            <a:off x="5076858" y="1772816"/>
            <a:ext cx="593696" cy="1337811"/>
          </a:xfrm>
          <a:prstGeom prst="roundRect">
            <a:avLst/>
          </a:prstGeom>
          <a:noFill/>
          <a:ln>
            <a:solidFill>
              <a:srgbClr val="7893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white"/>
              </a:solidFill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="" xmlns:a16="http://schemas.microsoft.com/office/drawing/2014/main" id="{340D53F3-D783-4467-990E-4CF226C93F88}"/>
              </a:ext>
            </a:extLst>
          </p:cNvPr>
          <p:cNvSpPr/>
          <p:nvPr/>
        </p:nvSpPr>
        <p:spPr>
          <a:xfrm>
            <a:off x="6327388" y="1778914"/>
            <a:ext cx="836901" cy="1337811"/>
          </a:xfrm>
          <a:prstGeom prst="roundRect">
            <a:avLst/>
          </a:prstGeom>
          <a:noFill/>
          <a:ln>
            <a:solidFill>
              <a:srgbClr val="7893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white"/>
              </a:solidFill>
            </a:endParaRPr>
          </a:p>
        </p:txBody>
      </p:sp>
      <p:sp>
        <p:nvSpPr>
          <p:cNvPr id="10" name="AutoShape 2">
            <a:extLst>
              <a:ext uri="{FF2B5EF4-FFF2-40B4-BE49-F238E27FC236}">
                <a16:creationId xmlns="" xmlns:a16="http://schemas.microsoft.com/office/drawing/2014/main" id="{32B23AF5-349E-4080-BF4E-BBED2C2B7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3768" y="3841423"/>
            <a:ext cx="3168351" cy="2465560"/>
          </a:xfrm>
          <a:prstGeom prst="flowChartAlternateProcess">
            <a:avLst/>
          </a:prstGeom>
          <a:solidFill>
            <a:srgbClr val="D6E4BE">
              <a:alpha val="34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33" name="圓角矩形 84">
            <a:extLst>
              <a:ext uri="{FF2B5EF4-FFF2-40B4-BE49-F238E27FC236}">
                <a16:creationId xmlns="" xmlns:a16="http://schemas.microsoft.com/office/drawing/2014/main" id="{6B214D97-D610-438F-B441-3D4286F28C66}"/>
              </a:ext>
            </a:extLst>
          </p:cNvPr>
          <p:cNvSpPr/>
          <p:nvPr/>
        </p:nvSpPr>
        <p:spPr>
          <a:xfrm>
            <a:off x="2483768" y="3767553"/>
            <a:ext cx="6446035" cy="2613775"/>
          </a:xfrm>
          <a:prstGeom prst="roundRect">
            <a:avLst/>
          </a:prstGeom>
          <a:noFill/>
          <a:ln w="38100" cap="flat" cmpd="sng" algn="ctr">
            <a:solidFill>
              <a:srgbClr val="78933D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34" name="Text Box 15">
            <a:extLst>
              <a:ext uri="{FF2B5EF4-FFF2-40B4-BE49-F238E27FC236}">
                <a16:creationId xmlns="" xmlns:a16="http://schemas.microsoft.com/office/drawing/2014/main" id="{D6352651-BA1C-465A-8900-F013635A7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84" y="3928988"/>
            <a:ext cx="2808858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LS tributary Modules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80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B/R Ethernet Ports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40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E1/T1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120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FXS/FXO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80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RS232/V.24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80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RS232/RS422/RS485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80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Dry Contact I/O type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80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2W/4W E&amp;M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40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V35/V36/X21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40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EIA530/RS449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40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RS422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80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Data Bridge</a:t>
            </a:r>
          </a:p>
        </p:txBody>
      </p:sp>
      <p:sp>
        <p:nvSpPr>
          <p:cNvPr id="50" name="AutoShape 2">
            <a:extLst>
              <a:ext uri="{FF2B5EF4-FFF2-40B4-BE49-F238E27FC236}">
                <a16:creationId xmlns="" xmlns:a16="http://schemas.microsoft.com/office/drawing/2014/main" id="{83C926BB-5FC0-462E-9259-E72B84DEF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104" y="3813968"/>
            <a:ext cx="3390092" cy="2567359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1" name="Text Box 13">
            <a:extLst>
              <a:ext uri="{FF2B5EF4-FFF2-40B4-BE49-F238E27FC236}">
                <a16:creationId xmlns="" xmlns:a16="http://schemas.microsoft.com/office/drawing/2014/main" id="{59577D47-29D8-4DE1-836D-C5E3FB369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3581" y="3901559"/>
            <a:ext cx="3096891" cy="24929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HS tributary Modules</a:t>
            </a:r>
          </a:p>
          <a:p>
            <a:pPr marL="112713" indent="-112713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Up to 480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E1/T1 ports</a:t>
            </a:r>
          </a:p>
          <a:p>
            <a:pPr marL="112713" indent="-112713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Up to 160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DS3 ports</a:t>
            </a:r>
          </a:p>
          <a:p>
            <a:pPr marL="112713" indent="-112713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Up to 100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FE Base-T</a:t>
            </a:r>
          </a:p>
          <a:p>
            <a:pPr marL="112713" indent="-112713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40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STM-1(OC-3) or 10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STM-4(OC-12) ports</a:t>
            </a:r>
          </a:p>
          <a:p>
            <a:pPr marL="112713" indent="-112713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16*STM-1(OC-3) or 4*STM-4 (OC-12) ports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PTNext1:</a:t>
            </a:r>
          </a:p>
          <a:p>
            <a:pPr lvl="1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	1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10G ports</a:t>
            </a:r>
          </a:p>
          <a:p>
            <a:pPr lvl="1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	10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1G ports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 PTNext2:</a:t>
            </a:r>
          </a:p>
          <a:p>
            <a:pPr lvl="1" eaLnBrk="0" fontAlgn="auto" hangingPunct="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	9</a:t>
            </a:r>
            <a:r>
              <a:rPr kumimoji="0" lang="zh-TW" altLang="en-US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*</a:t>
            </a:r>
            <a:r>
              <a:rPr kumimoji="0" lang="en-US" altLang="zh-TW" sz="12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新細明體" panose="02020500000000000000" pitchFamily="18" charset="-120"/>
              </a:rPr>
              <a:t>10G ports</a:t>
            </a:r>
          </a:p>
        </p:txBody>
      </p:sp>
      <p:sp>
        <p:nvSpPr>
          <p:cNvPr id="52" name="矩形 51">
            <a:extLst>
              <a:ext uri="{FF2B5EF4-FFF2-40B4-BE49-F238E27FC236}">
                <a16:creationId xmlns="" xmlns:a16="http://schemas.microsoft.com/office/drawing/2014/main" id="{72FD8E6E-C83A-41C5-91A0-ADF82ED0DD9F}"/>
              </a:ext>
            </a:extLst>
          </p:cNvPr>
          <p:cNvSpPr/>
          <p:nvPr/>
        </p:nvSpPr>
        <p:spPr>
          <a:xfrm>
            <a:off x="4804425" y="1792838"/>
            <a:ext cx="256032" cy="131778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white"/>
              </a:solidFill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="" xmlns:a16="http://schemas.microsoft.com/office/drawing/2014/main" id="{3F973EA2-BB43-4A1C-9AC6-3EF511C11273}"/>
              </a:ext>
            </a:extLst>
          </p:cNvPr>
          <p:cNvSpPr txBox="1"/>
          <p:nvPr/>
        </p:nvSpPr>
        <p:spPr>
          <a:xfrm>
            <a:off x="251520" y="555732"/>
            <a:ext cx="36466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b="1" dirty="0">
                <a:solidFill>
                  <a:srgbClr val="595959"/>
                </a:solidFill>
                <a:latin typeface="Calibri"/>
                <a:ea typeface="新細明體" panose="02020500000000000000" pitchFamily="18" charset="-120"/>
              </a:rPr>
              <a:t>6</a:t>
            </a:r>
            <a:r>
              <a:rPr kumimoji="0" lang="en-US" altLang="zh-TW" b="1" dirty="0">
                <a:solidFill>
                  <a:srgbClr val="595959"/>
                </a:solidFill>
                <a:latin typeface="Calibri"/>
                <a:ea typeface="新細明體" panose="02020500000000000000" pitchFamily="18" charset="-120"/>
              </a:rPr>
              <a:t> </a:t>
            </a:r>
            <a:r>
              <a:rPr kumimoji="0" lang="en-US" altLang="zh-TW" dirty="0">
                <a:solidFill>
                  <a:srgbClr val="595959"/>
                </a:solidFill>
                <a:latin typeface="Calibri"/>
                <a:ea typeface="新細明體" panose="02020500000000000000" pitchFamily="18" charset="-120"/>
              </a:rPr>
              <a:t>Mini</a:t>
            </a:r>
            <a:r>
              <a:rPr kumimoji="0" lang="zh-TW" altLang="en-US" dirty="0">
                <a:solidFill>
                  <a:srgbClr val="595959"/>
                </a:solidFill>
                <a:latin typeface="Calibri"/>
                <a:ea typeface="新細明體" panose="02020500000000000000" pitchFamily="18" charset="-120"/>
              </a:rPr>
              <a:t> </a:t>
            </a:r>
            <a:r>
              <a:rPr kumimoji="0" lang="en-US" altLang="zh-TW" dirty="0">
                <a:solidFill>
                  <a:srgbClr val="595959"/>
                </a:solidFill>
                <a:latin typeface="Calibri"/>
                <a:ea typeface="新細明體" panose="02020500000000000000" pitchFamily="18" charset="-120"/>
              </a:rPr>
              <a:t>Slots for LS tributary modules</a:t>
            </a:r>
            <a:endParaRPr kumimoji="0" lang="zh-TW" altLang="en-US" dirty="0">
              <a:solidFill>
                <a:srgbClr val="595959"/>
              </a:solidFill>
              <a:latin typeface="Calibri"/>
              <a:ea typeface="新細明體" panose="02020500000000000000" pitchFamily="18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683568" y="894286"/>
            <a:ext cx="4353692" cy="2534713"/>
            <a:chOff x="683568" y="894286"/>
            <a:chExt cx="4353692" cy="2534713"/>
          </a:xfrm>
        </p:grpSpPr>
        <p:sp>
          <p:nvSpPr>
            <p:cNvPr id="35" name="圓角矩形 83">
              <a:extLst>
                <a:ext uri="{FF2B5EF4-FFF2-40B4-BE49-F238E27FC236}">
                  <a16:creationId xmlns="" xmlns:a16="http://schemas.microsoft.com/office/drawing/2014/main" id="{C1C1CE27-2EA8-4249-BE8F-3C32DFB776C5}"/>
                </a:ext>
              </a:extLst>
            </p:cNvPr>
            <p:cNvSpPr/>
            <p:nvPr/>
          </p:nvSpPr>
          <p:spPr>
            <a:xfrm>
              <a:off x="683568" y="894286"/>
              <a:ext cx="3024609" cy="2534713"/>
            </a:xfrm>
            <a:prstGeom prst="roundRect">
              <a:avLst/>
            </a:prstGeom>
            <a:noFill/>
            <a:ln w="381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ker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6" name="AutoShape 2">
              <a:extLst>
                <a:ext uri="{FF2B5EF4-FFF2-40B4-BE49-F238E27FC236}">
                  <a16:creationId xmlns="" xmlns:a16="http://schemas.microsoft.com/office/drawing/2014/main" id="{C2D5E6CD-9F25-4167-92DA-3A0D1E0D6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31" y="998935"/>
              <a:ext cx="2911474" cy="2358058"/>
            </a:xfrm>
            <a:prstGeom prst="flowChartAlternateProcess">
              <a:avLst/>
            </a:prstGeom>
            <a:solidFill>
              <a:srgbClr val="D6E4BE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ker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7" name="Text Box 13">
              <a:extLst>
                <a:ext uri="{FF2B5EF4-FFF2-40B4-BE49-F238E27FC236}">
                  <a16:creationId xmlns="" xmlns:a16="http://schemas.microsoft.com/office/drawing/2014/main" id="{F6B7DE14-86AC-40DE-97EB-8AE59FA0E2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9305" y="1099814"/>
              <a:ext cx="3024609" cy="21236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200" b="1" kern="0" dirty="0">
                  <a:solidFill>
                    <a:srgbClr val="F79646">
                      <a:lumMod val="75000"/>
                    </a:srgbClr>
                  </a:solidFill>
                  <a:latin typeface="Verdana" pitchFamily="34" charset="0"/>
                  <a:ea typeface="新細明體" panose="02020500000000000000" pitchFamily="18" charset="-120"/>
                </a:rPr>
                <a:t>Mini LS tributary Modules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24</a:t>
              </a: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*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E1/T1 ports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16</a:t>
              </a: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*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B/R Ethernet Ports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24</a:t>
              </a: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*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FXS/FXO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24</a:t>
              </a: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*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2W/4W E&amp;M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6</a:t>
              </a: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*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C37.94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6</a:t>
              </a: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*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OCUDP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6</a:t>
              </a: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*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RS232/X.21/V.35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6</a:t>
              </a: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*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FOM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6</a:t>
              </a: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*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ECA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6</a:t>
              </a:r>
              <a:r>
                <a:rPr kumimoji="0" lang="zh-TW" altLang="en-US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*</a:t>
              </a: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ABRA</a:t>
              </a:r>
            </a:p>
          </p:txBody>
        </p:sp>
        <p:sp>
          <p:nvSpPr>
            <p:cNvPr id="29" name="矩形: 圓角 28">
              <a:extLst>
                <a:ext uri="{FF2B5EF4-FFF2-40B4-BE49-F238E27FC236}">
                  <a16:creationId xmlns="" xmlns:a16="http://schemas.microsoft.com/office/drawing/2014/main" id="{044052A5-7054-4D09-A5BF-03B22775414C}"/>
                </a:ext>
              </a:extLst>
            </p:cNvPr>
            <p:cNvSpPr/>
            <p:nvPr/>
          </p:nvSpPr>
          <p:spPr>
            <a:xfrm>
              <a:off x="4788024" y="1792839"/>
              <a:ext cx="249236" cy="1317787"/>
            </a:xfrm>
            <a:prstGeom prst="roundRect">
              <a:avLst/>
            </a:prstGeom>
            <a:noFill/>
            <a:ln>
              <a:solidFill>
                <a:srgbClr val="F79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cxnSp>
          <p:nvCxnSpPr>
            <p:cNvPr id="54" name="AutoShape 18">
              <a:extLst>
                <a:ext uri="{FF2B5EF4-FFF2-40B4-BE49-F238E27FC236}">
                  <a16:creationId xmlns="" xmlns:a16="http://schemas.microsoft.com/office/drawing/2014/main" id="{93BA160A-90B9-4F7C-A6E5-C3FB050E75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701143" y="2292729"/>
              <a:ext cx="1032024" cy="129997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F7964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75" name="AutoShape 20">
            <a:extLst>
              <a:ext uri="{FF2B5EF4-FFF2-40B4-BE49-F238E27FC236}">
                <a16:creationId xmlns="" xmlns:a16="http://schemas.microsoft.com/office/drawing/2014/main" id="{66A1F240-FF79-4007-B945-6F02703D3153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5001185" y="3389635"/>
            <a:ext cx="808439" cy="305334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rgbClr val="78933D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AutoShape 20">
            <a:extLst>
              <a:ext uri="{FF2B5EF4-FFF2-40B4-BE49-F238E27FC236}">
                <a16:creationId xmlns="" xmlns:a16="http://schemas.microsoft.com/office/drawing/2014/main" id="{8B5989A7-B1A9-463E-B5FD-A54DACC0B42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574471" y="3110627"/>
            <a:ext cx="869736" cy="841992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rgbClr val="78933D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文字方塊 44">
            <a:extLst>
              <a:ext uri="{FF2B5EF4-FFF2-40B4-BE49-F238E27FC236}">
                <a16:creationId xmlns="" xmlns:a16="http://schemas.microsoft.com/office/drawing/2014/main" id="{F32281F3-89AA-4120-8F72-D6FD500A0938}"/>
              </a:ext>
            </a:extLst>
          </p:cNvPr>
          <p:cNvSpPr txBox="1"/>
          <p:nvPr/>
        </p:nvSpPr>
        <p:spPr>
          <a:xfrm>
            <a:off x="3267899" y="3409145"/>
            <a:ext cx="53502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b="1" dirty="0">
                <a:solidFill>
                  <a:srgbClr val="595959"/>
                </a:solidFill>
                <a:latin typeface="Calibri"/>
                <a:ea typeface="新細明體" panose="02020500000000000000" pitchFamily="18" charset="-120"/>
              </a:rPr>
              <a:t>10</a:t>
            </a:r>
            <a:r>
              <a:rPr kumimoji="0" lang="zh-TW" altLang="en-US" sz="2000" b="1" dirty="0">
                <a:solidFill>
                  <a:srgbClr val="595959"/>
                </a:solidFill>
                <a:latin typeface="Calibri"/>
                <a:ea typeface="新細明體" panose="02020500000000000000" pitchFamily="18" charset="-120"/>
              </a:rPr>
              <a:t> </a:t>
            </a:r>
            <a:r>
              <a:rPr kumimoji="0" lang="en-US" altLang="zh-TW" dirty="0">
                <a:solidFill>
                  <a:srgbClr val="595959"/>
                </a:solidFill>
                <a:latin typeface="Calibri"/>
                <a:ea typeface="新細明體" panose="02020500000000000000" pitchFamily="18" charset="-120"/>
              </a:rPr>
              <a:t>Single Slots for a mix of HS and LS tributary modules</a:t>
            </a:r>
            <a:endParaRPr kumimoji="0" lang="zh-TW" altLang="en-US" dirty="0">
              <a:solidFill>
                <a:srgbClr val="595959"/>
              </a:solidFill>
              <a:latin typeface="Calibri"/>
              <a:ea typeface="新細明體" panose="02020500000000000000" pitchFamily="18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5031794" y="3116724"/>
            <a:ext cx="2829718" cy="2158107"/>
            <a:chOff x="5031794" y="3116724"/>
            <a:chExt cx="2829718" cy="2158107"/>
          </a:xfrm>
        </p:grpSpPr>
        <p:sp>
          <p:nvSpPr>
            <p:cNvPr id="27" name="AutoShape 2">
              <a:extLst>
                <a:ext uri="{FF2B5EF4-FFF2-40B4-BE49-F238E27FC236}">
                  <a16:creationId xmlns="" xmlns:a16="http://schemas.microsoft.com/office/drawing/2014/main" id="{FEADF5AA-853D-418C-8106-7BD5E4C35F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1794" y="4408195"/>
              <a:ext cx="2829718" cy="815473"/>
            </a:xfrm>
            <a:prstGeom prst="flowChartAlternateProcess">
              <a:avLst/>
            </a:prstGeom>
            <a:solidFill>
              <a:srgbClr val="E5DFE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ker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0" name="Text Box 13">
              <a:extLst>
                <a:ext uri="{FF2B5EF4-FFF2-40B4-BE49-F238E27FC236}">
                  <a16:creationId xmlns="" xmlns:a16="http://schemas.microsoft.com/office/drawing/2014/main" id="{00EECE18-E828-41FC-A2B5-3A8C17259E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4978" y="4413057"/>
              <a:ext cx="2766534" cy="8617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b="1" kern="0" dirty="0">
                  <a:solidFill>
                    <a:srgbClr val="8064A2">
                      <a:lumMod val="75000"/>
                    </a:srgbClr>
                  </a:solidFill>
                  <a:latin typeface="Verdana" pitchFamily="34" charset="0"/>
                  <a:ea typeface="新細明體" panose="02020500000000000000" pitchFamily="18" charset="-120"/>
                </a:rPr>
                <a:t>Dual uplink Slots</a:t>
              </a: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  4*100G ports</a:t>
              </a:r>
            </a:p>
            <a:p>
              <a:pPr indent="-171450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24*10G ports</a:t>
              </a:r>
            </a:p>
            <a:p>
              <a:pPr indent="-171450" eaLnBrk="0" fontAlgn="auto" hangingPunct="0">
                <a:spcBef>
                  <a:spcPts val="0"/>
                </a:spcBef>
                <a:spcAft>
                  <a:spcPts val="0"/>
                </a:spcAft>
                <a:buFontTx/>
                <a:buChar char="•"/>
                <a:defRPr/>
              </a:pPr>
              <a:r>
                <a:rPr kumimoji="0" lang="en-US" altLang="zh-TW" sz="1200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Verdana" pitchFamily="34" charset="0"/>
                  <a:ea typeface="新細明體" panose="02020500000000000000" pitchFamily="18" charset="-120"/>
                </a:rPr>
                <a:t>32*1G ports</a:t>
              </a:r>
            </a:p>
          </p:txBody>
        </p:sp>
        <p:cxnSp>
          <p:nvCxnSpPr>
            <p:cNvPr id="32" name="AutoShape 20">
              <a:extLst>
                <a:ext uri="{FF2B5EF4-FFF2-40B4-BE49-F238E27FC236}">
                  <a16:creationId xmlns="" xmlns:a16="http://schemas.microsoft.com/office/drawing/2014/main" id="{8CD5EB88-C243-45F1-B62A-0C745793EA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5707863" y="3671803"/>
              <a:ext cx="991707" cy="408608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8064A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左大括弧 37">
              <a:extLst>
                <a:ext uri="{FF2B5EF4-FFF2-40B4-BE49-F238E27FC236}">
                  <a16:creationId xmlns="" xmlns:a16="http://schemas.microsoft.com/office/drawing/2014/main" id="{98BDC517-A370-4E8E-9904-B7E37BF1E686}"/>
                </a:ext>
              </a:extLst>
            </p:cNvPr>
            <p:cNvSpPr/>
            <p:nvPr/>
          </p:nvSpPr>
          <p:spPr>
            <a:xfrm rot="16200000">
              <a:off x="5846220" y="3034881"/>
              <a:ext cx="294175" cy="457862"/>
            </a:xfrm>
            <a:prstGeom prst="leftBrace">
              <a:avLst>
                <a:gd name="adj1" fmla="val 0"/>
                <a:gd name="adj2" fmla="val 50000"/>
              </a:avLst>
            </a:prstGeom>
            <a:noFill/>
            <a:ln w="28575" cap="flat" cmpd="sng" algn="ctr">
              <a:solidFill>
                <a:srgbClr val="8064A2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kern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grpSp>
        <p:nvGrpSpPr>
          <p:cNvPr id="39" name="群組 57">
            <a:extLst>
              <a:ext uri="{FF2B5EF4-FFF2-40B4-BE49-F238E27FC236}">
                <a16:creationId xmlns="" xmlns:a16="http://schemas.microsoft.com/office/drawing/2014/main" id="{6E747FA8-609F-434C-AB35-91A631B53A8D}"/>
              </a:ext>
            </a:extLst>
          </p:cNvPr>
          <p:cNvGrpSpPr>
            <a:grpSpLocks/>
          </p:cNvGrpSpPr>
          <p:nvPr/>
        </p:nvGrpSpPr>
        <p:grpSpPr bwMode="auto">
          <a:xfrm>
            <a:off x="2039970" y="1437589"/>
            <a:ext cx="2707902" cy="1296987"/>
            <a:chOff x="2721107" y="467861"/>
            <a:chExt cx="2708495" cy="1296661"/>
          </a:xfrm>
        </p:grpSpPr>
        <p:cxnSp>
          <p:nvCxnSpPr>
            <p:cNvPr id="40" name="AutoShape 18">
              <a:extLst>
                <a:ext uri="{FF2B5EF4-FFF2-40B4-BE49-F238E27FC236}">
                  <a16:creationId xmlns="" xmlns:a16="http://schemas.microsoft.com/office/drawing/2014/main" id="{6C0598D1-40A1-4058-9077-BD7D81800F1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38986" y="713639"/>
              <a:ext cx="1090616" cy="838160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F7964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1" name="群組 94">
              <a:extLst>
                <a:ext uri="{FF2B5EF4-FFF2-40B4-BE49-F238E27FC236}">
                  <a16:creationId xmlns="" xmlns:a16="http://schemas.microsoft.com/office/drawing/2014/main" id="{E48513FA-4161-4A82-AAE6-CF11A7E38E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1107" y="467861"/>
              <a:ext cx="2708495" cy="1296661"/>
              <a:chOff x="2493130" y="681110"/>
              <a:chExt cx="2708495" cy="1296661"/>
            </a:xfrm>
          </p:grpSpPr>
          <p:sp>
            <p:nvSpPr>
              <p:cNvPr id="42" name="Oval 4">
                <a:extLst>
                  <a:ext uri="{FF2B5EF4-FFF2-40B4-BE49-F238E27FC236}">
                    <a16:creationId xmlns="" xmlns:a16="http://schemas.microsoft.com/office/drawing/2014/main" id="{0DB43288-2376-4068-B121-CFFE8D318E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3130" y="681110"/>
                <a:ext cx="2186465" cy="1296661"/>
              </a:xfrm>
              <a:prstGeom prst="ellipse">
                <a:avLst/>
              </a:prstGeom>
              <a:solidFill>
                <a:srgbClr val="F79646">
                  <a:alpha val="34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kern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43" name="Text Box 13">
                <a:extLst>
                  <a:ext uri="{FF2B5EF4-FFF2-40B4-BE49-F238E27FC236}">
                    <a16:creationId xmlns="" xmlns:a16="http://schemas.microsoft.com/office/drawing/2014/main" id="{8759DB76-68A2-47A9-8FA6-54AD06D3B2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24618" y="909129"/>
                <a:ext cx="2377007" cy="8307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b="1" kern="0" dirty="0">
                    <a:solidFill>
                      <a:srgbClr val="F79646">
                        <a:lumMod val="75000"/>
                      </a:srgb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Connector Board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Alarm In/Out 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</a:t>
                </a:r>
                <a:r>
                  <a:rPr kumimoji="0" lang="en-US" altLang="zh-TW" sz="1200" b="1" kern="0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Clk</a:t>
                </a: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In/Out </a:t>
                </a:r>
              </a:p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r>
                  <a:rPr kumimoji="0" lang="en-US" altLang="zh-TW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 RS232 Console</a:t>
                </a:r>
              </a:p>
            </p:txBody>
          </p:sp>
        </p:grpSp>
      </p:grpSp>
      <p:sp>
        <p:nvSpPr>
          <p:cNvPr id="44" name="圓角矩形 74">
            <a:extLst>
              <a:ext uri="{FF2B5EF4-FFF2-40B4-BE49-F238E27FC236}">
                <a16:creationId xmlns="" xmlns:a16="http://schemas.microsoft.com/office/drawing/2014/main" id="{E28F2C80-8F6D-498F-A799-896E57DF85D6}"/>
              </a:ext>
            </a:extLst>
          </p:cNvPr>
          <p:cNvSpPr/>
          <p:nvPr/>
        </p:nvSpPr>
        <p:spPr>
          <a:xfrm>
            <a:off x="4477221" y="5870886"/>
            <a:ext cx="1079500" cy="503237"/>
          </a:xfrm>
          <a:prstGeom prst="roundRect">
            <a:avLst/>
          </a:prstGeom>
          <a:solidFill>
            <a:srgbClr val="9BBB59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kern="0" dirty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t>Access</a:t>
            </a:r>
            <a:endParaRPr kumimoji="0" lang="zh-TW" altLang="en-US" sz="1600" kern="0" dirty="0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grpSp>
        <p:nvGrpSpPr>
          <p:cNvPr id="48" name="群組 3">
            <a:extLst>
              <a:ext uri="{FF2B5EF4-FFF2-40B4-BE49-F238E27FC236}">
                <a16:creationId xmlns="" xmlns:a16="http://schemas.microsoft.com/office/drawing/2014/main" id="{2BD149B9-667B-46A4-9C6E-C36E454BF865}"/>
              </a:ext>
            </a:extLst>
          </p:cNvPr>
          <p:cNvGrpSpPr>
            <a:grpSpLocks/>
          </p:cNvGrpSpPr>
          <p:nvPr/>
        </p:nvGrpSpPr>
        <p:grpSpPr bwMode="auto">
          <a:xfrm>
            <a:off x="6581030" y="287692"/>
            <a:ext cx="1971675" cy="2419779"/>
            <a:chOff x="467544" y="5660527"/>
            <a:chExt cx="1971675" cy="2419551"/>
          </a:xfrm>
        </p:grpSpPr>
        <p:grpSp>
          <p:nvGrpSpPr>
            <p:cNvPr id="49" name="群組 50">
              <a:extLst>
                <a:ext uri="{FF2B5EF4-FFF2-40B4-BE49-F238E27FC236}">
                  <a16:creationId xmlns="" xmlns:a16="http://schemas.microsoft.com/office/drawing/2014/main" id="{C6C97642-AE69-413C-9810-B6717C50B5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7544" y="5660527"/>
              <a:ext cx="1971675" cy="504779"/>
              <a:chOff x="486301" y="1103985"/>
              <a:chExt cx="1971675" cy="504779"/>
            </a:xfrm>
          </p:grpSpPr>
          <p:sp>
            <p:nvSpPr>
              <p:cNvPr id="57" name="Oval 3">
                <a:extLst>
                  <a:ext uri="{FF2B5EF4-FFF2-40B4-BE49-F238E27FC236}">
                    <a16:creationId xmlns="" xmlns:a16="http://schemas.microsoft.com/office/drawing/2014/main" id="{E9553DB5-C090-4C8C-B30A-14133B268C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4726" y="1103985"/>
                <a:ext cx="1873250" cy="504779"/>
              </a:xfrm>
              <a:prstGeom prst="ellipse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kern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58" name="Text Box 9">
                <a:extLst>
                  <a:ext uri="{FF2B5EF4-FFF2-40B4-BE49-F238E27FC236}">
                    <a16:creationId xmlns="" xmlns:a16="http://schemas.microsoft.com/office/drawing/2014/main" id="{0CBB1766-2813-472B-B596-AB314C065C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6301" y="1218273"/>
                <a:ext cx="1971675" cy="27619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b="1" kern="0">
                    <a:solidFill>
                      <a:srgbClr val="4F81BD"/>
                    </a:solidFill>
                    <a:latin typeface="Verdana" pitchFamily="34" charset="0"/>
                    <a:ea typeface="新細明體" panose="02020500000000000000" pitchFamily="18" charset="-120"/>
                  </a:rPr>
                  <a:t>Dual DC Power</a:t>
                </a:r>
              </a:p>
            </p:txBody>
          </p:sp>
        </p:grpSp>
        <p:cxnSp>
          <p:nvCxnSpPr>
            <p:cNvPr id="55" name="AutoShape 16">
              <a:extLst>
                <a:ext uri="{FF2B5EF4-FFF2-40B4-BE49-F238E27FC236}">
                  <a16:creationId xmlns="" xmlns:a16="http://schemas.microsoft.com/office/drawing/2014/main" id="{AF68C2D4-E3B9-4E2A-9673-AAB56E184F3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33629" y="6768798"/>
              <a:ext cx="1959093" cy="663468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4BACC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" name="AutoShape 16">
              <a:extLst>
                <a:ext uri="{FF2B5EF4-FFF2-40B4-BE49-F238E27FC236}">
                  <a16:creationId xmlns="" xmlns:a16="http://schemas.microsoft.com/office/drawing/2014/main" id="{481DFAB5-7E2B-4425-AF20-A7810550105B}"/>
                </a:ext>
              </a:extLst>
            </p:cNvPr>
            <p:cNvCxnSpPr>
              <a:cxnSpLocks noChangeShapeType="1"/>
              <a:stCxn id="57" idx="4"/>
            </p:cNvCxnSpPr>
            <p:nvPr/>
          </p:nvCxnSpPr>
          <p:spPr bwMode="auto">
            <a:xfrm rot="5400000">
              <a:off x="728670" y="6660601"/>
              <a:ext cx="1269218" cy="278631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4BACC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9" name="圓角矩形 74">
            <a:extLst>
              <a:ext uri="{FF2B5EF4-FFF2-40B4-BE49-F238E27FC236}">
                <a16:creationId xmlns="" xmlns:a16="http://schemas.microsoft.com/office/drawing/2014/main" id="{E28F2C80-8F6D-498F-A799-896E57DF85D6}"/>
              </a:ext>
            </a:extLst>
          </p:cNvPr>
          <p:cNvSpPr/>
          <p:nvPr/>
        </p:nvSpPr>
        <p:spPr>
          <a:xfrm>
            <a:off x="2158412" y="2860673"/>
            <a:ext cx="1079500" cy="503237"/>
          </a:xfrm>
          <a:prstGeom prst="roundRect">
            <a:avLst/>
          </a:prstGeom>
          <a:solidFill>
            <a:srgbClr val="9BBB59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kern="0" dirty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t>Access</a:t>
            </a:r>
            <a:endParaRPr kumimoji="0" lang="zh-TW" altLang="en-US" sz="1600" kern="0" dirty="0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grpSp>
        <p:nvGrpSpPr>
          <p:cNvPr id="60" name="群組 59"/>
          <p:cNvGrpSpPr/>
          <p:nvPr/>
        </p:nvGrpSpPr>
        <p:grpSpPr>
          <a:xfrm>
            <a:off x="7992533" y="1079161"/>
            <a:ext cx="936105" cy="1517085"/>
            <a:chOff x="9455109" y="2135435"/>
            <a:chExt cx="936105" cy="1517085"/>
          </a:xfrm>
        </p:grpSpPr>
        <p:grpSp>
          <p:nvGrpSpPr>
            <p:cNvPr id="61" name="群組 30"/>
            <p:cNvGrpSpPr>
              <a:grpSpLocks/>
            </p:cNvGrpSpPr>
            <p:nvPr/>
          </p:nvGrpSpPr>
          <p:grpSpPr bwMode="auto">
            <a:xfrm>
              <a:off x="9949546" y="3121334"/>
              <a:ext cx="441668" cy="531186"/>
              <a:chOff x="1871835" y="3573016"/>
              <a:chExt cx="611933" cy="727910"/>
            </a:xfrm>
          </p:grpSpPr>
          <p:cxnSp>
            <p:nvCxnSpPr>
              <p:cNvPr id="72" name="直線接點 71"/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圓角矩形 72"/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9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9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2" name="群組 29"/>
            <p:cNvGrpSpPr>
              <a:grpSpLocks/>
            </p:cNvGrpSpPr>
            <p:nvPr/>
          </p:nvGrpSpPr>
          <p:grpSpPr bwMode="auto">
            <a:xfrm>
              <a:off x="9455109" y="3121334"/>
              <a:ext cx="441667" cy="531186"/>
              <a:chOff x="1871835" y="3573016"/>
              <a:chExt cx="611933" cy="727910"/>
            </a:xfrm>
          </p:grpSpPr>
          <p:cxnSp>
            <p:nvCxnSpPr>
              <p:cNvPr id="70" name="直線接點 69"/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圓角矩形 70"/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9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9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3" name="群組 12"/>
            <p:cNvGrpSpPr>
              <a:grpSpLocks/>
            </p:cNvGrpSpPr>
            <p:nvPr/>
          </p:nvGrpSpPr>
          <p:grpSpPr bwMode="auto">
            <a:xfrm>
              <a:off x="9845153" y="2518240"/>
              <a:ext cx="156018" cy="421006"/>
              <a:chOff x="2411760" y="2924944"/>
              <a:chExt cx="216024" cy="576064"/>
            </a:xfrm>
          </p:grpSpPr>
          <p:cxnSp>
            <p:nvCxnSpPr>
              <p:cNvPr id="68" name="直線接點 67"/>
              <p:cNvCxnSpPr/>
              <p:nvPr/>
            </p:nvCxnSpPr>
            <p:spPr>
              <a:xfrm>
                <a:off x="2411760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接點 68"/>
              <p:cNvCxnSpPr/>
              <p:nvPr/>
            </p:nvCxnSpPr>
            <p:spPr>
              <a:xfrm>
                <a:off x="2627784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圓角矩形 63"/>
            <p:cNvSpPr/>
            <p:nvPr/>
          </p:nvSpPr>
          <p:spPr bwMode="auto">
            <a:xfrm>
              <a:off x="9527553" y="2833705"/>
              <a:ext cx="780088" cy="368815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000" dirty="0">
                  <a:solidFill>
                    <a:prstClr val="white"/>
                  </a:solidFill>
                </a:rPr>
                <a:t>Access</a:t>
              </a:r>
              <a:endParaRPr kumimoji="0" lang="zh-TW" altLang="en-US" sz="1000" dirty="0">
                <a:solidFill>
                  <a:prstClr val="white"/>
                </a:solidFill>
              </a:endParaRPr>
            </a:p>
          </p:txBody>
        </p:sp>
        <p:grpSp>
          <p:nvGrpSpPr>
            <p:cNvPr id="65" name="群組 64"/>
            <p:cNvGrpSpPr/>
            <p:nvPr/>
          </p:nvGrpSpPr>
          <p:grpSpPr>
            <a:xfrm>
              <a:off x="9527553" y="2135435"/>
              <a:ext cx="780088" cy="525388"/>
              <a:chOff x="9527553" y="2135435"/>
              <a:chExt cx="780088" cy="525388"/>
            </a:xfrm>
          </p:grpSpPr>
          <p:sp>
            <p:nvSpPr>
              <p:cNvPr id="66" name="圓角矩形 65"/>
              <p:cNvSpPr/>
              <p:nvPr/>
            </p:nvSpPr>
            <p:spPr bwMode="auto">
              <a:xfrm>
                <a:off x="9527553" y="2135435"/>
                <a:ext cx="780088" cy="525388"/>
              </a:xfrm>
              <a:prstGeom prst="roundRect">
                <a:avLst/>
              </a:prstGeom>
              <a:solidFill>
                <a:srgbClr val="7F65A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67" name="矩形 83"/>
              <p:cNvSpPr>
                <a:spLocks noChangeArrowheads="1"/>
              </p:cNvSpPr>
              <p:nvPr/>
            </p:nvSpPr>
            <p:spPr bwMode="auto">
              <a:xfrm>
                <a:off x="9562732" y="2285408"/>
                <a:ext cx="709676" cy="2472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TW" sz="1000" dirty="0">
                    <a:solidFill>
                      <a:srgbClr val="FFFFFF"/>
                    </a:solidFill>
                    <a:latin typeface="Calibri"/>
                  </a:rPr>
                  <a:t>Transport</a:t>
                </a:r>
              </a:p>
            </p:txBody>
          </p:sp>
        </p:grpSp>
      </p:grpSp>
      <p:grpSp>
        <p:nvGrpSpPr>
          <p:cNvPr id="74" name="群組 128">
            <a:extLst>
              <a:ext uri="{FF2B5EF4-FFF2-40B4-BE49-F238E27FC236}">
                <a16:creationId xmlns:a16="http://schemas.microsoft.com/office/drawing/2014/main" xmlns="" id="{7C23B503-1684-48D1-8103-5A3A1D009BF5}"/>
              </a:ext>
            </a:extLst>
          </p:cNvPr>
          <p:cNvGrpSpPr>
            <a:grpSpLocks/>
          </p:cNvGrpSpPr>
          <p:nvPr/>
        </p:nvGrpSpPr>
        <p:grpSpPr bwMode="auto">
          <a:xfrm>
            <a:off x="7855219" y="1065756"/>
            <a:ext cx="1131887" cy="1085357"/>
            <a:chOff x="5892050" y="1631405"/>
            <a:chExt cx="1295400" cy="1255713"/>
          </a:xfrm>
        </p:grpSpPr>
        <p:sp>
          <p:nvSpPr>
            <p:cNvPr id="77" name="圓角矩形 174">
              <a:extLst>
                <a:ext uri="{FF2B5EF4-FFF2-40B4-BE49-F238E27FC236}">
                  <a16:creationId xmlns:a16="http://schemas.microsoft.com/office/drawing/2014/main" xmlns="" id="{44E208B1-4D1C-45A7-9730-C37C045F0F83}"/>
                </a:ext>
              </a:extLst>
            </p:cNvPr>
            <p:cNvSpPr/>
            <p:nvPr/>
          </p:nvSpPr>
          <p:spPr bwMode="auto">
            <a:xfrm>
              <a:off x="5892050" y="1631405"/>
              <a:ext cx="1295400" cy="1255713"/>
            </a:xfrm>
            <a:prstGeom prst="round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TW" altLang="en-US" sz="1600" kern="0" dirty="0">
                <a:solidFill>
                  <a:prstClr val="white"/>
                </a:solidFill>
              </a:endParaRPr>
            </a:p>
          </p:txBody>
        </p:sp>
        <p:sp>
          <p:nvSpPr>
            <p:cNvPr id="78" name="圓角矩形 175">
              <a:extLst>
                <a:ext uri="{FF2B5EF4-FFF2-40B4-BE49-F238E27FC236}">
                  <a16:creationId xmlns:a16="http://schemas.microsoft.com/office/drawing/2014/main" xmlns="" id="{05053BB4-9EB1-4FD6-A409-1C7E8E6D0371}"/>
                </a:ext>
              </a:extLst>
            </p:cNvPr>
            <p:cNvSpPr/>
            <p:nvPr/>
          </p:nvSpPr>
          <p:spPr bwMode="auto">
            <a:xfrm>
              <a:off x="5999242" y="1736737"/>
              <a:ext cx="1081015" cy="718730"/>
            </a:xfrm>
            <a:prstGeom prst="roundRect">
              <a:avLst/>
            </a:prstGeom>
            <a:solidFill>
              <a:srgbClr val="7F65A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TW" altLang="en-US" sz="1600" kern="0" dirty="0">
                <a:solidFill>
                  <a:prstClr val="white"/>
                </a:solidFill>
              </a:endParaRPr>
            </a:p>
          </p:txBody>
        </p:sp>
        <p:sp>
          <p:nvSpPr>
            <p:cNvPr id="79" name="圓角矩形 178">
              <a:extLst>
                <a:ext uri="{FF2B5EF4-FFF2-40B4-BE49-F238E27FC236}">
                  <a16:creationId xmlns:a16="http://schemas.microsoft.com/office/drawing/2014/main" xmlns="" id="{BE551DB9-25F5-430F-BEE5-5C98893C98FE}"/>
                </a:ext>
              </a:extLst>
            </p:cNvPr>
            <p:cNvSpPr/>
            <p:nvPr/>
          </p:nvSpPr>
          <p:spPr bwMode="auto">
            <a:xfrm>
              <a:off x="5999242" y="2279915"/>
              <a:ext cx="1081015" cy="503937"/>
            </a:xfrm>
            <a:prstGeom prst="round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TW" sz="1600" kern="0" dirty="0">
                  <a:solidFill>
                    <a:prstClr val="white"/>
                  </a:solidFill>
                </a:rPr>
                <a:t>Access</a:t>
              </a:r>
              <a:endParaRPr lang="zh-TW" altLang="en-US" sz="1600" kern="0" dirty="0">
                <a:solidFill>
                  <a:prstClr val="white"/>
                </a:solidFill>
              </a:endParaRPr>
            </a:p>
          </p:txBody>
        </p:sp>
        <p:sp>
          <p:nvSpPr>
            <p:cNvPr id="80" name="矩形 76">
              <a:extLst>
                <a:ext uri="{FF2B5EF4-FFF2-40B4-BE49-F238E27FC236}">
                  <a16:creationId xmlns:a16="http://schemas.microsoft.com/office/drawing/2014/main" xmlns="" id="{B52AA6AF-BD1D-4AB1-8AC5-BC24C6EF8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0114" y="1829675"/>
              <a:ext cx="979273" cy="338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TW" sz="1600" kern="0" dirty="0">
                  <a:solidFill>
                    <a:srgbClr val="FFFFFF"/>
                  </a:solidFill>
                </a:rPr>
                <a:t>Transport</a:t>
              </a:r>
            </a:p>
          </p:txBody>
        </p:sp>
      </p:grpSp>
      <p:sp>
        <p:nvSpPr>
          <p:cNvPr id="81" name="橢圓 80"/>
          <p:cNvSpPr/>
          <p:nvPr/>
        </p:nvSpPr>
        <p:spPr>
          <a:xfrm>
            <a:off x="7906986" y="1020568"/>
            <a:ext cx="1080120" cy="11908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2" name="群組 81"/>
          <p:cNvGrpSpPr/>
          <p:nvPr/>
        </p:nvGrpSpPr>
        <p:grpSpPr>
          <a:xfrm>
            <a:off x="7892604" y="5766810"/>
            <a:ext cx="982533" cy="627739"/>
            <a:chOff x="9527553" y="2135435"/>
            <a:chExt cx="780088" cy="525388"/>
          </a:xfrm>
        </p:grpSpPr>
        <p:sp>
          <p:nvSpPr>
            <p:cNvPr id="83" name="圓角矩形 82"/>
            <p:cNvSpPr/>
            <p:nvPr/>
          </p:nvSpPr>
          <p:spPr bwMode="auto">
            <a:xfrm>
              <a:off x="9527553" y="2135435"/>
              <a:ext cx="780088" cy="525388"/>
            </a:xfrm>
            <a:prstGeom prst="roundRect">
              <a:avLst/>
            </a:prstGeom>
            <a:solidFill>
              <a:srgbClr val="7F65A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4" name="矩形 83"/>
            <p:cNvSpPr>
              <a:spLocks noChangeArrowheads="1"/>
            </p:cNvSpPr>
            <p:nvPr/>
          </p:nvSpPr>
          <p:spPr bwMode="auto">
            <a:xfrm>
              <a:off x="9566326" y="2285408"/>
              <a:ext cx="702488" cy="257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428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7" grpId="0" animBg="1"/>
      <p:bldP spid="10" grpId="0" animBg="1"/>
      <p:bldP spid="33" grpId="0" animBg="1"/>
      <p:bldP spid="34" grpId="0"/>
      <p:bldP spid="50" grpId="0" animBg="1"/>
      <p:bldP spid="51" grpId="0"/>
      <p:bldP spid="53" grpId="0"/>
      <p:bldP spid="45" grpId="0"/>
      <p:bldP spid="44" grpId="0" animBg="1"/>
      <p:bldP spid="59" grpId="0" animBg="1"/>
      <p:bldP spid="8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="" xmlns:a16="http://schemas.microsoft.com/office/drawing/2014/main" id="{1AF525D4-CE25-44DA-9DBF-DFC16831740A}"/>
              </a:ext>
            </a:extLst>
          </p:cNvPr>
          <p:cNvGrpSpPr/>
          <p:nvPr/>
        </p:nvGrpSpPr>
        <p:grpSpPr>
          <a:xfrm>
            <a:off x="755576" y="4386544"/>
            <a:ext cx="3474660" cy="1459207"/>
            <a:chOff x="755576" y="4386544"/>
            <a:chExt cx="3474660" cy="1459207"/>
          </a:xfrm>
        </p:grpSpPr>
        <p:pic>
          <p:nvPicPr>
            <p:cNvPr id="3074" name="Picture 2">
              <a:extLst>
                <a:ext uri="{FF2B5EF4-FFF2-40B4-BE49-F238E27FC236}">
                  <a16:creationId xmlns="" xmlns:a16="http://schemas.microsoft.com/office/drawing/2014/main" id="{57F72169-66AA-4EB2-960E-F01980FA18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386544"/>
              <a:ext cx="3474660" cy="1325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文字方塊 22">
              <a:extLst>
                <a:ext uri="{FF2B5EF4-FFF2-40B4-BE49-F238E27FC236}">
                  <a16:creationId xmlns="" xmlns:a16="http://schemas.microsoft.com/office/drawing/2014/main" id="{4AB6DD4E-0CC4-4715-AA9E-1CE658E86586}"/>
                </a:ext>
              </a:extLst>
            </p:cNvPr>
            <p:cNvSpPr txBox="1"/>
            <p:nvPr/>
          </p:nvSpPr>
          <p:spPr>
            <a:xfrm>
              <a:off x="1592550" y="5528735"/>
              <a:ext cx="1863125" cy="317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nl-BE" altLang="zh-TW" sz="1200" b="1" kern="100" dirty="0">
                  <a:solidFill>
                    <a:srgbClr val="3A75C4"/>
                  </a:solidFill>
                  <a:latin typeface="Arial" panose="020B0604020202020204" pitchFamily="34" charset="0"/>
                  <a:ea typeface="新細明體" panose="02020500000000000000" pitchFamily="18" charset="-120"/>
                </a:rPr>
                <a:t>Loop-G7820-</a:t>
              </a:r>
              <a:r>
                <a:rPr kumimoji="0" lang="en-US" altLang="zh-TW" sz="1200" b="1" kern="100" dirty="0">
                  <a:solidFill>
                    <a:srgbClr val="3A75C4"/>
                  </a:solidFill>
                  <a:latin typeface="Arial" panose="020B0604020202020204" pitchFamily="34" charset="0"/>
                  <a:ea typeface="新細明體" panose="02020500000000000000" pitchFamily="18" charset="-120"/>
                </a:rPr>
                <a:t>48T</a:t>
              </a:r>
              <a:endParaRPr kumimoji="0" lang="zh-TW" altLang="en-US" sz="1200" b="1" kern="100" dirty="0">
                <a:solidFill>
                  <a:srgbClr val="3A75C4"/>
                </a:solidFill>
                <a:latin typeface="Arial" panose="020B0604020202020204" pitchFamily="34" charset="0"/>
                <a:ea typeface="新細明體" panose="02020500000000000000" pitchFamily="18" charset="-120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b="1" dirty="0">
                <a:solidFill>
                  <a:srgbClr val="4F81B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其他主要接入設</a:t>
            </a:r>
            <a:r>
              <a:rPr lang="zh-TW" altLang="en-US" b="1" dirty="0" smtClean="0">
                <a:solidFill>
                  <a:srgbClr val="4F81B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備</a:t>
            </a:r>
            <a:endParaRPr lang="zh-TW" altLang="en-US" b="1" dirty="0">
              <a:solidFill>
                <a:srgbClr val="4F81BD"/>
              </a:solidFill>
            </a:endParaRPr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21</a:t>
            </a:fld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B5597E3C-BCCD-4052-9043-A20747DF37D1}"/>
              </a:ext>
            </a:extLst>
          </p:cNvPr>
          <p:cNvGrpSpPr/>
          <p:nvPr/>
        </p:nvGrpSpPr>
        <p:grpSpPr>
          <a:xfrm>
            <a:off x="5773938" y="4643917"/>
            <a:ext cx="2364433" cy="1181826"/>
            <a:chOff x="5773938" y="4643917"/>
            <a:chExt cx="2364433" cy="1181826"/>
          </a:xfrm>
        </p:grpSpPr>
        <p:pic>
          <p:nvPicPr>
            <p:cNvPr id="25" name="Picture 3" descr="X:\Product Publication\JPG\Products\IP6704A\Front IP6704A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  <a14:imgEffect>
                        <a14:colorTemperature colorTemp="5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3938" y="4643917"/>
              <a:ext cx="2159640" cy="8107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文字方塊 26">
              <a:extLst>
                <a:ext uri="{FF2B5EF4-FFF2-40B4-BE49-F238E27FC236}">
                  <a16:creationId xmlns="" xmlns:a16="http://schemas.microsoft.com/office/drawing/2014/main" id="{4AB6DD4E-0CC4-4715-AA9E-1CE658E86586}"/>
                </a:ext>
              </a:extLst>
            </p:cNvPr>
            <p:cNvSpPr txBox="1"/>
            <p:nvPr/>
          </p:nvSpPr>
          <p:spPr>
            <a:xfrm>
              <a:off x="6275246" y="5548744"/>
              <a:ext cx="186312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nl-BE" altLang="zh-TW" sz="1200" b="1" kern="100" dirty="0">
                  <a:solidFill>
                    <a:srgbClr val="3A75C4"/>
                  </a:solidFill>
                  <a:latin typeface="Arial" panose="020B0604020202020204" pitchFamily="34" charset="0"/>
                  <a:ea typeface="新細明體" panose="02020500000000000000" pitchFamily="18" charset="-120"/>
                </a:rPr>
                <a:t>Loop-IP6704A</a:t>
              </a:r>
              <a:endParaRPr kumimoji="0" lang="zh-TW" altLang="en-US" sz="1200" b="1" kern="100" dirty="0">
                <a:solidFill>
                  <a:srgbClr val="3A75C4"/>
                </a:solidFill>
                <a:latin typeface="Arial" panose="020B0604020202020204" pitchFamily="34" charset="0"/>
                <a:ea typeface="新細明體" panose="02020500000000000000" pitchFamily="18" charset="-120"/>
              </a:endParaRP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="" xmlns:a16="http://schemas.microsoft.com/office/drawing/2014/main" id="{605B158D-4A4D-40A5-AF0E-7CEE5D71EFB6}"/>
              </a:ext>
            </a:extLst>
          </p:cNvPr>
          <p:cNvGrpSpPr/>
          <p:nvPr/>
        </p:nvGrpSpPr>
        <p:grpSpPr>
          <a:xfrm>
            <a:off x="4860032" y="2262514"/>
            <a:ext cx="4283968" cy="1337474"/>
            <a:chOff x="4860032" y="2262514"/>
            <a:chExt cx="4283968" cy="1337474"/>
          </a:xfrm>
        </p:grpSpPr>
        <p:pic>
          <p:nvPicPr>
            <p:cNvPr id="26" name="圖片 25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0032" y="2262514"/>
              <a:ext cx="4283968" cy="9020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9" name="文字方塊 28">
              <a:extLst>
                <a:ext uri="{FF2B5EF4-FFF2-40B4-BE49-F238E27FC236}">
                  <a16:creationId xmlns="" xmlns:a16="http://schemas.microsoft.com/office/drawing/2014/main" id="{4AB6DD4E-0CC4-4715-AA9E-1CE658E86586}"/>
                </a:ext>
              </a:extLst>
            </p:cNvPr>
            <p:cNvSpPr txBox="1"/>
            <p:nvPr/>
          </p:nvSpPr>
          <p:spPr>
            <a:xfrm>
              <a:off x="6070453" y="3322989"/>
              <a:ext cx="186312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nl-BE" altLang="zh-TW" sz="1200" b="1" kern="100" dirty="0">
                  <a:solidFill>
                    <a:srgbClr val="3A75C4"/>
                  </a:solidFill>
                  <a:latin typeface="Arial" panose="020B0604020202020204" pitchFamily="34" charset="0"/>
                  <a:ea typeface="新細明體" panose="02020500000000000000" pitchFamily="18" charset="-120"/>
                </a:rPr>
                <a:t>Loop-G7860A</a:t>
              </a:r>
              <a:endParaRPr kumimoji="0" lang="zh-TW" altLang="en-US" sz="1200" b="1" kern="100" dirty="0">
                <a:solidFill>
                  <a:srgbClr val="3A75C4"/>
                </a:solidFill>
                <a:latin typeface="Arial" panose="020B0604020202020204" pitchFamily="34" charset="0"/>
                <a:ea typeface="新細明體" panose="02020500000000000000" pitchFamily="18" charset="-120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="" xmlns:a16="http://schemas.microsoft.com/office/drawing/2014/main" id="{2ADFF8B0-1E23-4FA0-B328-1478CA7DE711}"/>
              </a:ext>
            </a:extLst>
          </p:cNvPr>
          <p:cNvGrpSpPr/>
          <p:nvPr/>
        </p:nvGrpSpPr>
        <p:grpSpPr>
          <a:xfrm>
            <a:off x="179512" y="2162440"/>
            <a:ext cx="4207075" cy="1437548"/>
            <a:chOff x="179512" y="2162440"/>
            <a:chExt cx="4207075" cy="1437548"/>
          </a:xfrm>
        </p:grpSpPr>
        <p:sp>
          <p:nvSpPr>
            <p:cNvPr id="30" name="文字方塊 29">
              <a:extLst>
                <a:ext uri="{FF2B5EF4-FFF2-40B4-BE49-F238E27FC236}">
                  <a16:creationId xmlns="" xmlns:a16="http://schemas.microsoft.com/office/drawing/2014/main" id="{4AB6DD4E-0CC4-4715-AA9E-1CE658E86586}"/>
                </a:ext>
              </a:extLst>
            </p:cNvPr>
            <p:cNvSpPr txBox="1"/>
            <p:nvPr/>
          </p:nvSpPr>
          <p:spPr>
            <a:xfrm>
              <a:off x="1592550" y="3322989"/>
              <a:ext cx="186312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nl-BE" altLang="zh-TW" sz="1200" b="1" kern="100" dirty="0">
                  <a:solidFill>
                    <a:srgbClr val="3A75C4"/>
                  </a:solidFill>
                  <a:latin typeface="Arial" panose="020B0604020202020204" pitchFamily="34" charset="0"/>
                  <a:ea typeface="新細明體" panose="02020500000000000000" pitchFamily="18" charset="-120"/>
                </a:rPr>
                <a:t>Loop-G7820-</a:t>
              </a:r>
              <a:r>
                <a:rPr kumimoji="0" lang="en-US" altLang="zh-TW" sz="1200" b="1" kern="100" dirty="0">
                  <a:solidFill>
                    <a:srgbClr val="3A75C4"/>
                  </a:solidFill>
                  <a:latin typeface="Arial" panose="020B0604020202020204" pitchFamily="34" charset="0"/>
                  <a:ea typeface="新細明體" panose="02020500000000000000" pitchFamily="18" charset="-120"/>
                </a:rPr>
                <a:t>24S</a:t>
              </a:r>
              <a:endParaRPr kumimoji="0" lang="zh-TW" altLang="en-US" sz="1200" b="1" kern="100" dirty="0">
                <a:solidFill>
                  <a:srgbClr val="3A75C4"/>
                </a:solidFill>
                <a:latin typeface="Arial" panose="020B0604020202020204" pitchFamily="34" charset="0"/>
                <a:ea typeface="新細明體" panose="02020500000000000000" pitchFamily="18" charset="-120"/>
              </a:endParaRPr>
            </a:p>
          </p:txBody>
        </p:sp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365" b="16393"/>
            <a:stretch/>
          </p:blipFill>
          <p:spPr>
            <a:xfrm>
              <a:off x="179512" y="2162440"/>
              <a:ext cx="4207075" cy="1102221"/>
            </a:xfrm>
            <a:prstGeom prst="rect">
              <a:avLst/>
            </a:prstGeom>
          </p:spPr>
        </p:pic>
      </p:grpSp>
      <p:sp>
        <p:nvSpPr>
          <p:cNvPr id="16" name="圓角矩形 97">
            <a:extLst>
              <a:ext uri="{FF2B5EF4-FFF2-40B4-BE49-F238E27FC236}">
                <a16:creationId xmlns="" xmlns:a16="http://schemas.microsoft.com/office/drawing/2014/main" id="{F6778AEC-F017-4CDE-8DEE-F42716427600}"/>
              </a:ext>
            </a:extLst>
          </p:cNvPr>
          <p:cNvSpPr/>
          <p:nvPr/>
        </p:nvSpPr>
        <p:spPr>
          <a:xfrm>
            <a:off x="782583" y="1387906"/>
            <a:ext cx="1079500" cy="51995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3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="" xmlns:a16="http://schemas.microsoft.com/office/drawing/2014/main" id="{6CB3DCB8-46C5-4986-8F8B-31FD74C03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>
                <a:spcAft>
                  <a:spcPts val="600"/>
                </a:spcAft>
              </a:pPr>
              <a:t>22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E0B4082B-18DD-4303-845D-BE4B7E1B8795}"/>
              </a:ext>
            </a:extLst>
          </p:cNvPr>
          <p:cNvGrpSpPr/>
          <p:nvPr/>
        </p:nvGrpSpPr>
        <p:grpSpPr>
          <a:xfrm>
            <a:off x="3306935" y="951332"/>
            <a:ext cx="2782313" cy="1169145"/>
            <a:chOff x="207762" y="998541"/>
            <a:chExt cx="2782313" cy="1169145"/>
          </a:xfrm>
        </p:grpSpPr>
        <p:sp>
          <p:nvSpPr>
            <p:cNvPr id="8" name="Cloud 39">
              <a:extLst>
                <a:ext uri="{FF2B5EF4-FFF2-40B4-BE49-F238E27FC236}">
                  <a16:creationId xmlns="" xmlns:a16="http://schemas.microsoft.com/office/drawing/2014/main" id="{7456822D-70B6-4039-8DAB-E97885788445}"/>
                </a:ext>
              </a:extLst>
            </p:cNvPr>
            <p:cNvSpPr/>
            <p:nvPr/>
          </p:nvSpPr>
          <p:spPr>
            <a:xfrm>
              <a:off x="207762" y="998541"/>
              <a:ext cx="2782313" cy="1169145"/>
            </a:xfrm>
            <a:prstGeom prst="cloud">
              <a:avLst/>
            </a:prstGeom>
            <a:gradFill>
              <a:gsLst>
                <a:gs pos="0">
                  <a:schemeClr val="accent5">
                    <a:lumMod val="5000"/>
                    <a:lumOff val="95000"/>
                  </a:schemeClr>
                </a:gs>
                <a:gs pos="37000">
                  <a:schemeClr val="accent5">
                    <a:lumMod val="45000"/>
                    <a:lumOff val="55000"/>
                  </a:schemeClr>
                </a:gs>
                <a:gs pos="68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TW" altLang="en-US" sz="1400" b="1" dirty="0">
                <a:solidFill>
                  <a:srgbClr val="F79646">
                    <a:lumMod val="75000"/>
                  </a:srgbClr>
                </a:solidFill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BDA06F01-E228-4D0A-B58B-3CFAF2B1BDC5}"/>
                </a:ext>
              </a:extLst>
            </p:cNvPr>
            <p:cNvSpPr txBox="1"/>
            <p:nvPr/>
          </p:nvSpPr>
          <p:spPr>
            <a:xfrm>
              <a:off x="1021921" y="1102030"/>
              <a:ext cx="12186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>
                  <a:solidFill>
                    <a:schemeClr val="accent2">
                      <a:lumMod val="75000"/>
                    </a:schemeClr>
                  </a:solidFill>
                </a:rPr>
                <a:t>OTN Clouds</a:t>
              </a:r>
              <a:endParaRPr lang="zh-TW" altLang="en-US" sz="1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cxnSp>
        <p:nvCxnSpPr>
          <p:cNvPr id="11" name="直線接點 10">
            <a:extLst>
              <a:ext uri="{FF2B5EF4-FFF2-40B4-BE49-F238E27FC236}">
                <a16:creationId xmlns="" xmlns:a16="http://schemas.microsoft.com/office/drawing/2014/main" id="{0E568588-628A-4124-B1DE-6A276EF5C8A6}"/>
              </a:ext>
            </a:extLst>
          </p:cNvPr>
          <p:cNvCxnSpPr/>
          <p:nvPr/>
        </p:nvCxnSpPr>
        <p:spPr>
          <a:xfrm flipV="1">
            <a:off x="3314571" y="1757702"/>
            <a:ext cx="2879639" cy="21212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="" xmlns:a16="http://schemas.microsoft.com/office/drawing/2014/main" id="{C59C02A4-2316-4FAB-963A-1AD4416B7529}"/>
              </a:ext>
            </a:extLst>
          </p:cNvPr>
          <p:cNvCxnSpPr/>
          <p:nvPr/>
        </p:nvCxnSpPr>
        <p:spPr>
          <a:xfrm>
            <a:off x="3314571" y="1612219"/>
            <a:ext cx="2879639" cy="0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標題 1">
            <a:extLst>
              <a:ext uri="{FF2B5EF4-FFF2-40B4-BE49-F238E27FC236}">
                <a16:creationId xmlns="" xmlns:a16="http://schemas.microsoft.com/office/drawing/2014/main" id="{41454CA9-1D78-49C6-AAFC-338B4967DE5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77825"/>
            <a:ext cx="8229600" cy="422275"/>
          </a:xfrm>
          <a:prstGeom prst="rect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</a:srgbClr>
              </a:gs>
              <a:gs pos="19000">
                <a:srgbClr val="CCFFFF">
                  <a:shade val="67500"/>
                  <a:satMod val="115000"/>
                </a:srgbClr>
              </a:gs>
              <a:gs pos="100000">
                <a:srgbClr val="CCFFFF">
                  <a:shade val="100000"/>
                  <a:satMod val="115000"/>
                </a:srgbClr>
              </a:gs>
            </a:gsLst>
            <a:lin ang="81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3600" dirty="0">
                <a:solidFill>
                  <a:schemeClr val="tx1"/>
                </a:solidFill>
                <a:ea typeface="標楷體" panose="03000509000000000000" pitchFamily="65" charset="-120"/>
              </a:rPr>
              <a:t>網路架構</a:t>
            </a:r>
            <a:r>
              <a:rPr kumimoji="0" lang="en-US" altLang="zh-TW" sz="3600" dirty="0">
                <a:solidFill>
                  <a:schemeClr val="tx1"/>
                </a:solidFill>
                <a:ea typeface="標楷體" panose="03000509000000000000" pitchFamily="65" charset="-120"/>
              </a:rPr>
              <a:t>#2</a:t>
            </a:r>
            <a:endParaRPr kumimoji="0" lang="zh-TW" altLang="en-US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內容版面配置區 18">
            <a:extLst>
              <a:ext uri="{FF2B5EF4-FFF2-40B4-BE49-F238E27FC236}">
                <a16:creationId xmlns="" xmlns:a16="http://schemas.microsoft.com/office/drawing/2014/main" id="{17E5A7BA-CDF0-47B0-9A6C-D31800195F8C}"/>
              </a:ext>
            </a:extLst>
          </p:cNvPr>
          <p:cNvSpPr txBox="1">
            <a:spLocks/>
          </p:cNvSpPr>
          <p:nvPr/>
        </p:nvSpPr>
        <p:spPr>
          <a:xfrm>
            <a:off x="777875" y="4581525"/>
            <a:ext cx="8366125" cy="18700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ea typeface="標楷體" panose="03000509000000000000" pitchFamily="65" charset="-120"/>
              </a:rPr>
              <a:t>Network Architecture: </a:t>
            </a:r>
            <a:r>
              <a:rPr kumimoji="0" lang="en-US" altLang="zh-TW" sz="1800" b="1" dirty="0">
                <a:solidFill>
                  <a:schemeClr val="accent2">
                    <a:lumMod val="75000"/>
                  </a:schemeClr>
                </a:solidFill>
                <a:ea typeface="標楷體" panose="03000509000000000000" pitchFamily="65" charset="-120"/>
              </a:rPr>
              <a:t>OTN Units </a:t>
            </a:r>
            <a:r>
              <a:rPr kumimoji="0" lang="en-US" altLang="zh-TW" sz="1800" b="1" dirty="0">
                <a:ea typeface="標楷體" panose="03000509000000000000" pitchFamily="65" charset="-120"/>
              </a:rPr>
              <a:t>+ </a:t>
            </a: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Tran</a:t>
            </a:r>
            <a:r>
              <a:rPr kumimoji="0" lang="en-US" altLang="zh-TW" sz="1800" b="1" dirty="0">
                <a:solidFill>
                  <a:srgbClr val="7F65A1"/>
                </a:solidFill>
                <a:ea typeface="標楷體" panose="03000509000000000000" pitchFamily="65" charset="-120"/>
              </a:rPr>
              <a:t>sport</a:t>
            </a: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 Units </a:t>
            </a:r>
            <a:r>
              <a:rPr kumimoji="0" lang="en-US" altLang="zh-TW" sz="1800" b="1" dirty="0">
                <a:ea typeface="標楷體" panose="03000509000000000000" pitchFamily="65" charset="-120"/>
              </a:rPr>
              <a:t>+ </a:t>
            </a:r>
            <a:r>
              <a:rPr kumimoji="0" lang="en-US" altLang="zh-TW" sz="1800" b="1" dirty="0">
                <a:solidFill>
                  <a:schemeClr val="accent3">
                    <a:lumMod val="75000"/>
                  </a:schemeClr>
                </a:solidFill>
                <a:ea typeface="標楷體" panose="03000509000000000000" pitchFamily="65" charset="-120"/>
              </a:rPr>
              <a:t>Access Aggregation Units </a:t>
            </a:r>
            <a:r>
              <a:rPr kumimoji="0" lang="en-US" altLang="zh-TW" sz="1800" b="1" dirty="0">
                <a:ea typeface="標楷體" panose="03000509000000000000" pitchFamily="65" charset="-120"/>
              </a:rPr>
              <a:t>+</a:t>
            </a:r>
            <a:r>
              <a:rPr kumimoji="0" lang="en-US" altLang="zh-TW" sz="1800" b="1" dirty="0">
                <a:solidFill>
                  <a:schemeClr val="accent5"/>
                </a:solidFill>
                <a:ea typeface="標楷體" panose="03000509000000000000" pitchFamily="65" charset="-120"/>
              </a:rPr>
              <a:t> RTUs</a:t>
            </a:r>
            <a:endParaRPr kumimoji="0" lang="en-US" altLang="zh-TW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accent2">
                    <a:lumMod val="75000"/>
                  </a:schemeClr>
                </a:solidFill>
              </a:rPr>
              <a:t>OTN Layer: Optical Wavelength Switch/Transport; WDM1800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Tran</a:t>
            </a:r>
            <a:r>
              <a:rPr kumimoji="0" lang="en-US" altLang="zh-TW" sz="1800" b="1" dirty="0">
                <a:solidFill>
                  <a:srgbClr val="7F65A1"/>
                </a:solidFill>
                <a:ea typeface="標楷體" panose="03000509000000000000" pitchFamily="65" charset="-120"/>
              </a:rPr>
              <a:t>sport</a:t>
            </a: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 Layer: </a:t>
            </a:r>
            <a:r>
              <a:rPr kumimoji="0" lang="en-US" altLang="zh-TW" sz="1800" b="1" dirty="0" smtClean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SDH/SONET</a:t>
            </a:r>
            <a:r>
              <a:rPr lang="en-US" altLang="zh-TW" sz="1800" b="1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, </a:t>
            </a:r>
            <a:r>
              <a:rPr lang="en-US" altLang="zh-TW" sz="1800" b="1" dirty="0">
                <a:solidFill>
                  <a:srgbClr val="7F65A1"/>
                </a:solidFill>
                <a:ea typeface="標楷體" panose="03000509000000000000" pitchFamily="65" charset="-120"/>
              </a:rPr>
              <a:t>L3, MPLS</a:t>
            </a:r>
            <a:r>
              <a:rPr lang="en-US" altLang="zh-TW" sz="1800" b="1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; </a:t>
            </a:r>
            <a:r>
              <a:rPr lang="en-US" altLang="zh-TW" sz="1800" b="1" u="sng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O9400, O95</a:t>
            </a:r>
            <a:r>
              <a:rPr lang="en-US" altLang="zh-TW" sz="1800" b="1" u="sng" dirty="0">
                <a:solidFill>
                  <a:srgbClr val="7F65A1"/>
                </a:solidFill>
                <a:ea typeface="標楷體" panose="03000509000000000000" pitchFamily="65" charset="-120"/>
              </a:rPr>
              <a:t>00</a:t>
            </a:r>
            <a:r>
              <a:rPr lang="en-US" altLang="zh-TW" sz="1800" b="1" u="sng" dirty="0">
                <a:solidFill>
                  <a:schemeClr val="accent6">
                    <a:lumMod val="75000"/>
                  </a:schemeClr>
                </a:solidFill>
                <a:ea typeface="標楷體" panose="03000509000000000000" pitchFamily="65" charset="-120"/>
              </a:rPr>
              <a:t>, G78</a:t>
            </a:r>
            <a:r>
              <a:rPr lang="en-US" altLang="zh-TW" sz="1800" b="1" u="sng" dirty="0">
                <a:solidFill>
                  <a:srgbClr val="7F65A1"/>
                </a:solidFill>
                <a:ea typeface="標楷體" panose="03000509000000000000" pitchFamily="65" charset="-120"/>
              </a:rPr>
              <a:t>00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 smtClean="0">
                <a:solidFill>
                  <a:schemeClr val="accent3">
                    <a:lumMod val="75000"/>
                  </a:schemeClr>
                </a:solidFill>
                <a:ea typeface="標楷體" panose="03000509000000000000" pitchFamily="65" charset="-120"/>
              </a:rPr>
              <a:t>Access </a:t>
            </a:r>
            <a:r>
              <a:rPr kumimoji="0" lang="en-US" altLang="zh-TW" sz="1800" b="1" dirty="0">
                <a:solidFill>
                  <a:schemeClr val="accent3">
                    <a:lumMod val="75000"/>
                  </a:schemeClr>
                </a:solidFill>
                <a:ea typeface="標楷體" panose="03000509000000000000" pitchFamily="65" charset="-120"/>
              </a:rPr>
              <a:t>Aggregation Layer: Ethernet, SDH/SONET, TDM, Voices, Applications; </a:t>
            </a:r>
            <a:r>
              <a:rPr kumimoji="0" lang="en-US" altLang="zh-TW" sz="1800" b="1" u="sng" dirty="0">
                <a:solidFill>
                  <a:schemeClr val="accent3">
                    <a:lumMod val="75000"/>
                  </a:schemeClr>
                </a:solidFill>
                <a:ea typeface="標楷體" panose="03000509000000000000" pitchFamily="65" charset="-120"/>
              </a:rPr>
              <a:t>AM3440, IP6704A, G7820, G7860A</a:t>
            </a:r>
            <a:endParaRPr kumimoji="0" lang="en-US" altLang="zh-TW" sz="1800" b="1" dirty="0">
              <a:solidFill>
                <a:schemeClr val="accent3">
                  <a:lumMod val="75000"/>
                </a:schemeClr>
              </a:solidFill>
              <a:ea typeface="標楷體" panose="03000509000000000000" pitchFamily="65" charset="-120"/>
            </a:endParaRP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accent5"/>
                </a:solidFill>
                <a:ea typeface="標楷體" panose="03000509000000000000" pitchFamily="65" charset="-120"/>
              </a:rPr>
              <a:t>RTU Layer: Customers’ Equipment</a:t>
            </a:r>
            <a:endParaRPr kumimoji="0" lang="zh-TW" altLang="en-US" sz="1600" b="1" dirty="0"/>
          </a:p>
        </p:txBody>
      </p:sp>
      <p:grpSp>
        <p:nvGrpSpPr>
          <p:cNvPr id="15" name="群組 13">
            <a:extLst>
              <a:ext uri="{FF2B5EF4-FFF2-40B4-BE49-F238E27FC236}">
                <a16:creationId xmlns="" xmlns:a16="http://schemas.microsoft.com/office/drawing/2014/main" id="{B424AD66-D88B-49F4-AA5D-B9E75279E3C4}"/>
              </a:ext>
            </a:extLst>
          </p:cNvPr>
          <p:cNvGrpSpPr>
            <a:grpSpLocks/>
          </p:cNvGrpSpPr>
          <p:nvPr/>
        </p:nvGrpSpPr>
        <p:grpSpPr bwMode="auto">
          <a:xfrm>
            <a:off x="5334669" y="1844787"/>
            <a:ext cx="215900" cy="576263"/>
            <a:chOff x="2411760" y="2924944"/>
            <a:chExt cx="216024" cy="576064"/>
          </a:xfrm>
        </p:grpSpPr>
        <p:cxnSp>
          <p:nvCxnSpPr>
            <p:cNvPr id="16" name="直線接點 15">
              <a:extLst>
                <a:ext uri="{FF2B5EF4-FFF2-40B4-BE49-F238E27FC236}">
                  <a16:creationId xmlns="" xmlns:a16="http://schemas.microsoft.com/office/drawing/2014/main" id="{A93ECB81-2C73-46AB-A5E3-AAD121968F9B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>
              <a:extLst>
                <a:ext uri="{FF2B5EF4-FFF2-40B4-BE49-F238E27FC236}">
                  <a16:creationId xmlns="" xmlns:a16="http://schemas.microsoft.com/office/drawing/2014/main" id="{2789736A-8CA6-46F3-8C37-ED4738EF47E9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群組 39">
            <a:extLst>
              <a:ext uri="{FF2B5EF4-FFF2-40B4-BE49-F238E27FC236}">
                <a16:creationId xmlns="" xmlns:a16="http://schemas.microsoft.com/office/drawing/2014/main" id="{25793EFC-27B6-466C-BA2C-5316CF633751}"/>
              </a:ext>
            </a:extLst>
          </p:cNvPr>
          <p:cNvGrpSpPr>
            <a:grpSpLocks/>
          </p:cNvGrpSpPr>
          <p:nvPr/>
        </p:nvGrpSpPr>
        <p:grpSpPr bwMode="auto">
          <a:xfrm>
            <a:off x="4786406" y="3702457"/>
            <a:ext cx="1296987" cy="727075"/>
            <a:chOff x="5868279" y="3565186"/>
            <a:chExt cx="1295874" cy="727910"/>
          </a:xfrm>
        </p:grpSpPr>
        <p:grpSp>
          <p:nvGrpSpPr>
            <p:cNvPr id="19" name="群組 33">
              <a:extLst>
                <a:ext uri="{FF2B5EF4-FFF2-40B4-BE49-F238E27FC236}">
                  <a16:creationId xmlns="" xmlns:a16="http://schemas.microsoft.com/office/drawing/2014/main" id="{C2765939-EB97-49AE-A70D-DF6DF64CDB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52220" y="3565186"/>
              <a:ext cx="611933" cy="727910"/>
              <a:chOff x="1871835" y="3573016"/>
              <a:chExt cx="611933" cy="727910"/>
            </a:xfrm>
          </p:grpSpPr>
          <p:cxnSp>
            <p:nvCxnSpPr>
              <p:cNvPr id="23" name="直線接點 22">
                <a:extLst>
                  <a:ext uri="{FF2B5EF4-FFF2-40B4-BE49-F238E27FC236}">
                    <a16:creationId xmlns="" xmlns:a16="http://schemas.microsoft.com/office/drawing/2014/main" id="{C27E8C55-CE59-440A-AC2D-A3F0A0537D05}"/>
                  </a:ext>
                </a:extLst>
              </p:cNvPr>
              <p:cNvCxnSpPr/>
              <p:nvPr/>
            </p:nvCxnSpPr>
            <p:spPr>
              <a:xfrm>
                <a:off x="2177644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圓角矩形 35">
                <a:extLst>
                  <a:ext uri="{FF2B5EF4-FFF2-40B4-BE49-F238E27FC236}">
                    <a16:creationId xmlns="" xmlns:a16="http://schemas.microsoft.com/office/drawing/2014/main" id="{D6FB9920-F047-4964-ABA4-8AD3810E1134}"/>
                  </a:ext>
                </a:extLst>
              </p:cNvPr>
              <p:cNvSpPr/>
              <p:nvPr/>
            </p:nvSpPr>
            <p:spPr>
              <a:xfrm>
                <a:off x="1871519" y="3940150"/>
                <a:ext cx="612249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4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1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0" name="群組 36">
              <a:extLst>
                <a:ext uri="{FF2B5EF4-FFF2-40B4-BE49-F238E27FC236}">
                  <a16:creationId xmlns="" xmlns:a16="http://schemas.microsoft.com/office/drawing/2014/main" id="{5BD68C6D-9826-4774-BB27-24F907393A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68279" y="3565186"/>
              <a:ext cx="611933" cy="727910"/>
              <a:chOff x="1871835" y="3573016"/>
              <a:chExt cx="611933" cy="727910"/>
            </a:xfrm>
          </p:grpSpPr>
          <p:cxnSp>
            <p:nvCxnSpPr>
              <p:cNvPr id="21" name="直線接點 20">
                <a:extLst>
                  <a:ext uri="{FF2B5EF4-FFF2-40B4-BE49-F238E27FC236}">
                    <a16:creationId xmlns="" xmlns:a16="http://schemas.microsoft.com/office/drawing/2014/main" id="{9B4CA629-C815-4D55-8D31-34C81B9E2B06}"/>
                  </a:ext>
                </a:extLst>
              </p:cNvPr>
              <p:cNvCxnSpPr/>
              <p:nvPr/>
            </p:nvCxnSpPr>
            <p:spPr>
              <a:xfrm>
                <a:off x="2177959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圓角矩形 38">
                <a:extLst>
                  <a:ext uri="{FF2B5EF4-FFF2-40B4-BE49-F238E27FC236}">
                    <a16:creationId xmlns="" xmlns:a16="http://schemas.microsoft.com/office/drawing/2014/main" id="{F9269E9F-E54C-4BBF-BE24-0B44D262AFA3}"/>
                  </a:ext>
                </a:extLst>
              </p:cNvPr>
              <p:cNvSpPr/>
              <p:nvPr/>
            </p:nvSpPr>
            <p:spPr>
              <a:xfrm>
                <a:off x="1871835" y="3940150"/>
                <a:ext cx="612249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4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140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25" name="群組 13">
            <a:extLst>
              <a:ext uri="{FF2B5EF4-FFF2-40B4-BE49-F238E27FC236}">
                <a16:creationId xmlns="" xmlns:a16="http://schemas.microsoft.com/office/drawing/2014/main" id="{E8EC4F20-EE83-44F0-B2B4-1BA54CAF3D4C}"/>
              </a:ext>
            </a:extLst>
          </p:cNvPr>
          <p:cNvGrpSpPr>
            <a:grpSpLocks/>
          </p:cNvGrpSpPr>
          <p:nvPr/>
        </p:nvGrpSpPr>
        <p:grpSpPr bwMode="auto">
          <a:xfrm>
            <a:off x="5327743" y="2876957"/>
            <a:ext cx="215900" cy="576263"/>
            <a:chOff x="2411760" y="2924944"/>
            <a:chExt cx="216024" cy="576064"/>
          </a:xfrm>
        </p:grpSpPr>
        <p:cxnSp>
          <p:nvCxnSpPr>
            <p:cNvPr id="26" name="直線接點 25">
              <a:extLst>
                <a:ext uri="{FF2B5EF4-FFF2-40B4-BE49-F238E27FC236}">
                  <a16:creationId xmlns="" xmlns:a16="http://schemas.microsoft.com/office/drawing/2014/main" id="{700BCD42-4884-46BA-9041-3D783A241EDB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="" xmlns:a16="http://schemas.microsoft.com/office/drawing/2014/main" id="{EA129C01-A0A5-4479-9A28-00A5BD65382D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圓角矩形 17">
            <a:extLst>
              <a:ext uri="{FF2B5EF4-FFF2-40B4-BE49-F238E27FC236}">
                <a16:creationId xmlns="" xmlns:a16="http://schemas.microsoft.com/office/drawing/2014/main" id="{6653A133-8EBE-4EF6-BA13-15951707F87D}"/>
              </a:ext>
            </a:extLst>
          </p:cNvPr>
          <p:cNvSpPr/>
          <p:nvPr/>
        </p:nvSpPr>
        <p:spPr bwMode="auto">
          <a:xfrm>
            <a:off x="4894356" y="3308757"/>
            <a:ext cx="1081087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sp>
        <p:nvSpPr>
          <p:cNvPr id="30" name="圓角矩形 67">
            <a:extLst>
              <a:ext uri="{FF2B5EF4-FFF2-40B4-BE49-F238E27FC236}">
                <a16:creationId xmlns="" xmlns:a16="http://schemas.microsoft.com/office/drawing/2014/main" id="{358F14C4-0925-4386-AF4E-326B43D510A5}"/>
              </a:ext>
            </a:extLst>
          </p:cNvPr>
          <p:cNvSpPr/>
          <p:nvPr/>
        </p:nvSpPr>
        <p:spPr bwMode="auto">
          <a:xfrm>
            <a:off x="4890891" y="1311675"/>
            <a:ext cx="1081087" cy="7191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400" dirty="0">
                <a:solidFill>
                  <a:prstClr val="white"/>
                </a:solidFill>
              </a:rPr>
              <a:t>OTN</a:t>
            </a:r>
            <a:endParaRPr kumimoji="0" lang="zh-TW" altLang="en-US" sz="1400" dirty="0">
              <a:solidFill>
                <a:prstClr val="white"/>
              </a:solidFill>
            </a:endParaRPr>
          </a:p>
        </p:txBody>
      </p:sp>
      <p:grpSp>
        <p:nvGrpSpPr>
          <p:cNvPr id="31" name="群組 60">
            <a:extLst>
              <a:ext uri="{FF2B5EF4-FFF2-40B4-BE49-F238E27FC236}">
                <a16:creationId xmlns="" xmlns:a16="http://schemas.microsoft.com/office/drawing/2014/main" id="{57AF7EF3-2671-4ECB-B52D-0C6BF9A58034}"/>
              </a:ext>
            </a:extLst>
          </p:cNvPr>
          <p:cNvGrpSpPr>
            <a:grpSpLocks/>
          </p:cNvGrpSpPr>
          <p:nvPr/>
        </p:nvGrpSpPr>
        <p:grpSpPr bwMode="auto">
          <a:xfrm>
            <a:off x="3913501" y="1844787"/>
            <a:ext cx="215900" cy="576263"/>
            <a:chOff x="2411760" y="2924944"/>
            <a:chExt cx="216024" cy="576064"/>
          </a:xfrm>
        </p:grpSpPr>
        <p:cxnSp>
          <p:nvCxnSpPr>
            <p:cNvPr id="32" name="直線接點 31">
              <a:extLst>
                <a:ext uri="{FF2B5EF4-FFF2-40B4-BE49-F238E27FC236}">
                  <a16:creationId xmlns="" xmlns:a16="http://schemas.microsoft.com/office/drawing/2014/main" id="{E382DDBD-F1F4-4BCD-B955-BD2B8A80BC8F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="" xmlns:a16="http://schemas.microsoft.com/office/drawing/2014/main" id="{5B37C429-F6FF-48BD-8D88-B7F4462F6AC1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群組 53">
            <a:extLst>
              <a:ext uri="{FF2B5EF4-FFF2-40B4-BE49-F238E27FC236}">
                <a16:creationId xmlns="" xmlns:a16="http://schemas.microsoft.com/office/drawing/2014/main" id="{DEE317A7-6EF8-4F61-968A-AB2F3430D9C1}"/>
              </a:ext>
            </a:extLst>
          </p:cNvPr>
          <p:cNvGrpSpPr>
            <a:grpSpLocks/>
          </p:cNvGrpSpPr>
          <p:nvPr/>
        </p:nvGrpSpPr>
        <p:grpSpPr bwMode="auto">
          <a:xfrm>
            <a:off x="4051038" y="3702457"/>
            <a:ext cx="611187" cy="727075"/>
            <a:chOff x="1871835" y="3573016"/>
            <a:chExt cx="611933" cy="727910"/>
          </a:xfrm>
        </p:grpSpPr>
        <p:cxnSp>
          <p:nvCxnSpPr>
            <p:cNvPr id="35" name="直線接點 34">
              <a:extLst>
                <a:ext uri="{FF2B5EF4-FFF2-40B4-BE49-F238E27FC236}">
                  <a16:creationId xmlns="" xmlns:a16="http://schemas.microsoft.com/office/drawing/2014/main" id="{ECC3B5EA-E308-4C45-81F2-3D390D96919C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圓角矩形 55">
              <a:extLst>
                <a:ext uri="{FF2B5EF4-FFF2-40B4-BE49-F238E27FC236}">
                  <a16:creationId xmlns="" xmlns:a16="http://schemas.microsoft.com/office/drawing/2014/main" id="{428C8181-6EBB-4987-9211-86839D00C4BF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7" name="群組 56">
            <a:extLst>
              <a:ext uri="{FF2B5EF4-FFF2-40B4-BE49-F238E27FC236}">
                <a16:creationId xmlns="" xmlns:a16="http://schemas.microsoft.com/office/drawing/2014/main" id="{C53FA8C2-5ED5-4A29-8AA9-24AF2D79B8C5}"/>
              </a:ext>
            </a:extLst>
          </p:cNvPr>
          <p:cNvGrpSpPr>
            <a:grpSpLocks/>
          </p:cNvGrpSpPr>
          <p:nvPr/>
        </p:nvGrpSpPr>
        <p:grpSpPr bwMode="auto">
          <a:xfrm>
            <a:off x="3366825" y="3702457"/>
            <a:ext cx="611188" cy="727075"/>
            <a:chOff x="1871835" y="3573016"/>
            <a:chExt cx="611933" cy="727910"/>
          </a:xfrm>
        </p:grpSpPr>
        <p:cxnSp>
          <p:nvCxnSpPr>
            <p:cNvPr id="38" name="直線接點 37">
              <a:extLst>
                <a:ext uri="{FF2B5EF4-FFF2-40B4-BE49-F238E27FC236}">
                  <a16:creationId xmlns="" xmlns:a16="http://schemas.microsoft.com/office/drawing/2014/main" id="{20FCB3BD-5E47-4010-BE6C-0349F7B43511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圓角矩形 58">
              <a:extLst>
                <a:ext uri="{FF2B5EF4-FFF2-40B4-BE49-F238E27FC236}">
                  <a16:creationId xmlns="" xmlns:a16="http://schemas.microsoft.com/office/drawing/2014/main" id="{DA1937C1-C1C2-46FE-855A-6CEE26A2CA80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群組 60">
            <a:extLst>
              <a:ext uri="{FF2B5EF4-FFF2-40B4-BE49-F238E27FC236}">
                <a16:creationId xmlns="" xmlns:a16="http://schemas.microsoft.com/office/drawing/2014/main" id="{47462C38-1E93-4300-9F0F-4FDAD320A10E}"/>
              </a:ext>
            </a:extLst>
          </p:cNvPr>
          <p:cNvGrpSpPr>
            <a:grpSpLocks/>
          </p:cNvGrpSpPr>
          <p:nvPr/>
        </p:nvGrpSpPr>
        <p:grpSpPr bwMode="auto">
          <a:xfrm>
            <a:off x="3906575" y="2876957"/>
            <a:ext cx="215900" cy="576263"/>
            <a:chOff x="2411760" y="2924944"/>
            <a:chExt cx="216024" cy="576064"/>
          </a:xfrm>
        </p:grpSpPr>
        <p:cxnSp>
          <p:nvCxnSpPr>
            <p:cNvPr id="41" name="直線接點 40">
              <a:extLst>
                <a:ext uri="{FF2B5EF4-FFF2-40B4-BE49-F238E27FC236}">
                  <a16:creationId xmlns="" xmlns:a16="http://schemas.microsoft.com/office/drawing/2014/main" id="{DABC7792-5A4C-4375-989B-0CF8B234D67F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="" xmlns:a16="http://schemas.microsoft.com/office/drawing/2014/main" id="{0BB0ED52-5BFE-4D35-99D8-EB2902E1400B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圓角矩形 63">
            <a:extLst>
              <a:ext uri="{FF2B5EF4-FFF2-40B4-BE49-F238E27FC236}">
                <a16:creationId xmlns="" xmlns:a16="http://schemas.microsoft.com/office/drawing/2014/main" id="{BF8A1FF8-3020-470D-9F81-7C11B0D9A84E}"/>
              </a:ext>
            </a:extLst>
          </p:cNvPr>
          <p:cNvSpPr/>
          <p:nvPr/>
        </p:nvSpPr>
        <p:spPr bwMode="auto">
          <a:xfrm>
            <a:off x="3474775" y="3308757"/>
            <a:ext cx="1079500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sp>
        <p:nvSpPr>
          <p:cNvPr id="45" name="圓角矩形 68">
            <a:extLst>
              <a:ext uri="{FF2B5EF4-FFF2-40B4-BE49-F238E27FC236}">
                <a16:creationId xmlns="" xmlns:a16="http://schemas.microsoft.com/office/drawing/2014/main" id="{9C2300EF-0DB1-4EFA-AFDA-91C9F1E7A52E}"/>
              </a:ext>
            </a:extLst>
          </p:cNvPr>
          <p:cNvSpPr/>
          <p:nvPr/>
        </p:nvSpPr>
        <p:spPr bwMode="auto">
          <a:xfrm>
            <a:off x="3471310" y="1311675"/>
            <a:ext cx="1079500" cy="7191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400" dirty="0">
                <a:solidFill>
                  <a:prstClr val="white"/>
                </a:solidFill>
              </a:rPr>
              <a:t>OTN</a:t>
            </a:r>
            <a:endParaRPr kumimoji="0" lang="zh-TW" altLang="en-US" sz="1400" dirty="0">
              <a:solidFill>
                <a:prstClr val="white"/>
              </a:solidFill>
            </a:endParaRPr>
          </a:p>
        </p:txBody>
      </p:sp>
      <p:grpSp>
        <p:nvGrpSpPr>
          <p:cNvPr id="46" name="群組 45">
            <a:extLst>
              <a:ext uri="{FF2B5EF4-FFF2-40B4-BE49-F238E27FC236}">
                <a16:creationId xmlns="" xmlns:a16="http://schemas.microsoft.com/office/drawing/2014/main" id="{7453D8C4-D7D1-438C-9ABA-6D16D17B9740}"/>
              </a:ext>
            </a:extLst>
          </p:cNvPr>
          <p:cNvGrpSpPr/>
          <p:nvPr/>
        </p:nvGrpSpPr>
        <p:grpSpPr>
          <a:xfrm>
            <a:off x="233914" y="4921113"/>
            <a:ext cx="528637" cy="1440163"/>
            <a:chOff x="1090613" y="4763055"/>
            <a:chExt cx="528637" cy="1258335"/>
          </a:xfrm>
        </p:grpSpPr>
        <p:grpSp>
          <p:nvGrpSpPr>
            <p:cNvPr id="47" name="群組 52">
              <a:extLst>
                <a:ext uri="{FF2B5EF4-FFF2-40B4-BE49-F238E27FC236}">
                  <a16:creationId xmlns="" xmlns:a16="http://schemas.microsoft.com/office/drawing/2014/main" id="{91257583-163C-47BE-8AD1-0BCC170EC5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90613" y="5388051"/>
              <a:ext cx="528637" cy="633339"/>
              <a:chOff x="11238" y="4869160"/>
              <a:chExt cx="1295874" cy="1552364"/>
            </a:xfrm>
          </p:grpSpPr>
          <p:grpSp>
            <p:nvGrpSpPr>
              <p:cNvPr id="51" name="群組 41">
                <a:extLst>
                  <a:ext uri="{FF2B5EF4-FFF2-40B4-BE49-F238E27FC236}">
                    <a16:creationId xmlns="" xmlns:a16="http://schemas.microsoft.com/office/drawing/2014/main" id="{94740E97-1154-4D13-9CDD-A2711609D4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95179" y="5693614"/>
                <a:ext cx="611933" cy="727910"/>
                <a:chOff x="1871835" y="3573016"/>
                <a:chExt cx="611933" cy="727910"/>
              </a:xfrm>
            </p:grpSpPr>
            <p:cxnSp>
              <p:nvCxnSpPr>
                <p:cNvPr id="60" name="直線接點 59">
                  <a:extLst>
                    <a:ext uri="{FF2B5EF4-FFF2-40B4-BE49-F238E27FC236}">
                      <a16:creationId xmlns="" xmlns:a16="http://schemas.microsoft.com/office/drawing/2014/main" id="{ED354152-82D2-4D50-9611-9F1DDD3F6DA6}"/>
                    </a:ext>
                  </a:extLst>
                </p:cNvPr>
                <p:cNvCxnSpPr/>
                <p:nvPr/>
              </p:nvCxnSpPr>
              <p:spPr>
                <a:xfrm>
                  <a:off x="2176339" y="3573291"/>
                  <a:ext cx="0" cy="575882"/>
                </a:xfrm>
                <a:prstGeom prst="line">
                  <a:avLst/>
                </a:prstGeom>
                <a:ln w="2857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圓角矩形 113">
                  <a:extLst>
                    <a:ext uri="{FF2B5EF4-FFF2-40B4-BE49-F238E27FC236}">
                      <a16:creationId xmlns="" xmlns:a16="http://schemas.microsoft.com/office/drawing/2014/main" id="{57E140FA-C78D-493F-84E0-C01BF0504E26}"/>
                    </a:ext>
                  </a:extLst>
                </p:cNvPr>
                <p:cNvSpPr/>
                <p:nvPr/>
              </p:nvSpPr>
              <p:spPr>
                <a:xfrm>
                  <a:off x="1872801" y="3942946"/>
                  <a:ext cx="610967" cy="357980"/>
                </a:xfrm>
                <a:prstGeom prst="round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6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2" name="群組 44">
                <a:extLst>
                  <a:ext uri="{FF2B5EF4-FFF2-40B4-BE49-F238E27FC236}">
                    <a16:creationId xmlns="" xmlns:a16="http://schemas.microsoft.com/office/drawing/2014/main" id="{02727A17-6AC4-434A-9B53-7E6855D2C0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238" y="5693614"/>
                <a:ext cx="611933" cy="727910"/>
                <a:chOff x="1871835" y="3573016"/>
                <a:chExt cx="611933" cy="727910"/>
              </a:xfrm>
            </p:grpSpPr>
            <p:cxnSp>
              <p:nvCxnSpPr>
                <p:cNvPr id="58" name="直線接點 57">
                  <a:extLst>
                    <a:ext uri="{FF2B5EF4-FFF2-40B4-BE49-F238E27FC236}">
                      <a16:creationId xmlns="" xmlns:a16="http://schemas.microsoft.com/office/drawing/2014/main" id="{042098EE-8D9E-407B-AEF9-F33EE58EA7F8}"/>
                    </a:ext>
                  </a:extLst>
                </p:cNvPr>
                <p:cNvCxnSpPr/>
                <p:nvPr/>
              </p:nvCxnSpPr>
              <p:spPr>
                <a:xfrm>
                  <a:off x="2175373" y="3573291"/>
                  <a:ext cx="0" cy="575882"/>
                </a:xfrm>
                <a:prstGeom prst="line">
                  <a:avLst/>
                </a:prstGeom>
                <a:ln w="2857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圓角矩形 111">
                  <a:extLst>
                    <a:ext uri="{FF2B5EF4-FFF2-40B4-BE49-F238E27FC236}">
                      <a16:creationId xmlns="" xmlns:a16="http://schemas.microsoft.com/office/drawing/2014/main" id="{E5F73F51-ABB2-4899-946C-1E04A2E9C83A}"/>
                    </a:ext>
                  </a:extLst>
                </p:cNvPr>
                <p:cNvSpPr/>
                <p:nvPr/>
              </p:nvSpPr>
              <p:spPr>
                <a:xfrm>
                  <a:off x="1871835" y="3942946"/>
                  <a:ext cx="610967" cy="357980"/>
                </a:xfrm>
                <a:prstGeom prst="round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6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3" name="群組 48">
                <a:extLst>
                  <a:ext uri="{FF2B5EF4-FFF2-40B4-BE49-F238E27FC236}">
                    <a16:creationId xmlns="" xmlns:a16="http://schemas.microsoft.com/office/drawing/2014/main" id="{F18FDC71-ADAE-4F44-8CD0-88EDBB710F1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1163" y="4869160"/>
                <a:ext cx="216024" cy="576064"/>
                <a:chOff x="2411760" y="2924944"/>
                <a:chExt cx="216024" cy="576064"/>
              </a:xfrm>
            </p:grpSpPr>
            <p:cxnSp>
              <p:nvCxnSpPr>
                <p:cNvPr id="56" name="直線接點 55">
                  <a:extLst>
                    <a:ext uri="{FF2B5EF4-FFF2-40B4-BE49-F238E27FC236}">
                      <a16:creationId xmlns="" xmlns:a16="http://schemas.microsoft.com/office/drawing/2014/main" id="{E27C0A77-E930-4A5F-A3FE-55B1BAB318C8}"/>
                    </a:ext>
                  </a:extLst>
                </p:cNvPr>
                <p:cNvCxnSpPr/>
                <p:nvPr/>
              </p:nvCxnSpPr>
              <p:spPr>
                <a:xfrm>
                  <a:off x="2412755" y="2924763"/>
                  <a:ext cx="0" cy="575883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線接點 56">
                  <a:extLst>
                    <a:ext uri="{FF2B5EF4-FFF2-40B4-BE49-F238E27FC236}">
                      <a16:creationId xmlns="" xmlns:a16="http://schemas.microsoft.com/office/drawing/2014/main" id="{B826A7AF-93C1-476C-9513-CEE65C39698F}"/>
                    </a:ext>
                  </a:extLst>
                </p:cNvPr>
                <p:cNvCxnSpPr/>
                <p:nvPr/>
              </p:nvCxnSpPr>
              <p:spPr>
                <a:xfrm>
                  <a:off x="2626789" y="2924763"/>
                  <a:ext cx="0" cy="575883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" name="圓角矩形 106">
                <a:extLst>
                  <a:ext uri="{FF2B5EF4-FFF2-40B4-BE49-F238E27FC236}">
                    <a16:creationId xmlns="" xmlns:a16="http://schemas.microsoft.com/office/drawing/2014/main" id="{D0E9CC09-4D9F-4A68-83F6-14F21A2043ED}"/>
                  </a:ext>
                </a:extLst>
              </p:cNvPr>
              <p:cNvSpPr/>
              <p:nvPr/>
            </p:nvSpPr>
            <p:spPr>
              <a:xfrm>
                <a:off x="120200" y="5300890"/>
                <a:ext cx="1077949" cy="505842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600" dirty="0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48" name="直線接點 47">
              <a:extLst>
                <a:ext uri="{FF2B5EF4-FFF2-40B4-BE49-F238E27FC236}">
                  <a16:creationId xmlns="" xmlns:a16="http://schemas.microsoft.com/office/drawing/2014/main" id="{419AE9E1-BD22-4D4B-8181-1D4771F3796E}"/>
                </a:ext>
              </a:extLst>
            </p:cNvPr>
            <p:cNvCxnSpPr/>
            <p:nvPr/>
          </p:nvCxnSpPr>
          <p:spPr bwMode="auto">
            <a:xfrm>
              <a:off x="1309113" y="4998005"/>
              <a:ext cx="0" cy="23495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="" xmlns:a16="http://schemas.microsoft.com/office/drawing/2014/main" id="{46476ED7-93BE-494B-8ABF-0C7E8849A10B}"/>
                </a:ext>
              </a:extLst>
            </p:cNvPr>
            <p:cNvCxnSpPr/>
            <p:nvPr/>
          </p:nvCxnSpPr>
          <p:spPr bwMode="auto">
            <a:xfrm>
              <a:off x="1396426" y="4998005"/>
              <a:ext cx="0" cy="23495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圓角矩形 102">
              <a:extLst>
                <a:ext uri="{FF2B5EF4-FFF2-40B4-BE49-F238E27FC236}">
                  <a16:creationId xmlns="" xmlns:a16="http://schemas.microsoft.com/office/drawing/2014/main" id="{8961DA61-FA61-42FB-9F5E-71807A66BDD9}"/>
                </a:ext>
              </a:extLst>
            </p:cNvPr>
            <p:cNvSpPr/>
            <p:nvPr/>
          </p:nvSpPr>
          <p:spPr bwMode="auto">
            <a:xfrm>
              <a:off x="1132901" y="4763055"/>
              <a:ext cx="439737" cy="293688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6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62" name="群組 61"/>
          <p:cNvGrpSpPr/>
          <p:nvPr/>
        </p:nvGrpSpPr>
        <p:grpSpPr>
          <a:xfrm>
            <a:off x="4892478" y="2280434"/>
            <a:ext cx="1079500" cy="719138"/>
            <a:chOff x="6003925" y="2165350"/>
            <a:chExt cx="1079500" cy="719138"/>
          </a:xfrm>
        </p:grpSpPr>
        <p:sp>
          <p:nvSpPr>
            <p:cNvPr id="63" name="圓角矩形 62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64" name="流程圖: 資料 63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65" name="圓角矩形 64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66" name="矩形 83"/>
            <p:cNvSpPr>
              <a:spLocks noChangeArrowheads="1"/>
            </p:cNvSpPr>
            <p:nvPr/>
          </p:nvSpPr>
          <p:spPr bwMode="auto">
            <a:xfrm>
              <a:off x="6052607" y="2370629"/>
              <a:ext cx="982063" cy="338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  <p:grpSp>
        <p:nvGrpSpPr>
          <p:cNvPr id="67" name="群組 66"/>
          <p:cNvGrpSpPr/>
          <p:nvPr/>
        </p:nvGrpSpPr>
        <p:grpSpPr>
          <a:xfrm>
            <a:off x="3480598" y="2280434"/>
            <a:ext cx="1079500" cy="719138"/>
            <a:chOff x="6003925" y="2165350"/>
            <a:chExt cx="1079500" cy="719138"/>
          </a:xfrm>
        </p:grpSpPr>
        <p:sp>
          <p:nvSpPr>
            <p:cNvPr id="68" name="圓角矩形 67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69" name="流程圖: 資料 68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0" name="圓角矩形 69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1" name="矩形 83"/>
            <p:cNvSpPr>
              <a:spLocks noChangeArrowheads="1"/>
            </p:cNvSpPr>
            <p:nvPr/>
          </p:nvSpPr>
          <p:spPr bwMode="auto">
            <a:xfrm>
              <a:off x="6052607" y="2370629"/>
              <a:ext cx="982063" cy="338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  <p:grpSp>
        <p:nvGrpSpPr>
          <p:cNvPr id="72" name="群組 71"/>
          <p:cNvGrpSpPr/>
          <p:nvPr/>
        </p:nvGrpSpPr>
        <p:grpSpPr>
          <a:xfrm>
            <a:off x="254126" y="5349992"/>
            <a:ext cx="504056" cy="389580"/>
            <a:chOff x="6003925" y="2165350"/>
            <a:chExt cx="1079500" cy="719138"/>
          </a:xfrm>
        </p:grpSpPr>
        <p:sp>
          <p:nvSpPr>
            <p:cNvPr id="73" name="圓角矩形 72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4" name="流程圖: 資料 73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5" name="圓角矩形 74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789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43" grpId="0" animBg="1"/>
      <p:bldP spid="4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="" xmlns:a16="http://schemas.microsoft.com/office/drawing/2014/main" id="{E215D221-8CAF-424A-AD0D-8088D548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lvl="1" algn="ctr" rtl="0">
              <a:lnSpc>
                <a:spcPct val="90000"/>
              </a:lnSpc>
              <a:spcBef>
                <a:spcPct val="0"/>
              </a:spcBef>
            </a:pPr>
            <a:r>
              <a:rPr lang="zh-TW" altLang="en-US" sz="3200" b="1" kern="12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關鍵任務通訊解決方案</a:t>
            </a:r>
            <a:r>
              <a:rPr lang="zh-TW" altLang="en-US" sz="3200" b="1" kern="1200" dirty="0">
                <a:solidFill>
                  <a:srgbClr val="0175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zh-TW" altLang="en-US" sz="3200" b="1" kern="1200" dirty="0">
                <a:solidFill>
                  <a:srgbClr val="0175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zh-TW" altLang="en-US" sz="2800" b="1" kern="1200" dirty="0">
                <a:solidFill>
                  <a:srgbClr val="0175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市場機會與網路模型</a:t>
            </a:r>
            <a:endParaRPr lang="zh-TW" altLang="en-US" sz="3000" b="1" kern="1200" dirty="0">
              <a:solidFill>
                <a:srgbClr val="0175C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="" xmlns:a16="http://schemas.microsoft.com/office/drawing/2014/main" id="{6CB3DCB8-46C5-4986-8F8B-31FD74C03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>
                <a:spcAft>
                  <a:spcPts val="600"/>
                </a:spcAft>
              </a:pPr>
              <a:t>23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="" xmlns:a16="http://schemas.microsoft.com/office/drawing/2014/main" id="{C887F76E-792E-451F-A3D8-1C4A31DAF89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Adding </a:t>
            </a:r>
            <a:r>
              <a:rPr kumimoji="0" lang="zh-TW" altLang="en-US" sz="1600" b="1" dirty="0">
                <a:solidFill>
                  <a:schemeClr val="accent3">
                    <a:lumMod val="75000"/>
                  </a:schemeClr>
                </a:solidFill>
              </a:rPr>
              <a:t>Access Aggregation Mux 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to Existing Transport Clouds 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Adding </a:t>
            </a:r>
            <a:r>
              <a:rPr kumimoji="0" lang="zh-TW" altLang="en-US" sz="1600" b="1" dirty="0">
                <a:solidFill>
                  <a:schemeClr val="accent3">
                    <a:lumMod val="75000"/>
                  </a:schemeClr>
                </a:solidFill>
              </a:rPr>
              <a:t>Access Aggregation Mux 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to Dual Transport Clouds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Constructing a New Backbone with </a:t>
            </a:r>
            <a:r>
              <a:rPr kumimoji="0" lang="zh-TW" altLang="en-US" sz="1600" b="1" dirty="0">
                <a:solidFill>
                  <a:schemeClr val="accent3">
                    <a:lumMod val="75000"/>
                  </a:schemeClr>
                </a:solidFill>
              </a:rPr>
              <a:t>Access Units 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Including Simple Tran</a:t>
            </a:r>
            <a:r>
              <a:rPr kumimoji="0" lang="zh-TW" altLang="en-US" sz="1600" b="1" dirty="0">
                <a:solidFill>
                  <a:srgbClr val="7F65A1"/>
                </a:solidFill>
              </a:rPr>
              <a:t>sport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 Uplinks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Constructing a New Backbone with SDH/SONET 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rgbClr val="7F65A1"/>
                </a:solidFill>
              </a:rPr>
              <a:t>L2/L3 Packet Networks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rgbClr val="7F65A1"/>
                </a:solidFill>
              </a:rPr>
              <a:t>Two Independent MPLS-TP Ring Networks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rgbClr val="7F65A1"/>
                </a:solidFill>
              </a:rPr>
              <a:t>Need a MPLS-TP Backbone Network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Need a New Hy</a:t>
            </a:r>
            <a:r>
              <a:rPr kumimoji="0" lang="zh-TW" altLang="en-US" sz="1600" b="1" dirty="0">
                <a:solidFill>
                  <a:srgbClr val="7F65A1"/>
                </a:solidFill>
              </a:rPr>
              <a:t>brid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 Backbone for Replacing Aged SDH Backbone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tx1"/>
                </a:solidFill>
              </a:rPr>
              <a:t>Need Isolated Transport Networks 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Need </a:t>
            </a:r>
            <a:r>
              <a:rPr kumimoji="0" lang="zh-TW" altLang="en-US" sz="1600" b="1" dirty="0">
                <a:solidFill>
                  <a:schemeClr val="accent2">
                    <a:lumMod val="75000"/>
                  </a:schemeClr>
                </a:solidFill>
              </a:rPr>
              <a:t>Multiple Optical Wavelength Multiplexer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2">
                    <a:lumMod val="75000"/>
                  </a:schemeClr>
                </a:solidFill>
              </a:rPr>
              <a:t>Need OTN, Transport and Access a Total New Backbone</a:t>
            </a:r>
            <a:endParaRPr kumimoji="0" lang="en-US" altLang="zh-TW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28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="" xmlns:a16="http://schemas.microsoft.com/office/drawing/2014/main" id="{6CB3DCB8-46C5-4986-8F8B-31FD74C03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>
                <a:spcAft>
                  <a:spcPts val="600"/>
                </a:spcAft>
              </a:pPr>
              <a:t>24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="" xmlns:a16="http://schemas.microsoft.com/office/drawing/2014/main" id="{A2393AB6-95B3-479F-A2D7-7BF5BD4A9476}"/>
              </a:ext>
            </a:extLst>
          </p:cNvPr>
          <p:cNvSpPr txBox="1">
            <a:spLocks/>
          </p:cNvSpPr>
          <p:nvPr/>
        </p:nvSpPr>
        <p:spPr>
          <a:xfrm>
            <a:off x="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TW" dirty="0"/>
              <a:t>WDM1800</a:t>
            </a:r>
            <a:endParaRPr kumimoji="0" lang="zh-TW" altLang="en-US" dirty="0"/>
          </a:p>
        </p:txBody>
      </p:sp>
      <p:pic>
        <p:nvPicPr>
          <p:cNvPr id="8" name="Picture 3">
            <a:extLst>
              <a:ext uri="{FF2B5EF4-FFF2-40B4-BE49-F238E27FC236}">
                <a16:creationId xmlns="" xmlns:a16="http://schemas.microsoft.com/office/drawing/2014/main" id="{3231B87C-C446-4D38-83B0-8B278D87A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6013" y="4529613"/>
            <a:ext cx="3435350" cy="1611948"/>
          </a:xfrm>
          <a:prstGeom prst="rect">
            <a:avLst/>
          </a:prstGeom>
          <a:noFill/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F085DF47-C7A9-4B33-A931-6C83E034B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941888" y="5346700"/>
            <a:ext cx="3411537" cy="746125"/>
          </a:xfrm>
          <a:prstGeom prst="rect">
            <a:avLst/>
          </a:prstGeom>
          <a:noFill/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1" name="左中括弧 10">
            <a:extLst>
              <a:ext uri="{FF2B5EF4-FFF2-40B4-BE49-F238E27FC236}">
                <a16:creationId xmlns="" xmlns:a16="http://schemas.microsoft.com/office/drawing/2014/main" id="{9945EDE3-BFB3-412D-81C1-14EF3FCB0F54}"/>
              </a:ext>
            </a:extLst>
          </p:cNvPr>
          <p:cNvSpPr/>
          <p:nvPr/>
        </p:nvSpPr>
        <p:spPr>
          <a:xfrm flipH="1">
            <a:off x="8348663" y="5462588"/>
            <a:ext cx="136525" cy="619125"/>
          </a:xfrm>
          <a:prstGeom prst="leftBracket">
            <a:avLst/>
          </a:prstGeom>
          <a:ln w="3810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53AC01EE-BDDC-42D8-993A-005B010807FD}"/>
              </a:ext>
            </a:extLst>
          </p:cNvPr>
          <p:cNvSpPr/>
          <p:nvPr/>
        </p:nvSpPr>
        <p:spPr>
          <a:xfrm>
            <a:off x="614363" y="1268413"/>
            <a:ext cx="370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defRPr/>
            </a:pPr>
            <a:r>
              <a:rPr lang="en-US" altLang="zh-TW" dirty="0">
                <a:solidFill>
                  <a:srgbClr val="000000"/>
                </a:solidFill>
              </a:rPr>
              <a:t>WDM1800-CHAa (5U)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solidFill>
                  <a:srgbClr val="000000"/>
                </a:solidFill>
              </a:rPr>
              <a:t>Up to 20 Slots (</a:t>
            </a:r>
            <a:r>
              <a:rPr lang="en-US" altLang="zh-TW" dirty="0" err="1">
                <a:solidFill>
                  <a:srgbClr val="000000"/>
                </a:solidFill>
              </a:rPr>
              <a:t>CHAa</a:t>
            </a:r>
            <a:r>
              <a:rPr lang="en-US" altLang="zh-TW" dirty="0">
                <a:solidFill>
                  <a:srgbClr val="000000"/>
                </a:solidFill>
              </a:rPr>
              <a:t>)</a:t>
            </a:r>
          </a:p>
          <a:p>
            <a:pPr marL="742950" lvl="1" indent="-285750">
              <a:buFont typeface="Calibri" panose="020F0502020204030204" pitchFamily="34" charset="0"/>
              <a:buChar char="–"/>
              <a:defRPr/>
            </a:pPr>
            <a:r>
              <a:rPr lang="en-US" altLang="zh-TW" dirty="0">
                <a:solidFill>
                  <a:srgbClr val="000000"/>
                </a:solidFill>
              </a:rPr>
              <a:t>2 x Controller Slots</a:t>
            </a:r>
          </a:p>
          <a:p>
            <a:pPr marL="742950" lvl="1" indent="-285750">
              <a:buFont typeface="Calibri" panose="020F0502020204030204" pitchFamily="34" charset="0"/>
              <a:buChar char="–"/>
              <a:defRPr/>
            </a:pPr>
            <a:r>
              <a:rPr lang="en-US" altLang="zh-TW" dirty="0">
                <a:solidFill>
                  <a:srgbClr val="000000"/>
                </a:solidFill>
              </a:rPr>
              <a:t>2 x Power Slots</a:t>
            </a:r>
          </a:p>
          <a:p>
            <a:pPr marL="742950" lvl="1" indent="-285750">
              <a:buFont typeface="Calibri" panose="020F0502020204030204" pitchFamily="34" charset="0"/>
              <a:buChar char="–"/>
              <a:defRPr/>
            </a:pPr>
            <a:r>
              <a:rPr lang="en-US" altLang="zh-TW" dirty="0">
                <a:solidFill>
                  <a:srgbClr val="000000"/>
                </a:solidFill>
              </a:rPr>
              <a:t>1 x FAN Slot</a:t>
            </a:r>
          </a:p>
          <a:p>
            <a:pPr marL="742950" lvl="1" indent="-285750">
              <a:buFont typeface="Calibri" panose="020F0502020204030204" pitchFamily="34" charset="0"/>
              <a:buChar char="–"/>
              <a:defRPr/>
            </a:pPr>
            <a:r>
              <a:rPr lang="en-US" altLang="zh-TW" dirty="0">
                <a:solidFill>
                  <a:srgbClr val="000000"/>
                </a:solidFill>
              </a:rPr>
              <a:t>15 x Tributary Slots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solidFill>
                  <a:srgbClr val="000000"/>
                </a:solidFill>
              </a:rPr>
              <a:t> Dual Controller Redundancy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solidFill>
                  <a:srgbClr val="000000"/>
                </a:solidFill>
              </a:rPr>
              <a:t> Dual Power (DC)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2EB63216-865F-44E4-A607-3BC7632B6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203825"/>
            <a:ext cx="449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FontTx/>
              <a:buNone/>
            </a:pPr>
            <a:r>
              <a:rPr lang="en-US" altLang="zh-TW" sz="1800">
                <a:solidFill>
                  <a:srgbClr val="0066FF"/>
                </a:solidFill>
                <a:ea typeface="新細明體" panose="02020500000000000000" pitchFamily="18" charset="-120"/>
              </a:rPr>
              <a:t>5U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76537431-249E-4C58-95D1-11740C1D362C}"/>
              </a:ext>
            </a:extLst>
          </p:cNvPr>
          <p:cNvSpPr/>
          <p:nvPr/>
        </p:nvSpPr>
        <p:spPr>
          <a:xfrm>
            <a:off x="5043488" y="1268413"/>
            <a:ext cx="3786187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>
              <a:defRPr/>
            </a:pPr>
            <a:r>
              <a:rPr lang="en-US" altLang="zh-TW" dirty="0">
                <a:solidFill>
                  <a:srgbClr val="000000"/>
                </a:solidFill>
              </a:rPr>
              <a:t>WDM1800-CHBa (2U)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solidFill>
                  <a:srgbClr val="000000"/>
                </a:solidFill>
              </a:rPr>
              <a:t>Up to 11 Slots (</a:t>
            </a:r>
            <a:r>
              <a:rPr lang="en-US" altLang="zh-TW" dirty="0" err="1">
                <a:solidFill>
                  <a:srgbClr val="000000"/>
                </a:solidFill>
              </a:rPr>
              <a:t>CHBa</a:t>
            </a:r>
            <a:r>
              <a:rPr lang="en-US" altLang="zh-TW" dirty="0">
                <a:solidFill>
                  <a:srgbClr val="000000"/>
                </a:solidFill>
              </a:rPr>
              <a:t>)</a:t>
            </a:r>
          </a:p>
          <a:p>
            <a:pPr marL="742950" lvl="1" indent="-285750">
              <a:buFont typeface="Calibri" panose="020F0502020204030204" pitchFamily="34" charset="0"/>
              <a:buChar char="–"/>
              <a:defRPr/>
            </a:pPr>
            <a:r>
              <a:rPr lang="en-US" altLang="zh-TW" dirty="0">
                <a:solidFill>
                  <a:srgbClr val="000000"/>
                </a:solidFill>
              </a:rPr>
              <a:t>  2 x Controller Slots</a:t>
            </a:r>
          </a:p>
          <a:p>
            <a:pPr marL="742950" lvl="1" indent="-285750">
              <a:buFont typeface="Calibri" panose="020F0502020204030204" pitchFamily="34" charset="0"/>
              <a:buChar char="–"/>
              <a:defRPr/>
            </a:pPr>
            <a:r>
              <a:rPr lang="en-US" altLang="zh-TW" dirty="0">
                <a:solidFill>
                  <a:srgbClr val="000000"/>
                </a:solidFill>
              </a:rPr>
              <a:t>  2 x Power Slots</a:t>
            </a:r>
          </a:p>
          <a:p>
            <a:pPr marL="742950" lvl="1" indent="-285750">
              <a:buFont typeface="Calibri" panose="020F0502020204030204" pitchFamily="34" charset="0"/>
              <a:buChar char="–"/>
              <a:defRPr/>
            </a:pPr>
            <a:r>
              <a:rPr lang="en-US" altLang="zh-TW" dirty="0">
                <a:solidFill>
                  <a:srgbClr val="000000"/>
                </a:solidFill>
              </a:rPr>
              <a:t>  1 x FAN Slot</a:t>
            </a:r>
          </a:p>
          <a:p>
            <a:pPr marL="742950" lvl="1" indent="-285750">
              <a:buFont typeface="Calibri" panose="020F0502020204030204" pitchFamily="34" charset="0"/>
              <a:buChar char="–"/>
              <a:defRPr/>
            </a:pPr>
            <a:r>
              <a:rPr lang="en-US" altLang="zh-TW" dirty="0">
                <a:solidFill>
                  <a:srgbClr val="000000"/>
                </a:solidFill>
              </a:rPr>
              <a:t>  6 x Tributary Slots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solidFill>
                  <a:srgbClr val="000000"/>
                </a:solidFill>
              </a:rPr>
              <a:t> Dual Controller Redundancy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solidFill>
                  <a:srgbClr val="000000"/>
                </a:solidFill>
              </a:rPr>
              <a:t> Dual Power (DC or AC)</a:t>
            </a:r>
            <a:endParaRPr lang="zh-TW" altLang="en-US" dirty="0">
              <a:solidFill>
                <a:srgbClr val="000000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CE4FDB2F-1D3B-41FF-AE73-326003C76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9788" y="5599113"/>
            <a:ext cx="449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FontTx/>
              <a:buNone/>
            </a:pPr>
            <a:r>
              <a:rPr lang="en-US" altLang="zh-TW" sz="1800">
                <a:solidFill>
                  <a:srgbClr val="0066FF"/>
                </a:solidFill>
                <a:ea typeface="新細明體" panose="02020500000000000000" pitchFamily="18" charset="-120"/>
              </a:rPr>
              <a:t>2U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="" xmlns:a16="http://schemas.microsoft.com/office/drawing/2014/main" id="{07423500-B93E-472B-8CEC-A5B3AA9B8A3A}"/>
              </a:ext>
            </a:extLst>
          </p:cNvPr>
          <p:cNvGrpSpPr>
            <a:grpSpLocks/>
          </p:cNvGrpSpPr>
          <p:nvPr/>
        </p:nvGrpSpPr>
        <p:grpSpPr bwMode="auto">
          <a:xfrm>
            <a:off x="1970088" y="3213100"/>
            <a:ext cx="1377950" cy="1635125"/>
            <a:chOff x="1969731" y="3212976"/>
            <a:chExt cx="1378038" cy="1635814"/>
          </a:xfrm>
        </p:grpSpPr>
        <p:cxnSp>
          <p:nvCxnSpPr>
            <p:cNvPr id="17" name="直線接點 16">
              <a:extLst>
                <a:ext uri="{FF2B5EF4-FFF2-40B4-BE49-F238E27FC236}">
                  <a16:creationId xmlns="" xmlns:a16="http://schemas.microsoft.com/office/drawing/2014/main" id="{E7F771B2-90C8-4E7C-9473-453047EC6CDE}"/>
                </a:ext>
              </a:extLst>
            </p:cNvPr>
            <p:cNvCxnSpPr/>
            <p:nvPr/>
          </p:nvCxnSpPr>
          <p:spPr>
            <a:xfrm>
              <a:off x="3347769" y="3212976"/>
              <a:ext cx="0" cy="50345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肘形接點 42">
              <a:extLst>
                <a:ext uri="{FF2B5EF4-FFF2-40B4-BE49-F238E27FC236}">
                  <a16:creationId xmlns="" xmlns:a16="http://schemas.microsoft.com/office/drawing/2014/main" id="{E8ED2A3F-CD7F-4914-9CFF-075117C6CE75}"/>
                </a:ext>
              </a:extLst>
            </p:cNvPr>
            <p:cNvCxnSpPr>
              <a:endCxn id="25" idx="0"/>
            </p:cNvCxnSpPr>
            <p:nvPr/>
          </p:nvCxnSpPr>
          <p:spPr>
            <a:xfrm rot="10800000" flipV="1">
              <a:off x="1969731" y="3716426"/>
              <a:ext cx="1378038" cy="1132364"/>
            </a:xfrm>
            <a:prstGeom prst="bentConnector2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直線接點 18">
            <a:extLst>
              <a:ext uri="{FF2B5EF4-FFF2-40B4-BE49-F238E27FC236}">
                <a16:creationId xmlns="" xmlns:a16="http://schemas.microsoft.com/office/drawing/2014/main" id="{CFA8D6AB-B033-4CB5-A6DE-0B4ACE76D65F}"/>
              </a:ext>
            </a:extLst>
          </p:cNvPr>
          <p:cNvCxnSpPr/>
          <p:nvPr/>
        </p:nvCxnSpPr>
        <p:spPr>
          <a:xfrm>
            <a:off x="1506538" y="3500438"/>
            <a:ext cx="0" cy="133826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51">
            <a:extLst>
              <a:ext uri="{FF2B5EF4-FFF2-40B4-BE49-F238E27FC236}">
                <a16:creationId xmlns="" xmlns:a16="http://schemas.microsoft.com/office/drawing/2014/main" id="{BB19558F-EE61-4C9E-B738-E4971B752CC0}"/>
              </a:ext>
            </a:extLst>
          </p:cNvPr>
          <p:cNvCxnSpPr>
            <a:endCxn id="23" idx="0"/>
          </p:cNvCxnSpPr>
          <p:nvPr/>
        </p:nvCxnSpPr>
        <p:spPr>
          <a:xfrm rot="5400000">
            <a:off x="4589860" y="4172347"/>
            <a:ext cx="1878012" cy="534194"/>
          </a:xfrm>
          <a:prstGeom prst="bentConnector3">
            <a:avLst>
              <a:gd name="adj1" fmla="val 5000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左中括弧 20">
            <a:extLst>
              <a:ext uri="{FF2B5EF4-FFF2-40B4-BE49-F238E27FC236}">
                <a16:creationId xmlns="" xmlns:a16="http://schemas.microsoft.com/office/drawing/2014/main" id="{B49B5371-F8CD-4C50-8DAB-ED87E9CF74C7}"/>
              </a:ext>
            </a:extLst>
          </p:cNvPr>
          <p:cNvSpPr/>
          <p:nvPr/>
        </p:nvSpPr>
        <p:spPr>
          <a:xfrm>
            <a:off x="900113" y="4570413"/>
            <a:ext cx="176212" cy="1604962"/>
          </a:xfrm>
          <a:prstGeom prst="leftBracket">
            <a:avLst/>
          </a:prstGeom>
          <a:ln w="3810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="" xmlns:a16="http://schemas.microsoft.com/office/drawing/2014/main" id="{68A000D4-3093-4109-9720-B0671F12402B}"/>
              </a:ext>
            </a:extLst>
          </p:cNvPr>
          <p:cNvSpPr/>
          <p:nvPr/>
        </p:nvSpPr>
        <p:spPr>
          <a:xfrm>
            <a:off x="5780088" y="5691188"/>
            <a:ext cx="1239837" cy="3302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noFill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6BBC35D7-6048-4AEB-A827-D9F72C2EC67E}"/>
              </a:ext>
            </a:extLst>
          </p:cNvPr>
          <p:cNvSpPr/>
          <p:nvPr/>
        </p:nvSpPr>
        <p:spPr>
          <a:xfrm>
            <a:off x="4941888" y="5378450"/>
            <a:ext cx="639762" cy="66833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noFill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="" xmlns:a16="http://schemas.microsoft.com/office/drawing/2014/main" id="{EB9F117C-9D25-432B-85E6-2741BE6511D6}"/>
              </a:ext>
            </a:extLst>
          </p:cNvPr>
          <p:cNvSpPr/>
          <p:nvPr/>
        </p:nvSpPr>
        <p:spPr>
          <a:xfrm>
            <a:off x="1162844" y="4858437"/>
            <a:ext cx="606425" cy="12446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noFill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="" xmlns:a16="http://schemas.microsoft.com/office/drawing/2014/main" id="{AF4F935B-B041-4D8C-B07E-6D991EBCF059}"/>
              </a:ext>
            </a:extLst>
          </p:cNvPr>
          <p:cNvSpPr/>
          <p:nvPr/>
        </p:nvSpPr>
        <p:spPr>
          <a:xfrm>
            <a:off x="1816100" y="4848225"/>
            <a:ext cx="307975" cy="1244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noFill/>
            </a:endParaRPr>
          </a:p>
        </p:txBody>
      </p:sp>
      <p:cxnSp>
        <p:nvCxnSpPr>
          <p:cNvPr id="26" name="肘形接點 62">
            <a:extLst>
              <a:ext uri="{FF2B5EF4-FFF2-40B4-BE49-F238E27FC236}">
                <a16:creationId xmlns="" xmlns:a16="http://schemas.microsoft.com/office/drawing/2014/main" id="{C37D2544-FFF3-4630-A573-85CF264779E2}"/>
              </a:ext>
            </a:extLst>
          </p:cNvPr>
          <p:cNvCxnSpPr/>
          <p:nvPr/>
        </p:nvCxnSpPr>
        <p:spPr>
          <a:xfrm rot="5400000">
            <a:off x="5966382" y="3762934"/>
            <a:ext cx="2478090" cy="1378422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7955028" y="739465"/>
            <a:ext cx="1009519" cy="1473820"/>
            <a:chOff x="3366825" y="1311675"/>
            <a:chExt cx="1295400" cy="3117857"/>
          </a:xfrm>
        </p:grpSpPr>
        <p:grpSp>
          <p:nvGrpSpPr>
            <p:cNvPr id="27" name="群組 60">
              <a:extLst>
                <a:ext uri="{FF2B5EF4-FFF2-40B4-BE49-F238E27FC236}">
                  <a16:creationId xmlns="" xmlns:a16="http://schemas.microsoft.com/office/drawing/2014/main" id="{57AF7EF3-2671-4ECB-B52D-0C6BF9A580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13501" y="1844787"/>
              <a:ext cx="215900" cy="576263"/>
              <a:chOff x="2411760" y="2924944"/>
              <a:chExt cx="216024" cy="576064"/>
            </a:xfrm>
          </p:grpSpPr>
          <p:cxnSp>
            <p:nvCxnSpPr>
              <p:cNvPr id="28" name="直線接點 27">
                <a:extLst>
                  <a:ext uri="{FF2B5EF4-FFF2-40B4-BE49-F238E27FC236}">
                    <a16:creationId xmlns="" xmlns:a16="http://schemas.microsoft.com/office/drawing/2014/main" id="{E382DDBD-F1F4-4BCD-B955-BD2B8A80BC8F}"/>
                  </a:ext>
                </a:extLst>
              </p:cNvPr>
              <p:cNvCxnSpPr/>
              <p:nvPr/>
            </p:nvCxnSpPr>
            <p:spPr>
              <a:xfrm>
                <a:off x="2411760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接點 28">
                <a:extLst>
                  <a:ext uri="{FF2B5EF4-FFF2-40B4-BE49-F238E27FC236}">
                    <a16:creationId xmlns="" xmlns:a16="http://schemas.microsoft.com/office/drawing/2014/main" id="{5B37C429-F6FF-48BD-8D88-B7F4462F6AC1}"/>
                  </a:ext>
                </a:extLst>
              </p:cNvPr>
              <p:cNvCxnSpPr/>
              <p:nvPr/>
            </p:nvCxnSpPr>
            <p:spPr>
              <a:xfrm>
                <a:off x="2627784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群組 53">
              <a:extLst>
                <a:ext uri="{FF2B5EF4-FFF2-40B4-BE49-F238E27FC236}">
                  <a16:creationId xmlns="" xmlns:a16="http://schemas.microsoft.com/office/drawing/2014/main" id="{DEE317A7-6EF8-4F61-968A-AB2F3430D9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51038" y="3702457"/>
              <a:ext cx="611187" cy="727075"/>
              <a:chOff x="1871835" y="3573016"/>
              <a:chExt cx="611933" cy="727910"/>
            </a:xfrm>
          </p:grpSpPr>
          <p:cxnSp>
            <p:nvCxnSpPr>
              <p:cNvPr id="31" name="直線接點 30">
                <a:extLst>
                  <a:ext uri="{FF2B5EF4-FFF2-40B4-BE49-F238E27FC236}">
                    <a16:creationId xmlns="" xmlns:a16="http://schemas.microsoft.com/office/drawing/2014/main" id="{ECC3B5EA-E308-4C45-81F2-3D390D96919C}"/>
                  </a:ext>
                </a:extLst>
              </p:cNvPr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圓角矩形 55">
                <a:extLst>
                  <a:ext uri="{FF2B5EF4-FFF2-40B4-BE49-F238E27FC236}">
                    <a16:creationId xmlns="" xmlns:a16="http://schemas.microsoft.com/office/drawing/2014/main" id="{428C8181-6EBB-4987-9211-86839D00C4BF}"/>
                  </a:ext>
                </a:extLst>
              </p:cNvPr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12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3" name="群組 56">
              <a:extLst>
                <a:ext uri="{FF2B5EF4-FFF2-40B4-BE49-F238E27FC236}">
                  <a16:creationId xmlns="" xmlns:a16="http://schemas.microsoft.com/office/drawing/2014/main" id="{C53FA8C2-5ED5-4A29-8AA9-24AF2D79B8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6825" y="3702457"/>
              <a:ext cx="611188" cy="727075"/>
              <a:chOff x="1871835" y="3573016"/>
              <a:chExt cx="611933" cy="727910"/>
            </a:xfrm>
          </p:grpSpPr>
          <p:cxnSp>
            <p:nvCxnSpPr>
              <p:cNvPr id="34" name="直線接點 33">
                <a:extLst>
                  <a:ext uri="{FF2B5EF4-FFF2-40B4-BE49-F238E27FC236}">
                    <a16:creationId xmlns="" xmlns:a16="http://schemas.microsoft.com/office/drawing/2014/main" id="{20FCB3BD-5E47-4010-BE6C-0349F7B43511}"/>
                  </a:ext>
                </a:extLst>
              </p:cNvPr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圓角矩形 58">
                <a:extLst>
                  <a:ext uri="{FF2B5EF4-FFF2-40B4-BE49-F238E27FC236}">
                    <a16:creationId xmlns="" xmlns:a16="http://schemas.microsoft.com/office/drawing/2014/main" id="{DA1937C1-C1C2-46FE-855A-6CEE26A2CA80}"/>
                  </a:ext>
                </a:extLst>
              </p:cNvPr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2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12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6" name="群組 60">
              <a:extLst>
                <a:ext uri="{FF2B5EF4-FFF2-40B4-BE49-F238E27FC236}">
                  <a16:creationId xmlns="" xmlns:a16="http://schemas.microsoft.com/office/drawing/2014/main" id="{47462C38-1E93-4300-9F0F-4FDAD320A1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6575" y="2876957"/>
              <a:ext cx="215900" cy="576263"/>
              <a:chOff x="2411760" y="2924944"/>
              <a:chExt cx="216024" cy="576064"/>
            </a:xfrm>
          </p:grpSpPr>
          <p:cxnSp>
            <p:nvCxnSpPr>
              <p:cNvPr id="37" name="直線接點 36">
                <a:extLst>
                  <a:ext uri="{FF2B5EF4-FFF2-40B4-BE49-F238E27FC236}">
                    <a16:creationId xmlns="" xmlns:a16="http://schemas.microsoft.com/office/drawing/2014/main" id="{DABC7792-5A4C-4375-989B-0CF8B234D67F}"/>
                  </a:ext>
                </a:extLst>
              </p:cNvPr>
              <p:cNvCxnSpPr/>
              <p:nvPr/>
            </p:nvCxnSpPr>
            <p:spPr>
              <a:xfrm>
                <a:off x="2411760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="" xmlns:a16="http://schemas.microsoft.com/office/drawing/2014/main" id="{0BB0ED52-5BFE-4D35-99D8-EB2902E1400B}"/>
                  </a:ext>
                </a:extLst>
              </p:cNvPr>
              <p:cNvCxnSpPr/>
              <p:nvPr/>
            </p:nvCxnSpPr>
            <p:spPr>
              <a:xfrm>
                <a:off x="2627784" y="2924944"/>
                <a:ext cx="0" cy="576064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圓角矩形 63">
              <a:extLst>
                <a:ext uri="{FF2B5EF4-FFF2-40B4-BE49-F238E27FC236}">
                  <a16:creationId xmlns="" xmlns:a16="http://schemas.microsoft.com/office/drawing/2014/main" id="{BF8A1FF8-3020-470D-9F81-7C11B0D9A84E}"/>
                </a:ext>
              </a:extLst>
            </p:cNvPr>
            <p:cNvSpPr/>
            <p:nvPr/>
          </p:nvSpPr>
          <p:spPr bwMode="auto">
            <a:xfrm>
              <a:off x="3474775" y="3308757"/>
              <a:ext cx="1079500" cy="504825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200" dirty="0">
                  <a:solidFill>
                    <a:prstClr val="white"/>
                  </a:solidFill>
                </a:rPr>
                <a:t>Access</a:t>
              </a:r>
              <a:endParaRPr kumimoji="0" lang="zh-TW" altLang="en-US" sz="1200" dirty="0">
                <a:solidFill>
                  <a:prstClr val="white"/>
                </a:solidFill>
              </a:endParaRPr>
            </a:p>
          </p:txBody>
        </p:sp>
        <p:sp>
          <p:nvSpPr>
            <p:cNvPr id="40" name="圓角矩形 68">
              <a:extLst>
                <a:ext uri="{FF2B5EF4-FFF2-40B4-BE49-F238E27FC236}">
                  <a16:creationId xmlns="" xmlns:a16="http://schemas.microsoft.com/office/drawing/2014/main" id="{9C2300EF-0DB1-4EFA-AFDA-91C9F1E7A52E}"/>
                </a:ext>
              </a:extLst>
            </p:cNvPr>
            <p:cNvSpPr/>
            <p:nvPr/>
          </p:nvSpPr>
          <p:spPr bwMode="auto">
            <a:xfrm>
              <a:off x="3471310" y="1311675"/>
              <a:ext cx="1079500" cy="719138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200" dirty="0">
                  <a:solidFill>
                    <a:prstClr val="white"/>
                  </a:solidFill>
                </a:rPr>
                <a:t>OTN</a:t>
              </a:r>
              <a:endParaRPr kumimoji="0" lang="zh-TW" altLang="en-US" sz="1200" dirty="0">
                <a:solidFill>
                  <a:prstClr val="white"/>
                </a:solidFill>
              </a:endParaRPr>
            </a:p>
          </p:txBody>
        </p:sp>
        <p:grpSp>
          <p:nvGrpSpPr>
            <p:cNvPr id="41" name="群組 40"/>
            <p:cNvGrpSpPr/>
            <p:nvPr/>
          </p:nvGrpSpPr>
          <p:grpSpPr>
            <a:xfrm>
              <a:off x="3480598" y="2280434"/>
              <a:ext cx="1079500" cy="719138"/>
              <a:chOff x="6003925" y="2165350"/>
              <a:chExt cx="1079500" cy="719138"/>
            </a:xfrm>
          </p:grpSpPr>
          <p:sp>
            <p:nvSpPr>
              <p:cNvPr id="42" name="圓角矩形 41"/>
              <p:cNvSpPr/>
              <p:nvPr/>
            </p:nvSpPr>
            <p:spPr bwMode="auto">
              <a:xfrm>
                <a:off x="6003925" y="2165350"/>
                <a:ext cx="1079500" cy="719138"/>
              </a:xfrm>
              <a:prstGeom prst="roundRect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43" name="流程圖: 資料 42"/>
              <p:cNvSpPr/>
              <p:nvPr/>
            </p:nvSpPr>
            <p:spPr bwMode="auto">
              <a:xfrm>
                <a:off x="6435725" y="2165350"/>
                <a:ext cx="522288" cy="719138"/>
              </a:xfrm>
              <a:prstGeom prst="flowChartInputOutput">
                <a:avLst/>
              </a:prstGeom>
              <a:solidFill>
                <a:srgbClr val="8064A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44" name="圓角矩形 43"/>
              <p:cNvSpPr/>
              <p:nvPr/>
            </p:nvSpPr>
            <p:spPr bwMode="auto">
              <a:xfrm>
                <a:off x="6580188" y="2168525"/>
                <a:ext cx="503237" cy="715963"/>
              </a:xfrm>
              <a:prstGeom prst="roundRect">
                <a:avLst/>
              </a:prstGeom>
              <a:solidFill>
                <a:srgbClr val="8064A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45" name="矩形 83"/>
              <p:cNvSpPr>
                <a:spLocks noChangeArrowheads="1"/>
              </p:cNvSpPr>
              <p:nvPr/>
            </p:nvSpPr>
            <p:spPr bwMode="auto">
              <a:xfrm>
                <a:off x="6136276" y="2370630"/>
                <a:ext cx="814724" cy="481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TW" sz="1200" dirty="0">
                    <a:solidFill>
                      <a:srgbClr val="FFFFFF"/>
                    </a:solidFill>
                    <a:latin typeface="Calibri"/>
                  </a:rPr>
                  <a:t>Transport</a:t>
                </a:r>
              </a:p>
            </p:txBody>
          </p:sp>
        </p:grpSp>
      </p:grpSp>
      <p:sp>
        <p:nvSpPr>
          <p:cNvPr id="46" name="橢圓 45"/>
          <p:cNvSpPr/>
          <p:nvPr/>
        </p:nvSpPr>
        <p:spPr>
          <a:xfrm>
            <a:off x="7961089" y="585806"/>
            <a:ext cx="1080120" cy="6197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926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  <p:bldP spid="21" grpId="0" animBg="1"/>
      <p:bldP spid="22" grpId="0" animBg="1"/>
      <p:bldP spid="23" grpId="0" animBg="1"/>
      <p:bldP spid="24" grpId="0" animBg="1"/>
      <p:bldP spid="25" grpId="0" animBg="1"/>
      <p:bldP spid="4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="" xmlns:a16="http://schemas.microsoft.com/office/drawing/2014/main" id="{6CB3DCB8-46C5-4986-8F8B-31FD74C03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>
                <a:spcAft>
                  <a:spcPts val="600"/>
                </a:spcAft>
              </a:pPr>
              <a:t>25</a:t>
            </a:fld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415FC615-5BA1-450C-B62E-0C3B3B3F1EF3}"/>
              </a:ext>
            </a:extLst>
          </p:cNvPr>
          <p:cNvGrpSpPr/>
          <p:nvPr/>
        </p:nvGrpSpPr>
        <p:grpSpPr>
          <a:xfrm>
            <a:off x="6153554" y="992735"/>
            <a:ext cx="2782313" cy="1169145"/>
            <a:chOff x="207762" y="998541"/>
            <a:chExt cx="2782313" cy="1169145"/>
          </a:xfrm>
        </p:grpSpPr>
        <p:sp>
          <p:nvSpPr>
            <p:cNvPr id="8" name="Cloud 39">
              <a:extLst>
                <a:ext uri="{FF2B5EF4-FFF2-40B4-BE49-F238E27FC236}">
                  <a16:creationId xmlns="" xmlns:a16="http://schemas.microsoft.com/office/drawing/2014/main" id="{B0918420-6C71-4064-BEC9-ECBBFBC38047}"/>
                </a:ext>
              </a:extLst>
            </p:cNvPr>
            <p:cNvSpPr/>
            <p:nvPr/>
          </p:nvSpPr>
          <p:spPr>
            <a:xfrm>
              <a:off x="207762" y="998541"/>
              <a:ext cx="2782313" cy="1169145"/>
            </a:xfrm>
            <a:prstGeom prst="cloud">
              <a:avLst/>
            </a:prstGeom>
            <a:gradFill>
              <a:gsLst>
                <a:gs pos="0">
                  <a:schemeClr val="accent5">
                    <a:lumMod val="5000"/>
                    <a:lumOff val="95000"/>
                  </a:schemeClr>
                </a:gs>
                <a:gs pos="37000">
                  <a:schemeClr val="accent5">
                    <a:lumMod val="45000"/>
                    <a:lumOff val="55000"/>
                  </a:schemeClr>
                </a:gs>
                <a:gs pos="68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TW" altLang="en-US" sz="1400" b="1" dirty="0">
                <a:solidFill>
                  <a:srgbClr val="F79646">
                    <a:lumMod val="75000"/>
                  </a:srgbClr>
                </a:solidFill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94F7077D-E839-4C95-91F3-202D8940D191}"/>
                </a:ext>
              </a:extLst>
            </p:cNvPr>
            <p:cNvSpPr txBox="1"/>
            <p:nvPr/>
          </p:nvSpPr>
          <p:spPr>
            <a:xfrm>
              <a:off x="1021921" y="1102030"/>
              <a:ext cx="10791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5G Clouds</a:t>
              </a:r>
              <a:endParaRPr lang="zh-TW" altLang="en-US" sz="14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1" name="標題 1">
            <a:extLst>
              <a:ext uri="{FF2B5EF4-FFF2-40B4-BE49-F238E27FC236}">
                <a16:creationId xmlns="" xmlns:a16="http://schemas.microsoft.com/office/drawing/2014/main" id="{46E95DC9-57D5-43F3-980C-D78EEEA1769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77825"/>
            <a:ext cx="8229600" cy="422275"/>
          </a:xfrm>
          <a:prstGeom prst="rect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</a:srgbClr>
              </a:gs>
              <a:gs pos="19000">
                <a:srgbClr val="CCFFFF">
                  <a:shade val="67500"/>
                  <a:satMod val="115000"/>
                </a:srgbClr>
              </a:gs>
              <a:gs pos="100000">
                <a:srgbClr val="CCFFFF">
                  <a:shade val="100000"/>
                  <a:satMod val="115000"/>
                </a:srgbClr>
              </a:gs>
            </a:gsLst>
            <a:lin ang="81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3600" dirty="0">
                <a:solidFill>
                  <a:schemeClr val="tx1"/>
                </a:solidFill>
                <a:ea typeface="標楷體" panose="03000509000000000000" pitchFamily="65" charset="-120"/>
              </a:rPr>
              <a:t>網路架構</a:t>
            </a:r>
            <a:r>
              <a:rPr kumimoji="0" lang="en-US" altLang="zh-TW" sz="3600" dirty="0">
                <a:solidFill>
                  <a:schemeClr val="tx1"/>
                </a:solidFill>
                <a:ea typeface="標楷體" panose="03000509000000000000" pitchFamily="65" charset="-120"/>
              </a:rPr>
              <a:t>#3</a:t>
            </a:r>
            <a:endParaRPr kumimoji="0" lang="zh-TW" altLang="en-US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內容版面配置區 18">
            <a:extLst>
              <a:ext uri="{FF2B5EF4-FFF2-40B4-BE49-F238E27FC236}">
                <a16:creationId xmlns="" xmlns:a16="http://schemas.microsoft.com/office/drawing/2014/main" id="{6C28F6BB-56FB-4BF6-B943-1F2A37B135B1}"/>
              </a:ext>
            </a:extLst>
          </p:cNvPr>
          <p:cNvSpPr txBox="1">
            <a:spLocks/>
          </p:cNvSpPr>
          <p:nvPr/>
        </p:nvSpPr>
        <p:spPr>
          <a:xfrm>
            <a:off x="777443" y="4581749"/>
            <a:ext cx="8366557" cy="1869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ea typeface="標楷體" panose="03000509000000000000" pitchFamily="65" charset="-120"/>
              </a:rPr>
              <a:t>Network Architecture: </a:t>
            </a:r>
            <a:r>
              <a:rPr kumimoji="0" lang="en-US" altLang="zh-TW" sz="1800" b="1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anose="03000509000000000000" pitchFamily="65" charset="-120"/>
              </a:rPr>
              <a:t>Transport Units </a:t>
            </a:r>
            <a:r>
              <a:rPr kumimoji="0" lang="en-US" altLang="zh-TW" sz="1800" b="1" dirty="0">
                <a:ea typeface="標楷體" panose="03000509000000000000" pitchFamily="65" charset="-120"/>
              </a:rPr>
              <a:t>+ </a:t>
            </a:r>
            <a:r>
              <a:rPr kumimoji="0" lang="en-US" altLang="zh-TW" sz="1800" b="1" dirty="0">
                <a:solidFill>
                  <a:schemeClr val="accent3">
                    <a:lumMod val="75000"/>
                  </a:schemeClr>
                </a:solidFill>
                <a:ea typeface="標楷體" panose="03000509000000000000" pitchFamily="65" charset="-120"/>
              </a:rPr>
              <a:t>Access Aggregation Units </a:t>
            </a:r>
            <a:r>
              <a:rPr kumimoji="0" lang="en-US" altLang="zh-TW" sz="1800" b="1" dirty="0">
                <a:ea typeface="標楷體" panose="03000509000000000000" pitchFamily="65" charset="-120"/>
              </a:rPr>
              <a:t>+</a:t>
            </a:r>
            <a:r>
              <a:rPr kumimoji="0" lang="en-US" altLang="zh-TW" sz="1800" b="1" dirty="0">
                <a:solidFill>
                  <a:schemeClr val="accent5"/>
                </a:solidFill>
                <a:ea typeface="標楷體" panose="03000509000000000000" pitchFamily="65" charset="-120"/>
              </a:rPr>
              <a:t> RTUs</a:t>
            </a:r>
            <a:endParaRPr kumimoji="0" lang="en-US" altLang="zh-TW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anose="03000509000000000000" pitchFamily="65" charset="-120"/>
              </a:rPr>
              <a:t>Transport Layer: 5G Cloud with URLLC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accent3">
                    <a:lumMod val="75000"/>
                  </a:schemeClr>
                </a:solidFill>
                <a:ea typeface="標楷體" panose="03000509000000000000" pitchFamily="65" charset="-120"/>
              </a:rPr>
              <a:t>Access Aggregation Layer: 5G Access; </a:t>
            </a:r>
            <a:r>
              <a:rPr kumimoji="0" lang="en-US" altLang="zh-TW" sz="1800" b="1" u="sng" dirty="0">
                <a:solidFill>
                  <a:schemeClr val="accent3">
                    <a:lumMod val="75000"/>
                  </a:schemeClr>
                </a:solidFill>
                <a:ea typeface="標楷體" panose="03000509000000000000" pitchFamily="65" charset="-120"/>
              </a:rPr>
              <a:t>W8510</a:t>
            </a:r>
            <a:endParaRPr kumimoji="0" lang="en-US" altLang="zh-TW" sz="1800" b="1" dirty="0">
              <a:solidFill>
                <a:schemeClr val="accent3">
                  <a:lumMod val="75000"/>
                </a:schemeClr>
              </a:solidFill>
              <a:ea typeface="標楷體" panose="03000509000000000000" pitchFamily="65" charset="-120"/>
            </a:endParaRP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accent5"/>
                </a:solidFill>
                <a:ea typeface="標楷體" panose="03000509000000000000" pitchFamily="65" charset="-120"/>
              </a:rPr>
              <a:t>RTU Layer: Customers’ Equipment</a:t>
            </a:r>
            <a:endParaRPr kumimoji="0" lang="zh-TW" altLang="en-US" sz="1600" b="1" dirty="0"/>
          </a:p>
        </p:txBody>
      </p:sp>
      <p:grpSp>
        <p:nvGrpSpPr>
          <p:cNvPr id="13" name="群組 52">
            <a:extLst>
              <a:ext uri="{FF2B5EF4-FFF2-40B4-BE49-F238E27FC236}">
                <a16:creationId xmlns="" xmlns:a16="http://schemas.microsoft.com/office/drawing/2014/main" id="{998329FF-5D79-42BD-BD0A-D286B3B2FE09}"/>
              </a:ext>
            </a:extLst>
          </p:cNvPr>
          <p:cNvGrpSpPr>
            <a:grpSpLocks/>
          </p:cNvGrpSpPr>
          <p:nvPr/>
        </p:nvGrpSpPr>
        <p:grpSpPr bwMode="auto">
          <a:xfrm>
            <a:off x="248806" y="5019692"/>
            <a:ext cx="528637" cy="993841"/>
            <a:chOff x="11238" y="4293096"/>
            <a:chExt cx="1295874" cy="2128428"/>
          </a:xfrm>
        </p:grpSpPr>
        <p:grpSp>
          <p:nvGrpSpPr>
            <p:cNvPr id="14" name="群組 41">
              <a:extLst>
                <a:ext uri="{FF2B5EF4-FFF2-40B4-BE49-F238E27FC236}">
                  <a16:creationId xmlns="" xmlns:a16="http://schemas.microsoft.com/office/drawing/2014/main" id="{51DC0251-9F05-4106-A7BA-C6F22B2E42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5179" y="5693614"/>
              <a:ext cx="611933" cy="727910"/>
              <a:chOff x="1871835" y="3573016"/>
              <a:chExt cx="611933" cy="727910"/>
            </a:xfrm>
          </p:grpSpPr>
          <p:cxnSp>
            <p:nvCxnSpPr>
              <p:cNvPr id="23" name="直線接點 22">
                <a:extLst>
                  <a:ext uri="{FF2B5EF4-FFF2-40B4-BE49-F238E27FC236}">
                    <a16:creationId xmlns="" xmlns:a16="http://schemas.microsoft.com/office/drawing/2014/main" id="{2501F2A0-5A90-4B8B-9429-00ABE017973F}"/>
                  </a:ext>
                </a:extLst>
              </p:cNvPr>
              <p:cNvCxnSpPr/>
              <p:nvPr/>
            </p:nvCxnSpPr>
            <p:spPr>
              <a:xfrm>
                <a:off x="2176339" y="3573291"/>
                <a:ext cx="0" cy="575882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圓角矩形 113">
                <a:extLst>
                  <a:ext uri="{FF2B5EF4-FFF2-40B4-BE49-F238E27FC236}">
                    <a16:creationId xmlns="" xmlns:a16="http://schemas.microsoft.com/office/drawing/2014/main" id="{651DF400-68C4-4C3E-B811-64F7A5839374}"/>
                  </a:ext>
                </a:extLst>
              </p:cNvPr>
              <p:cNvSpPr/>
              <p:nvPr/>
            </p:nvSpPr>
            <p:spPr>
              <a:xfrm>
                <a:off x="1872801" y="3942946"/>
                <a:ext cx="610967" cy="357980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6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" name="群組 44">
              <a:extLst>
                <a:ext uri="{FF2B5EF4-FFF2-40B4-BE49-F238E27FC236}">
                  <a16:creationId xmlns="" xmlns:a16="http://schemas.microsoft.com/office/drawing/2014/main" id="{3F4FF817-46D9-436F-9B7C-BCCB01D035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38" y="5693614"/>
              <a:ext cx="611933" cy="727910"/>
              <a:chOff x="1871835" y="3573016"/>
              <a:chExt cx="611933" cy="727910"/>
            </a:xfrm>
          </p:grpSpPr>
          <p:cxnSp>
            <p:nvCxnSpPr>
              <p:cNvPr id="21" name="直線接點 20">
                <a:extLst>
                  <a:ext uri="{FF2B5EF4-FFF2-40B4-BE49-F238E27FC236}">
                    <a16:creationId xmlns="" xmlns:a16="http://schemas.microsoft.com/office/drawing/2014/main" id="{A42B0058-F8CA-484D-8B36-86BB377A9C77}"/>
                  </a:ext>
                </a:extLst>
              </p:cNvPr>
              <p:cNvCxnSpPr/>
              <p:nvPr/>
            </p:nvCxnSpPr>
            <p:spPr>
              <a:xfrm>
                <a:off x="2175373" y="3573291"/>
                <a:ext cx="0" cy="575882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圓角矩形 111">
                <a:extLst>
                  <a:ext uri="{FF2B5EF4-FFF2-40B4-BE49-F238E27FC236}">
                    <a16:creationId xmlns="" xmlns:a16="http://schemas.microsoft.com/office/drawing/2014/main" id="{C9BC7812-4AD2-4B95-9266-92B23FA1FC1E}"/>
                  </a:ext>
                </a:extLst>
              </p:cNvPr>
              <p:cNvSpPr/>
              <p:nvPr/>
            </p:nvSpPr>
            <p:spPr>
              <a:xfrm>
                <a:off x="1871835" y="3942946"/>
                <a:ext cx="610967" cy="357980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 sz="16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6" name="群組 48">
              <a:extLst>
                <a:ext uri="{FF2B5EF4-FFF2-40B4-BE49-F238E27FC236}">
                  <a16:creationId xmlns="" xmlns:a16="http://schemas.microsoft.com/office/drawing/2014/main" id="{B8F2AD95-EE6B-4BCF-97BF-AA234A563E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1163" y="4869160"/>
              <a:ext cx="216024" cy="576064"/>
              <a:chOff x="2411760" y="2924944"/>
              <a:chExt cx="216024" cy="576064"/>
            </a:xfrm>
          </p:grpSpPr>
          <p:cxnSp>
            <p:nvCxnSpPr>
              <p:cNvPr id="19" name="直線接點 18">
                <a:extLst>
                  <a:ext uri="{FF2B5EF4-FFF2-40B4-BE49-F238E27FC236}">
                    <a16:creationId xmlns="" xmlns:a16="http://schemas.microsoft.com/office/drawing/2014/main" id="{E36501B7-A65F-493B-8CE8-3CA1AC756CF9}"/>
                  </a:ext>
                </a:extLst>
              </p:cNvPr>
              <p:cNvCxnSpPr/>
              <p:nvPr/>
            </p:nvCxnSpPr>
            <p:spPr>
              <a:xfrm>
                <a:off x="2412755" y="2924763"/>
                <a:ext cx="0" cy="575883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接點 19">
                <a:extLst>
                  <a:ext uri="{FF2B5EF4-FFF2-40B4-BE49-F238E27FC236}">
                    <a16:creationId xmlns="" xmlns:a16="http://schemas.microsoft.com/office/drawing/2014/main" id="{60DE489E-604D-4589-A3E0-363B38AECFBF}"/>
                  </a:ext>
                </a:extLst>
              </p:cNvPr>
              <p:cNvCxnSpPr/>
              <p:nvPr/>
            </p:nvCxnSpPr>
            <p:spPr>
              <a:xfrm>
                <a:off x="2626789" y="2924763"/>
                <a:ext cx="0" cy="575883"/>
              </a:xfrm>
              <a:prstGeom prst="line">
                <a:avLst/>
              </a:prstGeom>
              <a:ln w="2857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圓角矩形 106">
              <a:extLst>
                <a:ext uri="{FF2B5EF4-FFF2-40B4-BE49-F238E27FC236}">
                  <a16:creationId xmlns="" xmlns:a16="http://schemas.microsoft.com/office/drawing/2014/main" id="{386B1654-4C9C-4B43-B8A4-CBD4CA793E14}"/>
                </a:ext>
              </a:extLst>
            </p:cNvPr>
            <p:cNvSpPr/>
            <p:nvPr/>
          </p:nvSpPr>
          <p:spPr>
            <a:xfrm>
              <a:off x="120200" y="5300890"/>
              <a:ext cx="1077949" cy="50584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8" name="圓角矩形 107">
              <a:extLst>
                <a:ext uri="{FF2B5EF4-FFF2-40B4-BE49-F238E27FC236}">
                  <a16:creationId xmlns="" xmlns:a16="http://schemas.microsoft.com/office/drawing/2014/main" id="{E661F440-40BC-404B-80D4-41AC3140843A}"/>
                </a:ext>
              </a:extLst>
            </p:cNvPr>
            <p:cNvSpPr/>
            <p:nvPr/>
          </p:nvSpPr>
          <p:spPr>
            <a:xfrm>
              <a:off x="120200" y="4293096"/>
              <a:ext cx="1077949" cy="719853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6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25" name="直線接點 24">
            <a:extLst>
              <a:ext uri="{FF2B5EF4-FFF2-40B4-BE49-F238E27FC236}">
                <a16:creationId xmlns="" xmlns:a16="http://schemas.microsoft.com/office/drawing/2014/main" id="{32D5DD85-2A04-4D2A-AAA5-96B71875C601}"/>
              </a:ext>
            </a:extLst>
          </p:cNvPr>
          <p:cNvCxnSpPr/>
          <p:nvPr/>
        </p:nvCxnSpPr>
        <p:spPr>
          <a:xfrm>
            <a:off x="6249311" y="1791922"/>
            <a:ext cx="2800181" cy="8269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="" xmlns:a16="http://schemas.microsoft.com/office/drawing/2014/main" id="{946D3C44-C47E-4DB6-9DE6-E2F056117B02}"/>
              </a:ext>
            </a:extLst>
          </p:cNvPr>
          <p:cNvCxnSpPr/>
          <p:nvPr/>
        </p:nvCxnSpPr>
        <p:spPr>
          <a:xfrm>
            <a:off x="6249311" y="1593321"/>
            <a:ext cx="2800181" cy="34547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7" name="群組 30">
            <a:extLst>
              <a:ext uri="{FF2B5EF4-FFF2-40B4-BE49-F238E27FC236}">
                <a16:creationId xmlns="" xmlns:a16="http://schemas.microsoft.com/office/drawing/2014/main" id="{9BA679AA-0823-4FDE-AB1B-84DDF75E0B67}"/>
              </a:ext>
            </a:extLst>
          </p:cNvPr>
          <p:cNvGrpSpPr>
            <a:grpSpLocks/>
          </p:cNvGrpSpPr>
          <p:nvPr/>
        </p:nvGrpSpPr>
        <p:grpSpPr bwMode="auto">
          <a:xfrm>
            <a:off x="8391629" y="2726145"/>
            <a:ext cx="611188" cy="727075"/>
            <a:chOff x="1871835" y="3573016"/>
            <a:chExt cx="611933" cy="727910"/>
          </a:xfrm>
        </p:grpSpPr>
        <p:cxnSp>
          <p:nvCxnSpPr>
            <p:cNvPr id="28" name="直線接點 27">
              <a:extLst>
                <a:ext uri="{FF2B5EF4-FFF2-40B4-BE49-F238E27FC236}">
                  <a16:creationId xmlns="" xmlns:a16="http://schemas.microsoft.com/office/drawing/2014/main" id="{1A672EFB-623B-44AB-94D3-43EA0D9483D4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圓角矩形 97">
              <a:extLst>
                <a:ext uri="{FF2B5EF4-FFF2-40B4-BE49-F238E27FC236}">
                  <a16:creationId xmlns="" xmlns:a16="http://schemas.microsoft.com/office/drawing/2014/main" id="{3C6DF217-973B-4383-9749-63DADAACED67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="" xmlns:a16="http://schemas.microsoft.com/office/drawing/2014/main" id="{EBA511DA-0E98-456A-97A4-61A03EF5B88B}"/>
              </a:ext>
            </a:extLst>
          </p:cNvPr>
          <p:cNvGrpSpPr>
            <a:grpSpLocks/>
          </p:cNvGrpSpPr>
          <p:nvPr/>
        </p:nvGrpSpPr>
        <p:grpSpPr bwMode="auto">
          <a:xfrm>
            <a:off x="7707417" y="2726145"/>
            <a:ext cx="611187" cy="727075"/>
            <a:chOff x="1871835" y="3573016"/>
            <a:chExt cx="611933" cy="727910"/>
          </a:xfrm>
        </p:grpSpPr>
        <p:cxnSp>
          <p:nvCxnSpPr>
            <p:cNvPr id="31" name="直線接點 30">
              <a:extLst>
                <a:ext uri="{FF2B5EF4-FFF2-40B4-BE49-F238E27FC236}">
                  <a16:creationId xmlns="" xmlns:a16="http://schemas.microsoft.com/office/drawing/2014/main" id="{37FDAD5C-DD4E-4676-83E5-684C173C9CBF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圓角矩形 116">
              <a:extLst>
                <a:ext uri="{FF2B5EF4-FFF2-40B4-BE49-F238E27FC236}">
                  <a16:creationId xmlns="" xmlns:a16="http://schemas.microsoft.com/office/drawing/2014/main" id="{C93AE5F2-2EC3-4CD0-BBFE-489E294ACF4C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36" name="圓角矩形 120">
            <a:extLst>
              <a:ext uri="{FF2B5EF4-FFF2-40B4-BE49-F238E27FC236}">
                <a16:creationId xmlns="" xmlns:a16="http://schemas.microsoft.com/office/drawing/2014/main" id="{74D6A173-6DD6-40AC-992F-BBC59D73424E}"/>
              </a:ext>
            </a:extLst>
          </p:cNvPr>
          <p:cNvSpPr/>
          <p:nvPr/>
        </p:nvSpPr>
        <p:spPr bwMode="auto">
          <a:xfrm>
            <a:off x="7815367" y="2332445"/>
            <a:ext cx="1079500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sp>
        <p:nvSpPr>
          <p:cNvPr id="37" name="圓角矩形 121">
            <a:extLst>
              <a:ext uri="{FF2B5EF4-FFF2-40B4-BE49-F238E27FC236}">
                <a16:creationId xmlns="" xmlns:a16="http://schemas.microsoft.com/office/drawing/2014/main" id="{138F53B2-26B6-4026-9879-361DE229791B}"/>
              </a:ext>
            </a:extLst>
          </p:cNvPr>
          <p:cNvSpPr/>
          <p:nvPr/>
        </p:nvSpPr>
        <p:spPr bwMode="auto">
          <a:xfrm>
            <a:off x="7815367" y="1325970"/>
            <a:ext cx="1079500" cy="71913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400" dirty="0">
                <a:solidFill>
                  <a:prstClr val="white"/>
                </a:solidFill>
              </a:rPr>
              <a:t>Transport</a:t>
            </a:r>
            <a:endParaRPr kumimoji="0" lang="zh-TW" altLang="en-US" sz="1400" dirty="0">
              <a:solidFill>
                <a:prstClr val="white"/>
              </a:solidFill>
            </a:endParaRPr>
          </a:p>
        </p:txBody>
      </p:sp>
      <p:grpSp>
        <p:nvGrpSpPr>
          <p:cNvPr id="38" name="群組 30">
            <a:extLst>
              <a:ext uri="{FF2B5EF4-FFF2-40B4-BE49-F238E27FC236}">
                <a16:creationId xmlns="" xmlns:a16="http://schemas.microsoft.com/office/drawing/2014/main" id="{2626671F-D831-490E-A2F8-12718BBCBF2A}"/>
              </a:ext>
            </a:extLst>
          </p:cNvPr>
          <p:cNvGrpSpPr>
            <a:grpSpLocks/>
          </p:cNvGrpSpPr>
          <p:nvPr/>
        </p:nvGrpSpPr>
        <p:grpSpPr bwMode="auto">
          <a:xfrm>
            <a:off x="6933523" y="2726145"/>
            <a:ext cx="611188" cy="727075"/>
            <a:chOff x="1871835" y="3573016"/>
            <a:chExt cx="611933" cy="727910"/>
          </a:xfrm>
        </p:grpSpPr>
        <p:cxnSp>
          <p:nvCxnSpPr>
            <p:cNvPr id="39" name="直線接點 38">
              <a:extLst>
                <a:ext uri="{FF2B5EF4-FFF2-40B4-BE49-F238E27FC236}">
                  <a16:creationId xmlns="" xmlns:a16="http://schemas.microsoft.com/office/drawing/2014/main" id="{7EC10B31-952C-40CD-A537-9EEE2524D761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圓角矩形 124">
              <a:extLst>
                <a:ext uri="{FF2B5EF4-FFF2-40B4-BE49-F238E27FC236}">
                  <a16:creationId xmlns="" xmlns:a16="http://schemas.microsoft.com/office/drawing/2014/main" id="{DBE837DB-91B1-431C-AEA6-0891CC135A48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群組 29">
            <a:extLst>
              <a:ext uri="{FF2B5EF4-FFF2-40B4-BE49-F238E27FC236}">
                <a16:creationId xmlns="" xmlns:a16="http://schemas.microsoft.com/office/drawing/2014/main" id="{E775BFA4-A44D-4FC5-B300-9662F777DA28}"/>
              </a:ext>
            </a:extLst>
          </p:cNvPr>
          <p:cNvGrpSpPr>
            <a:grpSpLocks/>
          </p:cNvGrpSpPr>
          <p:nvPr/>
        </p:nvGrpSpPr>
        <p:grpSpPr bwMode="auto">
          <a:xfrm>
            <a:off x="6249311" y="2726145"/>
            <a:ext cx="611187" cy="727075"/>
            <a:chOff x="1871835" y="3573016"/>
            <a:chExt cx="611933" cy="727910"/>
          </a:xfrm>
        </p:grpSpPr>
        <p:cxnSp>
          <p:nvCxnSpPr>
            <p:cNvPr id="42" name="直線接點 41">
              <a:extLst>
                <a:ext uri="{FF2B5EF4-FFF2-40B4-BE49-F238E27FC236}">
                  <a16:creationId xmlns="" xmlns:a16="http://schemas.microsoft.com/office/drawing/2014/main" id="{3A4D01BF-A60B-48EB-AD34-4644BCDFB20D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圓角矩形 127">
              <a:extLst>
                <a:ext uri="{FF2B5EF4-FFF2-40B4-BE49-F238E27FC236}">
                  <a16:creationId xmlns="" xmlns:a16="http://schemas.microsoft.com/office/drawing/2014/main" id="{A0978EBC-8B4F-4224-A2ED-6395B3553951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47" name="圓角矩形 131">
            <a:extLst>
              <a:ext uri="{FF2B5EF4-FFF2-40B4-BE49-F238E27FC236}">
                <a16:creationId xmlns="" xmlns:a16="http://schemas.microsoft.com/office/drawing/2014/main" id="{0059E2B8-6B01-425F-9EF9-BBA6D63CE910}"/>
              </a:ext>
            </a:extLst>
          </p:cNvPr>
          <p:cNvSpPr/>
          <p:nvPr/>
        </p:nvSpPr>
        <p:spPr bwMode="auto">
          <a:xfrm>
            <a:off x="6357261" y="2332445"/>
            <a:ext cx="1079500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sp>
        <p:nvSpPr>
          <p:cNvPr id="48" name="圓角矩形 132">
            <a:extLst>
              <a:ext uri="{FF2B5EF4-FFF2-40B4-BE49-F238E27FC236}">
                <a16:creationId xmlns="" xmlns:a16="http://schemas.microsoft.com/office/drawing/2014/main" id="{9E346C07-76B9-4ADB-9946-FF425905E0A0}"/>
              </a:ext>
            </a:extLst>
          </p:cNvPr>
          <p:cNvSpPr/>
          <p:nvPr/>
        </p:nvSpPr>
        <p:spPr bwMode="auto">
          <a:xfrm>
            <a:off x="6357261" y="1325970"/>
            <a:ext cx="1079500" cy="71913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400" dirty="0">
                <a:solidFill>
                  <a:prstClr val="white"/>
                </a:solidFill>
              </a:rPr>
              <a:t>Transport</a:t>
            </a:r>
            <a:endParaRPr kumimoji="0" lang="zh-TW" altLang="en-US" sz="1400" dirty="0">
              <a:solidFill>
                <a:prstClr val="white"/>
              </a:solidFill>
            </a:endParaRPr>
          </a:p>
        </p:txBody>
      </p:sp>
      <p:sp>
        <p:nvSpPr>
          <p:cNvPr id="51" name="閃電 50"/>
          <p:cNvSpPr/>
          <p:nvPr/>
        </p:nvSpPr>
        <p:spPr bwMode="auto">
          <a:xfrm rot="18166431" flipV="1">
            <a:off x="8196622" y="2168888"/>
            <a:ext cx="324337" cy="164979"/>
          </a:xfrm>
          <a:prstGeom prst="lightningBolt">
            <a:avLst/>
          </a:prstGeom>
          <a:solidFill>
            <a:srgbClr val="FFC0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350">
              <a:solidFill>
                <a:srgbClr val="FFFFFF"/>
              </a:solidFill>
            </a:endParaRPr>
          </a:p>
        </p:txBody>
      </p:sp>
      <p:sp>
        <p:nvSpPr>
          <p:cNvPr id="52" name="閃電 51"/>
          <p:cNvSpPr/>
          <p:nvPr/>
        </p:nvSpPr>
        <p:spPr bwMode="auto">
          <a:xfrm rot="18166431" flipV="1">
            <a:off x="6746846" y="2175375"/>
            <a:ext cx="324337" cy="164979"/>
          </a:xfrm>
          <a:prstGeom prst="lightningBolt">
            <a:avLst/>
          </a:prstGeom>
          <a:solidFill>
            <a:srgbClr val="FFC0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4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47" grpId="0" animBg="1"/>
      <p:bldP spid="48" grpId="0" animBg="1"/>
      <p:bldP spid="51" grpId="0" animBg="1"/>
      <p:bldP spid="5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="" xmlns:a16="http://schemas.microsoft.com/office/drawing/2014/main" id="{E215D221-8CAF-424A-AD0D-8088D548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lvl="1" algn="ctr" rtl="0">
              <a:lnSpc>
                <a:spcPct val="90000"/>
              </a:lnSpc>
              <a:spcBef>
                <a:spcPct val="0"/>
              </a:spcBef>
            </a:pPr>
            <a:r>
              <a:rPr lang="zh-TW" altLang="en-US" sz="3200" b="1" kern="12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關鍵任務通訊解決方案</a:t>
            </a:r>
            <a:r>
              <a:rPr lang="zh-TW" altLang="en-US" sz="3200" b="1" kern="1200" dirty="0">
                <a:solidFill>
                  <a:srgbClr val="0175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zh-TW" altLang="en-US" sz="3200" b="1" kern="1200" dirty="0">
                <a:solidFill>
                  <a:srgbClr val="0175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zh-TW" altLang="en-US" sz="2800" b="1" kern="1200" dirty="0">
                <a:solidFill>
                  <a:srgbClr val="0175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市場機會與網路模型</a:t>
            </a:r>
            <a:endParaRPr lang="zh-TW" altLang="en-US" sz="3200" b="1" kern="1200" dirty="0">
              <a:solidFill>
                <a:srgbClr val="0175C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="" xmlns:a16="http://schemas.microsoft.com/office/drawing/2014/main" id="{6CB3DCB8-46C5-4986-8F8B-31FD74C03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>
                <a:spcAft>
                  <a:spcPts val="600"/>
                </a:spcAft>
              </a:pPr>
              <a:t>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="" xmlns:a16="http://schemas.microsoft.com/office/drawing/2014/main" id="{C887F76E-792E-451F-A3D8-1C4A31DAF89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Adding </a:t>
            </a:r>
            <a:r>
              <a:rPr kumimoji="0" lang="zh-TW" altLang="en-US" sz="1600" b="1" dirty="0">
                <a:solidFill>
                  <a:schemeClr val="accent3">
                    <a:lumMod val="75000"/>
                  </a:schemeClr>
                </a:solidFill>
              </a:rPr>
              <a:t>Access Aggregation Mux 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to Existing Transport Clouds 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Adding </a:t>
            </a:r>
            <a:r>
              <a:rPr kumimoji="0" lang="zh-TW" altLang="en-US" sz="1600" b="1" dirty="0">
                <a:solidFill>
                  <a:schemeClr val="accent3">
                    <a:lumMod val="75000"/>
                  </a:schemeClr>
                </a:solidFill>
              </a:rPr>
              <a:t>Access Aggregation Mux 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to Dual Transport Clouds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Constructing a New Backbone with </a:t>
            </a:r>
            <a:r>
              <a:rPr kumimoji="0" lang="zh-TW" altLang="en-US" sz="1600" b="1" dirty="0">
                <a:solidFill>
                  <a:schemeClr val="accent3">
                    <a:lumMod val="75000"/>
                  </a:schemeClr>
                </a:solidFill>
              </a:rPr>
              <a:t>Access Units 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Including Simple Tran</a:t>
            </a:r>
            <a:r>
              <a:rPr kumimoji="0" lang="zh-TW" altLang="en-US" sz="1600" b="1" dirty="0">
                <a:solidFill>
                  <a:srgbClr val="7F65A1"/>
                </a:solidFill>
              </a:rPr>
              <a:t>sport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 Uplinks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Constructing a New Backbone with SDH/SONET 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rgbClr val="7F65A1"/>
                </a:solidFill>
              </a:rPr>
              <a:t>L2/L3 Packet Networks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rgbClr val="7F65A1"/>
                </a:solidFill>
              </a:rPr>
              <a:t>Two Independent MPLS-TP Ring Networks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rgbClr val="7F65A1"/>
                </a:solidFill>
              </a:rPr>
              <a:t>Need a MPLS-TP Backbone Network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Need a New Hy</a:t>
            </a:r>
            <a:r>
              <a:rPr kumimoji="0" lang="zh-TW" altLang="en-US" sz="1600" b="1" dirty="0">
                <a:solidFill>
                  <a:srgbClr val="7F65A1"/>
                </a:solidFill>
              </a:rPr>
              <a:t>brid</a:t>
            </a:r>
            <a:r>
              <a:rPr kumimoji="0" lang="zh-TW" altLang="en-US" sz="1600" b="1" dirty="0">
                <a:solidFill>
                  <a:schemeClr val="accent6">
                    <a:lumMod val="75000"/>
                  </a:schemeClr>
                </a:solidFill>
              </a:rPr>
              <a:t> Backbone for Replacing Aged SDH Backbone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chemeClr val="tx1"/>
                </a:solidFill>
              </a:rPr>
              <a:t>Need Isolated Transport Networks 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 smtClean="0">
                <a:solidFill>
                  <a:srgbClr val="C0504D">
                    <a:lumMod val="75000"/>
                  </a:srgbClr>
                </a:solidFill>
              </a:rPr>
              <a:t>Need </a:t>
            </a:r>
            <a:r>
              <a:rPr kumimoji="0" lang="zh-TW" altLang="en-US" sz="1600" b="1" dirty="0">
                <a:solidFill>
                  <a:srgbClr val="C0504D">
                    <a:lumMod val="75000"/>
                  </a:srgbClr>
                </a:solidFill>
              </a:rPr>
              <a:t>Multiple Optical Wavelength Multiplexer</a:t>
            </a: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zh-TW" altLang="en-US" sz="1600" b="1" dirty="0">
                <a:solidFill>
                  <a:srgbClr val="C0504D">
                    <a:lumMod val="75000"/>
                  </a:srgbClr>
                </a:solidFill>
              </a:rPr>
              <a:t>Need OTN, Transport and Access a Total New Backbone</a:t>
            </a:r>
            <a:endParaRPr kumimoji="0" lang="en-US" altLang="zh-TW" sz="1600" b="1" dirty="0">
              <a:solidFill>
                <a:srgbClr val="C0504D">
                  <a:lumMod val="75000"/>
                </a:srgbClr>
              </a:solidFill>
            </a:endParaRPr>
          </a:p>
          <a:p>
            <a:pPr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AutoNum type="arabicPeriod"/>
            </a:pPr>
            <a:r>
              <a:rPr kumimoji="0" lang="en-US" altLang="zh-TW" sz="1600" b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Need 5G-URLLC Access to Existing 5G Transport Cloud</a:t>
            </a:r>
            <a:endParaRPr kumimoji="0" lang="zh-TW" altLang="en-US" sz="1600" b="1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94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="" xmlns:a16="http://schemas.microsoft.com/office/drawing/2014/main" id="{6CB3DCB8-46C5-4986-8F8B-31FD74C03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>
                <a:spcAft>
                  <a:spcPts val="600"/>
                </a:spcAft>
              </a:pPr>
              <a:t>27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="" xmlns:a16="http://schemas.microsoft.com/office/drawing/2014/main" id="{A2393AB6-95B3-479F-A2D7-7BF5BD4A9476}"/>
              </a:ext>
            </a:extLst>
          </p:cNvPr>
          <p:cNvSpPr txBox="1">
            <a:spLocks/>
          </p:cNvSpPr>
          <p:nvPr/>
        </p:nvSpPr>
        <p:spPr>
          <a:xfrm>
            <a:off x="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TW" dirty="0"/>
              <a:t>W8510</a:t>
            </a:r>
            <a:endParaRPr kumimoji="0" lang="zh-TW" altLang="en-US" dirty="0"/>
          </a:p>
        </p:txBody>
      </p:sp>
      <p:pic>
        <p:nvPicPr>
          <p:cNvPr id="27" name="图片 1">
            <a:extLst>
              <a:ext uri="{FF2B5EF4-FFF2-40B4-BE49-F238E27FC236}">
                <a16:creationId xmlns="" xmlns:a16="http://schemas.microsoft.com/office/drawing/2014/main" id="{A714F3B7-6824-4B92-A1EA-FAAC3E290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1476375"/>
            <a:ext cx="7537450" cy="457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7884293" y="672177"/>
            <a:ext cx="1008113" cy="1608396"/>
            <a:chOff x="6249311" y="1325970"/>
            <a:chExt cx="1295400" cy="2127250"/>
          </a:xfrm>
        </p:grpSpPr>
        <p:grpSp>
          <p:nvGrpSpPr>
            <p:cNvPr id="5" name="群組 30">
              <a:extLst>
                <a:ext uri="{FF2B5EF4-FFF2-40B4-BE49-F238E27FC236}">
                  <a16:creationId xmlns="" xmlns:a16="http://schemas.microsoft.com/office/drawing/2014/main" id="{2626671F-D831-490E-A2F8-12718BBCBF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33523" y="2726145"/>
              <a:ext cx="611188" cy="727075"/>
              <a:chOff x="1871835" y="3573016"/>
              <a:chExt cx="611933" cy="727910"/>
            </a:xfrm>
          </p:grpSpPr>
          <p:cxnSp>
            <p:nvCxnSpPr>
              <p:cNvPr id="6" name="直線接點 5">
                <a:extLst>
                  <a:ext uri="{FF2B5EF4-FFF2-40B4-BE49-F238E27FC236}">
                    <a16:creationId xmlns="" xmlns:a16="http://schemas.microsoft.com/office/drawing/2014/main" id="{7EC10B31-952C-40CD-A537-9EEE2524D761}"/>
                  </a:ext>
                </a:extLst>
              </p:cNvPr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圓角矩形 124">
                <a:extLst>
                  <a:ext uri="{FF2B5EF4-FFF2-40B4-BE49-F238E27FC236}">
                    <a16:creationId xmlns="" xmlns:a16="http://schemas.microsoft.com/office/drawing/2014/main" id="{DBE837DB-91B1-431C-AEA6-0891CC135A48}"/>
                  </a:ext>
                </a:extLst>
              </p:cNvPr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0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10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" name="群組 29">
              <a:extLst>
                <a:ext uri="{FF2B5EF4-FFF2-40B4-BE49-F238E27FC236}">
                  <a16:creationId xmlns="" xmlns:a16="http://schemas.microsoft.com/office/drawing/2014/main" id="{E775BFA4-A44D-4FC5-B300-9662F777DA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9311" y="2726145"/>
              <a:ext cx="611187" cy="727075"/>
              <a:chOff x="1871835" y="3573016"/>
              <a:chExt cx="611933" cy="727910"/>
            </a:xfrm>
          </p:grpSpPr>
          <p:cxnSp>
            <p:nvCxnSpPr>
              <p:cNvPr id="11" name="直線接點 10">
                <a:extLst>
                  <a:ext uri="{FF2B5EF4-FFF2-40B4-BE49-F238E27FC236}">
                    <a16:creationId xmlns="" xmlns:a16="http://schemas.microsoft.com/office/drawing/2014/main" id="{3A4D01BF-A60B-48EB-AD34-4644BCDFB20D}"/>
                  </a:ext>
                </a:extLst>
              </p:cNvPr>
              <p:cNvCxnSpPr/>
              <p:nvPr/>
            </p:nvCxnSpPr>
            <p:spPr>
              <a:xfrm>
                <a:off x="2177007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圓角矩形 127">
                <a:extLst>
                  <a:ext uri="{FF2B5EF4-FFF2-40B4-BE49-F238E27FC236}">
                    <a16:creationId xmlns="" xmlns:a16="http://schemas.microsoft.com/office/drawing/2014/main" id="{A0978EBC-8B4F-4224-A2ED-6395B3553951}"/>
                  </a:ext>
                </a:extLst>
              </p:cNvPr>
              <p:cNvSpPr/>
              <p:nvPr/>
            </p:nvSpPr>
            <p:spPr>
              <a:xfrm>
                <a:off x="1871835" y="3940150"/>
                <a:ext cx="611933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0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1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圓角矩形 131">
              <a:extLst>
                <a:ext uri="{FF2B5EF4-FFF2-40B4-BE49-F238E27FC236}">
                  <a16:creationId xmlns="" xmlns:a16="http://schemas.microsoft.com/office/drawing/2014/main" id="{0059E2B8-6B01-425F-9EF9-BBA6D63CE910}"/>
                </a:ext>
              </a:extLst>
            </p:cNvPr>
            <p:cNvSpPr/>
            <p:nvPr/>
          </p:nvSpPr>
          <p:spPr bwMode="auto">
            <a:xfrm>
              <a:off x="6357261" y="2332445"/>
              <a:ext cx="1079500" cy="504825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000" dirty="0">
                  <a:solidFill>
                    <a:prstClr val="white"/>
                  </a:solidFill>
                </a:rPr>
                <a:t>Access</a:t>
              </a:r>
              <a:endParaRPr kumimoji="0" lang="zh-TW" altLang="en-US" sz="1000" dirty="0">
                <a:solidFill>
                  <a:prstClr val="white"/>
                </a:solidFill>
              </a:endParaRPr>
            </a:p>
          </p:txBody>
        </p:sp>
        <p:sp>
          <p:nvSpPr>
            <p:cNvPr id="17" name="圓角矩形 132">
              <a:extLst>
                <a:ext uri="{FF2B5EF4-FFF2-40B4-BE49-F238E27FC236}">
                  <a16:creationId xmlns="" xmlns:a16="http://schemas.microsoft.com/office/drawing/2014/main" id="{9E346C07-76B9-4ADB-9946-FF425905E0A0}"/>
                </a:ext>
              </a:extLst>
            </p:cNvPr>
            <p:cNvSpPr/>
            <p:nvPr/>
          </p:nvSpPr>
          <p:spPr bwMode="auto">
            <a:xfrm>
              <a:off x="6357261" y="1325970"/>
              <a:ext cx="1079500" cy="719138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000" dirty="0">
                  <a:solidFill>
                    <a:prstClr val="white"/>
                  </a:solidFill>
                </a:rPr>
                <a:t>Transport</a:t>
              </a:r>
              <a:endParaRPr kumimoji="0" lang="zh-TW" altLang="en-US" sz="1000" dirty="0">
                <a:solidFill>
                  <a:prstClr val="white"/>
                </a:solidFill>
              </a:endParaRPr>
            </a:p>
          </p:txBody>
        </p:sp>
      </p:grpSp>
      <p:sp>
        <p:nvSpPr>
          <p:cNvPr id="18" name="橢圓 17"/>
          <p:cNvSpPr/>
          <p:nvPr/>
        </p:nvSpPr>
        <p:spPr>
          <a:xfrm>
            <a:off x="7848289" y="1291091"/>
            <a:ext cx="1080120" cy="6197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閃電 18"/>
          <p:cNvSpPr/>
          <p:nvPr/>
        </p:nvSpPr>
        <p:spPr bwMode="auto">
          <a:xfrm rot="18166431" flipV="1">
            <a:off x="8196622" y="1278522"/>
            <a:ext cx="324337" cy="164979"/>
          </a:xfrm>
          <a:prstGeom prst="lightningBolt">
            <a:avLst/>
          </a:prstGeom>
          <a:solidFill>
            <a:srgbClr val="FFC0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72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="" xmlns:a16="http://schemas.microsoft.com/office/drawing/2014/main" id="{6CB3DCB8-46C5-4986-8F8B-31FD74C03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>
                <a:spcAft>
                  <a:spcPts val="600"/>
                </a:spcAft>
              </a:pPr>
              <a:t>28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1" name="標題 1">
            <a:extLst>
              <a:ext uri="{FF2B5EF4-FFF2-40B4-BE49-F238E27FC236}">
                <a16:creationId xmlns="" xmlns:a16="http://schemas.microsoft.com/office/drawing/2014/main" id="{46E95DC9-57D5-43F3-980C-D78EEEA1769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77825"/>
            <a:ext cx="8229600" cy="422275"/>
          </a:xfrm>
          <a:prstGeom prst="rect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</a:srgbClr>
              </a:gs>
              <a:gs pos="19000">
                <a:srgbClr val="CCFFFF">
                  <a:shade val="67500"/>
                  <a:satMod val="115000"/>
                </a:srgbClr>
              </a:gs>
              <a:gs pos="100000">
                <a:srgbClr val="CCFFFF">
                  <a:shade val="100000"/>
                  <a:satMod val="115000"/>
                </a:srgbClr>
              </a:gs>
            </a:gsLst>
            <a:lin ang="81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3600" dirty="0">
                <a:solidFill>
                  <a:schemeClr val="tx1"/>
                </a:solidFill>
                <a:ea typeface="標楷體" panose="03000509000000000000" pitchFamily="65" charset="-120"/>
              </a:rPr>
              <a:t>網路架構</a:t>
            </a:r>
            <a:endParaRPr kumimoji="0" lang="zh-TW" altLang="en-US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9" name="內容版面配置區 18">
            <a:extLst>
              <a:ext uri="{FF2B5EF4-FFF2-40B4-BE49-F238E27FC236}">
                <a16:creationId xmlns="" xmlns:a16="http://schemas.microsoft.com/office/drawing/2014/main" id="{D7DA5070-3BD1-4BFF-B382-CC05F46C92C1}"/>
              </a:ext>
            </a:extLst>
          </p:cNvPr>
          <p:cNvSpPr txBox="1">
            <a:spLocks/>
          </p:cNvSpPr>
          <p:nvPr/>
        </p:nvSpPr>
        <p:spPr>
          <a:xfrm>
            <a:off x="777443" y="4822333"/>
            <a:ext cx="8366557" cy="1629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標楷體" panose="03000509000000000000" pitchFamily="65" charset="-120"/>
              </a:rPr>
              <a:t>Fiber Tran</a:t>
            </a:r>
            <a:r>
              <a:rPr kumimoji="0" lang="en-US" altLang="zh-TW" sz="1800" b="1" dirty="0">
                <a:solidFill>
                  <a:srgbClr val="7F65A1"/>
                </a:solidFill>
                <a:latin typeface="+mj-lt"/>
                <a:ea typeface="標楷體" panose="03000509000000000000" pitchFamily="65" charset="-120"/>
              </a:rPr>
              <a:t>sport</a:t>
            </a:r>
            <a:r>
              <a:rPr kumimoji="0" lang="en-US" altLang="zh-TW" sz="18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標楷體" panose="03000509000000000000" pitchFamily="65" charset="-120"/>
              </a:rPr>
              <a:t> Clouds: for small to medium size MCC networks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accent2">
                    <a:lumMod val="75000"/>
                  </a:schemeClr>
                </a:solidFill>
              </a:rPr>
              <a:t>OTN Clouds: for big size networks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kumimoji="0" lang="en-US" altLang="zh-TW" sz="1800" b="1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anose="03000509000000000000" pitchFamily="65" charset="-120"/>
              </a:rPr>
              <a:t>5G Clouds: for connecting to RTUs via wireless-5G</a:t>
            </a:r>
            <a:endParaRPr kumimoji="0" lang="en-US" altLang="zh-TW" sz="18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標楷體" panose="03000509000000000000" pitchFamily="65" charset="-120"/>
            </a:endParaRPr>
          </a:p>
        </p:txBody>
      </p:sp>
      <p:grpSp>
        <p:nvGrpSpPr>
          <p:cNvPr id="50" name="群組 49">
            <a:extLst>
              <a:ext uri="{FF2B5EF4-FFF2-40B4-BE49-F238E27FC236}">
                <a16:creationId xmlns="" xmlns:a16="http://schemas.microsoft.com/office/drawing/2014/main" id="{83DB6838-76BD-4D36-9F24-8763608D9232}"/>
              </a:ext>
            </a:extLst>
          </p:cNvPr>
          <p:cNvGrpSpPr/>
          <p:nvPr/>
        </p:nvGrpSpPr>
        <p:grpSpPr>
          <a:xfrm>
            <a:off x="6153554" y="992735"/>
            <a:ext cx="2782313" cy="1169145"/>
            <a:chOff x="207762" y="998541"/>
            <a:chExt cx="2782313" cy="1169145"/>
          </a:xfrm>
        </p:grpSpPr>
        <p:sp>
          <p:nvSpPr>
            <p:cNvPr id="51" name="Cloud 39">
              <a:extLst>
                <a:ext uri="{FF2B5EF4-FFF2-40B4-BE49-F238E27FC236}">
                  <a16:creationId xmlns="" xmlns:a16="http://schemas.microsoft.com/office/drawing/2014/main" id="{2CD32EBB-455E-4C2B-A32B-8C1B14C39C96}"/>
                </a:ext>
              </a:extLst>
            </p:cNvPr>
            <p:cNvSpPr/>
            <p:nvPr/>
          </p:nvSpPr>
          <p:spPr>
            <a:xfrm>
              <a:off x="207762" y="998541"/>
              <a:ext cx="2782313" cy="1169145"/>
            </a:xfrm>
            <a:prstGeom prst="cloud">
              <a:avLst/>
            </a:prstGeom>
            <a:gradFill>
              <a:gsLst>
                <a:gs pos="0">
                  <a:schemeClr val="accent5">
                    <a:lumMod val="5000"/>
                    <a:lumOff val="95000"/>
                  </a:schemeClr>
                </a:gs>
                <a:gs pos="37000">
                  <a:schemeClr val="accent5">
                    <a:lumMod val="45000"/>
                    <a:lumOff val="55000"/>
                  </a:schemeClr>
                </a:gs>
                <a:gs pos="68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TW" altLang="en-US" sz="1400" b="1" dirty="0">
                <a:solidFill>
                  <a:srgbClr val="F79646">
                    <a:lumMod val="75000"/>
                  </a:srgbClr>
                </a:solidFill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="" xmlns:a16="http://schemas.microsoft.com/office/drawing/2014/main" id="{3E71FFEF-1A1B-4757-9B22-94EFF4045690}"/>
                </a:ext>
              </a:extLst>
            </p:cNvPr>
            <p:cNvSpPr txBox="1"/>
            <p:nvPr/>
          </p:nvSpPr>
          <p:spPr>
            <a:xfrm>
              <a:off x="1021921" y="1102030"/>
              <a:ext cx="10791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5G Clouds</a:t>
              </a:r>
              <a:endParaRPr lang="zh-TW" altLang="en-US" sz="14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cxnSp>
        <p:nvCxnSpPr>
          <p:cNvPr id="53" name="直線接點 52">
            <a:extLst>
              <a:ext uri="{FF2B5EF4-FFF2-40B4-BE49-F238E27FC236}">
                <a16:creationId xmlns="" xmlns:a16="http://schemas.microsoft.com/office/drawing/2014/main" id="{B3CC3169-B8D2-4B6D-B161-381882F30355}"/>
              </a:ext>
            </a:extLst>
          </p:cNvPr>
          <p:cNvCxnSpPr/>
          <p:nvPr/>
        </p:nvCxnSpPr>
        <p:spPr>
          <a:xfrm>
            <a:off x="6249311" y="1791922"/>
            <a:ext cx="2800181" cy="8269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="" xmlns:a16="http://schemas.microsoft.com/office/drawing/2014/main" id="{C247C653-1568-4BE0-BB1B-42FB46525FEA}"/>
              </a:ext>
            </a:extLst>
          </p:cNvPr>
          <p:cNvCxnSpPr/>
          <p:nvPr/>
        </p:nvCxnSpPr>
        <p:spPr>
          <a:xfrm>
            <a:off x="6249311" y="1593321"/>
            <a:ext cx="2800181" cy="34547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5" name="群組 30">
            <a:extLst>
              <a:ext uri="{FF2B5EF4-FFF2-40B4-BE49-F238E27FC236}">
                <a16:creationId xmlns="" xmlns:a16="http://schemas.microsoft.com/office/drawing/2014/main" id="{48237728-70F9-4C53-AE47-48C5DCA34945}"/>
              </a:ext>
            </a:extLst>
          </p:cNvPr>
          <p:cNvGrpSpPr>
            <a:grpSpLocks/>
          </p:cNvGrpSpPr>
          <p:nvPr/>
        </p:nvGrpSpPr>
        <p:grpSpPr bwMode="auto">
          <a:xfrm>
            <a:off x="8391629" y="2726145"/>
            <a:ext cx="611188" cy="727075"/>
            <a:chOff x="1871835" y="3573016"/>
            <a:chExt cx="611933" cy="727910"/>
          </a:xfrm>
        </p:grpSpPr>
        <p:cxnSp>
          <p:nvCxnSpPr>
            <p:cNvPr id="56" name="直線接點 55">
              <a:extLst>
                <a:ext uri="{FF2B5EF4-FFF2-40B4-BE49-F238E27FC236}">
                  <a16:creationId xmlns="" xmlns:a16="http://schemas.microsoft.com/office/drawing/2014/main" id="{18AA89EC-D899-44E9-A139-0928E11FB649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圓角矩形 140">
              <a:extLst>
                <a:ext uri="{FF2B5EF4-FFF2-40B4-BE49-F238E27FC236}">
                  <a16:creationId xmlns="" xmlns:a16="http://schemas.microsoft.com/office/drawing/2014/main" id="{C89EA600-7ABA-4008-B14C-DEF1DBA69B7F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" name="群組 29">
            <a:extLst>
              <a:ext uri="{FF2B5EF4-FFF2-40B4-BE49-F238E27FC236}">
                <a16:creationId xmlns="" xmlns:a16="http://schemas.microsoft.com/office/drawing/2014/main" id="{A75F2F05-64B6-4722-80AD-DAB464244C9F}"/>
              </a:ext>
            </a:extLst>
          </p:cNvPr>
          <p:cNvGrpSpPr>
            <a:grpSpLocks/>
          </p:cNvGrpSpPr>
          <p:nvPr/>
        </p:nvGrpSpPr>
        <p:grpSpPr bwMode="auto">
          <a:xfrm>
            <a:off x="7707417" y="2726145"/>
            <a:ext cx="611187" cy="727075"/>
            <a:chOff x="1871835" y="3573016"/>
            <a:chExt cx="611933" cy="727910"/>
          </a:xfrm>
        </p:grpSpPr>
        <p:cxnSp>
          <p:nvCxnSpPr>
            <p:cNvPr id="59" name="直線接點 58">
              <a:extLst>
                <a:ext uri="{FF2B5EF4-FFF2-40B4-BE49-F238E27FC236}">
                  <a16:creationId xmlns="" xmlns:a16="http://schemas.microsoft.com/office/drawing/2014/main" id="{C4F0E0DD-F19F-4F1F-BDA5-EA91B4760163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圓角矩形 143">
              <a:extLst>
                <a:ext uri="{FF2B5EF4-FFF2-40B4-BE49-F238E27FC236}">
                  <a16:creationId xmlns="" xmlns:a16="http://schemas.microsoft.com/office/drawing/2014/main" id="{FA35CE50-8187-49D6-8B83-9A43188FA687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64" name="圓角矩形 147">
            <a:extLst>
              <a:ext uri="{FF2B5EF4-FFF2-40B4-BE49-F238E27FC236}">
                <a16:creationId xmlns="" xmlns:a16="http://schemas.microsoft.com/office/drawing/2014/main" id="{581003B9-52A1-400D-8E3F-D0D70DA69B3D}"/>
              </a:ext>
            </a:extLst>
          </p:cNvPr>
          <p:cNvSpPr/>
          <p:nvPr/>
        </p:nvSpPr>
        <p:spPr bwMode="auto">
          <a:xfrm>
            <a:off x="7815367" y="2332445"/>
            <a:ext cx="1079500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sp>
        <p:nvSpPr>
          <p:cNvPr id="65" name="圓角矩形 148">
            <a:extLst>
              <a:ext uri="{FF2B5EF4-FFF2-40B4-BE49-F238E27FC236}">
                <a16:creationId xmlns="" xmlns:a16="http://schemas.microsoft.com/office/drawing/2014/main" id="{3E6F292E-A585-40CB-86C0-C4968757BF14}"/>
              </a:ext>
            </a:extLst>
          </p:cNvPr>
          <p:cNvSpPr/>
          <p:nvPr/>
        </p:nvSpPr>
        <p:spPr bwMode="auto">
          <a:xfrm>
            <a:off x="7815367" y="1325970"/>
            <a:ext cx="1079500" cy="71913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400" dirty="0">
                <a:solidFill>
                  <a:prstClr val="white"/>
                </a:solidFill>
              </a:rPr>
              <a:t>Transport</a:t>
            </a:r>
            <a:endParaRPr kumimoji="0" lang="zh-TW" altLang="en-US" sz="1400" dirty="0">
              <a:solidFill>
                <a:prstClr val="white"/>
              </a:solidFill>
            </a:endParaRPr>
          </a:p>
        </p:txBody>
      </p:sp>
      <p:grpSp>
        <p:nvGrpSpPr>
          <p:cNvPr id="66" name="群組 30">
            <a:extLst>
              <a:ext uri="{FF2B5EF4-FFF2-40B4-BE49-F238E27FC236}">
                <a16:creationId xmlns="" xmlns:a16="http://schemas.microsoft.com/office/drawing/2014/main" id="{E9011DD5-4F79-4140-B215-6B374DBB8B7D}"/>
              </a:ext>
            </a:extLst>
          </p:cNvPr>
          <p:cNvGrpSpPr>
            <a:grpSpLocks/>
          </p:cNvGrpSpPr>
          <p:nvPr/>
        </p:nvGrpSpPr>
        <p:grpSpPr bwMode="auto">
          <a:xfrm>
            <a:off x="6933523" y="2726145"/>
            <a:ext cx="611188" cy="727075"/>
            <a:chOff x="1871835" y="3573016"/>
            <a:chExt cx="611933" cy="727910"/>
          </a:xfrm>
        </p:grpSpPr>
        <p:cxnSp>
          <p:nvCxnSpPr>
            <p:cNvPr id="67" name="直線接點 66">
              <a:extLst>
                <a:ext uri="{FF2B5EF4-FFF2-40B4-BE49-F238E27FC236}">
                  <a16:creationId xmlns="" xmlns:a16="http://schemas.microsoft.com/office/drawing/2014/main" id="{738EB61C-42F9-49E2-B563-A6D921659660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圓角矩形 151">
              <a:extLst>
                <a:ext uri="{FF2B5EF4-FFF2-40B4-BE49-F238E27FC236}">
                  <a16:creationId xmlns="" xmlns:a16="http://schemas.microsoft.com/office/drawing/2014/main" id="{2B88EB58-CEB7-4885-9051-6918BB0D4805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9" name="群組 29">
            <a:extLst>
              <a:ext uri="{FF2B5EF4-FFF2-40B4-BE49-F238E27FC236}">
                <a16:creationId xmlns="" xmlns:a16="http://schemas.microsoft.com/office/drawing/2014/main" id="{1066038B-1C17-4AFE-A4C5-063E6786C207}"/>
              </a:ext>
            </a:extLst>
          </p:cNvPr>
          <p:cNvGrpSpPr>
            <a:grpSpLocks/>
          </p:cNvGrpSpPr>
          <p:nvPr/>
        </p:nvGrpSpPr>
        <p:grpSpPr bwMode="auto">
          <a:xfrm>
            <a:off x="6249311" y="2726145"/>
            <a:ext cx="611187" cy="727075"/>
            <a:chOff x="1871835" y="3573016"/>
            <a:chExt cx="611933" cy="727910"/>
          </a:xfrm>
        </p:grpSpPr>
        <p:cxnSp>
          <p:nvCxnSpPr>
            <p:cNvPr id="70" name="直線接點 69">
              <a:extLst>
                <a:ext uri="{FF2B5EF4-FFF2-40B4-BE49-F238E27FC236}">
                  <a16:creationId xmlns="" xmlns:a16="http://schemas.microsoft.com/office/drawing/2014/main" id="{7257C6CF-612E-44FA-ACC9-272C58170814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圓角矩形 154">
              <a:extLst>
                <a:ext uri="{FF2B5EF4-FFF2-40B4-BE49-F238E27FC236}">
                  <a16:creationId xmlns="" xmlns:a16="http://schemas.microsoft.com/office/drawing/2014/main" id="{4FE4E3C8-461F-4C05-98D1-955E3BD7B029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75" name="圓角矩形 158">
            <a:extLst>
              <a:ext uri="{FF2B5EF4-FFF2-40B4-BE49-F238E27FC236}">
                <a16:creationId xmlns="" xmlns:a16="http://schemas.microsoft.com/office/drawing/2014/main" id="{4F32A157-FEE5-4253-9D63-130C95F69FEF}"/>
              </a:ext>
            </a:extLst>
          </p:cNvPr>
          <p:cNvSpPr/>
          <p:nvPr/>
        </p:nvSpPr>
        <p:spPr bwMode="auto">
          <a:xfrm>
            <a:off x="6357261" y="2332445"/>
            <a:ext cx="1079500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sp>
        <p:nvSpPr>
          <p:cNvPr id="76" name="圓角矩形 159">
            <a:extLst>
              <a:ext uri="{FF2B5EF4-FFF2-40B4-BE49-F238E27FC236}">
                <a16:creationId xmlns="" xmlns:a16="http://schemas.microsoft.com/office/drawing/2014/main" id="{82AC1B48-8C0C-485F-8E6E-F445A8CBD062}"/>
              </a:ext>
            </a:extLst>
          </p:cNvPr>
          <p:cNvSpPr/>
          <p:nvPr/>
        </p:nvSpPr>
        <p:spPr bwMode="auto">
          <a:xfrm>
            <a:off x="6357261" y="1325970"/>
            <a:ext cx="1079500" cy="71913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400" dirty="0">
                <a:solidFill>
                  <a:prstClr val="white"/>
                </a:solidFill>
              </a:rPr>
              <a:t>Transport</a:t>
            </a:r>
            <a:endParaRPr kumimoji="0" lang="zh-TW" altLang="en-US" sz="1400" dirty="0">
              <a:solidFill>
                <a:prstClr val="white"/>
              </a:solidFill>
            </a:endParaRPr>
          </a:p>
        </p:txBody>
      </p:sp>
      <p:grpSp>
        <p:nvGrpSpPr>
          <p:cNvPr id="77" name="群組 76">
            <a:extLst>
              <a:ext uri="{FF2B5EF4-FFF2-40B4-BE49-F238E27FC236}">
                <a16:creationId xmlns="" xmlns:a16="http://schemas.microsoft.com/office/drawing/2014/main" id="{8B6CC8C6-BF6F-4927-9AE5-423772107074}"/>
              </a:ext>
            </a:extLst>
          </p:cNvPr>
          <p:cNvGrpSpPr/>
          <p:nvPr/>
        </p:nvGrpSpPr>
        <p:grpSpPr>
          <a:xfrm>
            <a:off x="3306935" y="951332"/>
            <a:ext cx="2782313" cy="1169145"/>
            <a:chOff x="207762" y="998541"/>
            <a:chExt cx="2782313" cy="1169145"/>
          </a:xfrm>
        </p:grpSpPr>
        <p:sp>
          <p:nvSpPr>
            <p:cNvPr id="78" name="Cloud 39">
              <a:extLst>
                <a:ext uri="{FF2B5EF4-FFF2-40B4-BE49-F238E27FC236}">
                  <a16:creationId xmlns="" xmlns:a16="http://schemas.microsoft.com/office/drawing/2014/main" id="{4E965938-A814-4B4F-9D02-17516E8EF1BA}"/>
                </a:ext>
              </a:extLst>
            </p:cNvPr>
            <p:cNvSpPr/>
            <p:nvPr/>
          </p:nvSpPr>
          <p:spPr>
            <a:xfrm>
              <a:off x="207762" y="998541"/>
              <a:ext cx="2782313" cy="1169145"/>
            </a:xfrm>
            <a:prstGeom prst="cloud">
              <a:avLst/>
            </a:prstGeom>
            <a:gradFill>
              <a:gsLst>
                <a:gs pos="0">
                  <a:schemeClr val="accent5">
                    <a:lumMod val="5000"/>
                    <a:lumOff val="95000"/>
                  </a:schemeClr>
                </a:gs>
                <a:gs pos="37000">
                  <a:schemeClr val="accent5">
                    <a:lumMod val="45000"/>
                    <a:lumOff val="55000"/>
                  </a:schemeClr>
                </a:gs>
                <a:gs pos="68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TW" altLang="en-US" sz="1400" b="1" dirty="0">
                <a:solidFill>
                  <a:srgbClr val="F79646">
                    <a:lumMod val="75000"/>
                  </a:srgbClr>
                </a:solidFill>
              </a:endParaRPr>
            </a:p>
          </p:txBody>
        </p:sp>
        <p:sp>
          <p:nvSpPr>
            <p:cNvPr id="79" name="文字方塊 78">
              <a:extLst>
                <a:ext uri="{FF2B5EF4-FFF2-40B4-BE49-F238E27FC236}">
                  <a16:creationId xmlns="" xmlns:a16="http://schemas.microsoft.com/office/drawing/2014/main" id="{FA1B9C5C-01F9-4A1E-BC3E-E893D70D9787}"/>
                </a:ext>
              </a:extLst>
            </p:cNvPr>
            <p:cNvSpPr txBox="1"/>
            <p:nvPr/>
          </p:nvSpPr>
          <p:spPr>
            <a:xfrm>
              <a:off x="1021921" y="1102030"/>
              <a:ext cx="12186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>
                  <a:solidFill>
                    <a:schemeClr val="accent2">
                      <a:lumMod val="75000"/>
                    </a:schemeClr>
                  </a:solidFill>
                </a:rPr>
                <a:t>OTN Clouds</a:t>
              </a:r>
              <a:endParaRPr lang="zh-TW" altLang="en-US" sz="1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cxnSp>
        <p:nvCxnSpPr>
          <p:cNvPr id="80" name="直線接點 79">
            <a:extLst>
              <a:ext uri="{FF2B5EF4-FFF2-40B4-BE49-F238E27FC236}">
                <a16:creationId xmlns="" xmlns:a16="http://schemas.microsoft.com/office/drawing/2014/main" id="{49937287-0B26-44BE-9025-BDDBF9B2DB12}"/>
              </a:ext>
            </a:extLst>
          </p:cNvPr>
          <p:cNvCxnSpPr/>
          <p:nvPr/>
        </p:nvCxnSpPr>
        <p:spPr>
          <a:xfrm flipV="1">
            <a:off x="3314571" y="1757702"/>
            <a:ext cx="2879639" cy="21212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1" name="直線接點 80">
            <a:extLst>
              <a:ext uri="{FF2B5EF4-FFF2-40B4-BE49-F238E27FC236}">
                <a16:creationId xmlns="" xmlns:a16="http://schemas.microsoft.com/office/drawing/2014/main" id="{459D4A78-68ED-4CBA-8F22-96C86E23A491}"/>
              </a:ext>
            </a:extLst>
          </p:cNvPr>
          <p:cNvCxnSpPr/>
          <p:nvPr/>
        </p:nvCxnSpPr>
        <p:spPr>
          <a:xfrm>
            <a:off x="3314571" y="1612219"/>
            <a:ext cx="2879639" cy="0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82" name="群組 13">
            <a:extLst>
              <a:ext uri="{FF2B5EF4-FFF2-40B4-BE49-F238E27FC236}">
                <a16:creationId xmlns="" xmlns:a16="http://schemas.microsoft.com/office/drawing/2014/main" id="{59C8E317-7731-4F3C-89DF-AC438731D958}"/>
              </a:ext>
            </a:extLst>
          </p:cNvPr>
          <p:cNvGrpSpPr>
            <a:grpSpLocks/>
          </p:cNvGrpSpPr>
          <p:nvPr/>
        </p:nvGrpSpPr>
        <p:grpSpPr bwMode="auto">
          <a:xfrm>
            <a:off x="5334669" y="1844787"/>
            <a:ext cx="215900" cy="576263"/>
            <a:chOff x="2411760" y="2924944"/>
            <a:chExt cx="216024" cy="576064"/>
          </a:xfrm>
        </p:grpSpPr>
        <p:cxnSp>
          <p:nvCxnSpPr>
            <p:cNvPr id="83" name="直線接點 82">
              <a:extLst>
                <a:ext uri="{FF2B5EF4-FFF2-40B4-BE49-F238E27FC236}">
                  <a16:creationId xmlns="" xmlns:a16="http://schemas.microsoft.com/office/drawing/2014/main" id="{506F359F-D80A-4859-8428-8AB60E0768B2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接點 83">
              <a:extLst>
                <a:ext uri="{FF2B5EF4-FFF2-40B4-BE49-F238E27FC236}">
                  <a16:creationId xmlns="" xmlns:a16="http://schemas.microsoft.com/office/drawing/2014/main" id="{E789D649-1E39-4B4D-98A6-00F670BB9428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群組 39">
            <a:extLst>
              <a:ext uri="{FF2B5EF4-FFF2-40B4-BE49-F238E27FC236}">
                <a16:creationId xmlns="" xmlns:a16="http://schemas.microsoft.com/office/drawing/2014/main" id="{64E6FBFF-BB1D-4663-A9D1-517271C624BD}"/>
              </a:ext>
            </a:extLst>
          </p:cNvPr>
          <p:cNvGrpSpPr>
            <a:grpSpLocks/>
          </p:cNvGrpSpPr>
          <p:nvPr/>
        </p:nvGrpSpPr>
        <p:grpSpPr bwMode="auto">
          <a:xfrm>
            <a:off x="4786406" y="3702457"/>
            <a:ext cx="1296987" cy="727075"/>
            <a:chOff x="5868279" y="3565186"/>
            <a:chExt cx="1295874" cy="727910"/>
          </a:xfrm>
        </p:grpSpPr>
        <p:grpSp>
          <p:nvGrpSpPr>
            <p:cNvPr id="86" name="群組 33">
              <a:extLst>
                <a:ext uri="{FF2B5EF4-FFF2-40B4-BE49-F238E27FC236}">
                  <a16:creationId xmlns="" xmlns:a16="http://schemas.microsoft.com/office/drawing/2014/main" id="{DDD44F2B-57EC-41D5-B433-FD99E2FB3D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52220" y="3565186"/>
              <a:ext cx="611933" cy="727910"/>
              <a:chOff x="1871835" y="3573016"/>
              <a:chExt cx="611933" cy="727910"/>
            </a:xfrm>
          </p:grpSpPr>
          <p:cxnSp>
            <p:nvCxnSpPr>
              <p:cNvPr id="90" name="直線接點 89">
                <a:extLst>
                  <a:ext uri="{FF2B5EF4-FFF2-40B4-BE49-F238E27FC236}">
                    <a16:creationId xmlns="" xmlns:a16="http://schemas.microsoft.com/office/drawing/2014/main" id="{FDFB04F0-BAD7-4436-B1A7-77FF9112F706}"/>
                  </a:ext>
                </a:extLst>
              </p:cNvPr>
              <p:cNvCxnSpPr/>
              <p:nvPr/>
            </p:nvCxnSpPr>
            <p:spPr>
              <a:xfrm>
                <a:off x="2177644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圓角矩形 174">
                <a:extLst>
                  <a:ext uri="{FF2B5EF4-FFF2-40B4-BE49-F238E27FC236}">
                    <a16:creationId xmlns="" xmlns:a16="http://schemas.microsoft.com/office/drawing/2014/main" id="{E3BB04E6-E406-41C9-BA79-82886FA9FC22}"/>
                  </a:ext>
                </a:extLst>
              </p:cNvPr>
              <p:cNvSpPr/>
              <p:nvPr/>
            </p:nvSpPr>
            <p:spPr>
              <a:xfrm>
                <a:off x="1871519" y="3940150"/>
                <a:ext cx="612249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4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1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7" name="群組 36">
              <a:extLst>
                <a:ext uri="{FF2B5EF4-FFF2-40B4-BE49-F238E27FC236}">
                  <a16:creationId xmlns="" xmlns:a16="http://schemas.microsoft.com/office/drawing/2014/main" id="{A0923422-D1AA-467E-A737-A2F0AEDCCE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68279" y="3565186"/>
              <a:ext cx="611933" cy="727910"/>
              <a:chOff x="1871835" y="3573016"/>
              <a:chExt cx="611933" cy="727910"/>
            </a:xfrm>
          </p:grpSpPr>
          <p:cxnSp>
            <p:nvCxnSpPr>
              <p:cNvPr id="88" name="直線接點 87">
                <a:extLst>
                  <a:ext uri="{FF2B5EF4-FFF2-40B4-BE49-F238E27FC236}">
                    <a16:creationId xmlns="" xmlns:a16="http://schemas.microsoft.com/office/drawing/2014/main" id="{2B099182-D199-4C37-BDEE-3D960E00C0F1}"/>
                  </a:ext>
                </a:extLst>
              </p:cNvPr>
              <p:cNvCxnSpPr/>
              <p:nvPr/>
            </p:nvCxnSpPr>
            <p:spPr>
              <a:xfrm>
                <a:off x="2177959" y="3573016"/>
                <a:ext cx="0" cy="575335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圓角矩形 172">
                <a:extLst>
                  <a:ext uri="{FF2B5EF4-FFF2-40B4-BE49-F238E27FC236}">
                    <a16:creationId xmlns="" xmlns:a16="http://schemas.microsoft.com/office/drawing/2014/main" id="{E36043BE-83A1-42DB-A116-51A4DB0D97E4}"/>
                  </a:ext>
                </a:extLst>
              </p:cNvPr>
              <p:cNvSpPr/>
              <p:nvPr/>
            </p:nvSpPr>
            <p:spPr>
              <a:xfrm>
                <a:off x="1871835" y="3940150"/>
                <a:ext cx="612249" cy="360776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400" dirty="0">
                    <a:solidFill>
                      <a:prstClr val="black"/>
                    </a:solidFill>
                  </a:rPr>
                  <a:t>RTU</a:t>
                </a:r>
                <a:endParaRPr kumimoji="0" lang="zh-TW" altLang="en-US" sz="140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92" name="群組 13">
            <a:extLst>
              <a:ext uri="{FF2B5EF4-FFF2-40B4-BE49-F238E27FC236}">
                <a16:creationId xmlns="" xmlns:a16="http://schemas.microsoft.com/office/drawing/2014/main" id="{1847D289-6100-421D-9195-4D33ABA230D3}"/>
              </a:ext>
            </a:extLst>
          </p:cNvPr>
          <p:cNvGrpSpPr>
            <a:grpSpLocks/>
          </p:cNvGrpSpPr>
          <p:nvPr/>
        </p:nvGrpSpPr>
        <p:grpSpPr bwMode="auto">
          <a:xfrm>
            <a:off x="5327743" y="2876957"/>
            <a:ext cx="215900" cy="576263"/>
            <a:chOff x="2411760" y="2924944"/>
            <a:chExt cx="216024" cy="576064"/>
          </a:xfrm>
        </p:grpSpPr>
        <p:cxnSp>
          <p:nvCxnSpPr>
            <p:cNvPr id="93" name="直線接點 92">
              <a:extLst>
                <a:ext uri="{FF2B5EF4-FFF2-40B4-BE49-F238E27FC236}">
                  <a16:creationId xmlns="" xmlns:a16="http://schemas.microsoft.com/office/drawing/2014/main" id="{4549254D-FADF-4B5E-B730-E564816EF211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接點 93">
              <a:extLst>
                <a:ext uri="{FF2B5EF4-FFF2-40B4-BE49-F238E27FC236}">
                  <a16:creationId xmlns="" xmlns:a16="http://schemas.microsoft.com/office/drawing/2014/main" id="{9A393516-B729-42E2-88AF-725AB5D0046F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圓角矩形 178">
            <a:extLst>
              <a:ext uri="{FF2B5EF4-FFF2-40B4-BE49-F238E27FC236}">
                <a16:creationId xmlns="" xmlns:a16="http://schemas.microsoft.com/office/drawing/2014/main" id="{4D42A158-810D-47A2-B050-58FBB638FB27}"/>
              </a:ext>
            </a:extLst>
          </p:cNvPr>
          <p:cNvSpPr/>
          <p:nvPr/>
        </p:nvSpPr>
        <p:spPr bwMode="auto">
          <a:xfrm>
            <a:off x="4894356" y="3308757"/>
            <a:ext cx="1081087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sp>
        <p:nvSpPr>
          <p:cNvPr id="97" name="圓角矩形 180">
            <a:extLst>
              <a:ext uri="{FF2B5EF4-FFF2-40B4-BE49-F238E27FC236}">
                <a16:creationId xmlns="" xmlns:a16="http://schemas.microsoft.com/office/drawing/2014/main" id="{1712D7B7-F264-4749-B167-9B716BACE35C}"/>
              </a:ext>
            </a:extLst>
          </p:cNvPr>
          <p:cNvSpPr/>
          <p:nvPr/>
        </p:nvSpPr>
        <p:spPr bwMode="auto">
          <a:xfrm>
            <a:off x="4890891" y="1311675"/>
            <a:ext cx="1081087" cy="7191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400" dirty="0">
                <a:solidFill>
                  <a:prstClr val="white"/>
                </a:solidFill>
              </a:rPr>
              <a:t>OTN</a:t>
            </a:r>
            <a:endParaRPr kumimoji="0" lang="zh-TW" altLang="en-US" sz="1400" dirty="0">
              <a:solidFill>
                <a:prstClr val="white"/>
              </a:solidFill>
            </a:endParaRPr>
          </a:p>
        </p:txBody>
      </p:sp>
      <p:grpSp>
        <p:nvGrpSpPr>
          <p:cNvPr id="98" name="群組 60">
            <a:extLst>
              <a:ext uri="{FF2B5EF4-FFF2-40B4-BE49-F238E27FC236}">
                <a16:creationId xmlns="" xmlns:a16="http://schemas.microsoft.com/office/drawing/2014/main" id="{D2CA23FE-07AA-4848-9D06-A4B33BBED4F1}"/>
              </a:ext>
            </a:extLst>
          </p:cNvPr>
          <p:cNvGrpSpPr>
            <a:grpSpLocks/>
          </p:cNvGrpSpPr>
          <p:nvPr/>
        </p:nvGrpSpPr>
        <p:grpSpPr bwMode="auto">
          <a:xfrm>
            <a:off x="3913501" y="1844787"/>
            <a:ext cx="215900" cy="576263"/>
            <a:chOff x="2411760" y="2924944"/>
            <a:chExt cx="216024" cy="576064"/>
          </a:xfrm>
        </p:grpSpPr>
        <p:cxnSp>
          <p:nvCxnSpPr>
            <p:cNvPr id="99" name="直線接點 98">
              <a:extLst>
                <a:ext uri="{FF2B5EF4-FFF2-40B4-BE49-F238E27FC236}">
                  <a16:creationId xmlns="" xmlns:a16="http://schemas.microsoft.com/office/drawing/2014/main" id="{F4803EBF-6364-4656-8348-940E0B2C8874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線接點 99">
              <a:extLst>
                <a:ext uri="{FF2B5EF4-FFF2-40B4-BE49-F238E27FC236}">
                  <a16:creationId xmlns="" xmlns:a16="http://schemas.microsoft.com/office/drawing/2014/main" id="{09B283B2-1258-487C-AE2A-20E73A04885C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群組 53">
            <a:extLst>
              <a:ext uri="{FF2B5EF4-FFF2-40B4-BE49-F238E27FC236}">
                <a16:creationId xmlns="" xmlns:a16="http://schemas.microsoft.com/office/drawing/2014/main" id="{865EA974-8AD8-4690-BF5A-7E2EC1EC8498}"/>
              </a:ext>
            </a:extLst>
          </p:cNvPr>
          <p:cNvGrpSpPr>
            <a:grpSpLocks/>
          </p:cNvGrpSpPr>
          <p:nvPr/>
        </p:nvGrpSpPr>
        <p:grpSpPr bwMode="auto">
          <a:xfrm>
            <a:off x="4051038" y="3702457"/>
            <a:ext cx="611187" cy="727075"/>
            <a:chOff x="1871835" y="3573016"/>
            <a:chExt cx="611933" cy="727910"/>
          </a:xfrm>
        </p:grpSpPr>
        <p:cxnSp>
          <p:nvCxnSpPr>
            <p:cNvPr id="102" name="直線接點 101">
              <a:extLst>
                <a:ext uri="{FF2B5EF4-FFF2-40B4-BE49-F238E27FC236}">
                  <a16:creationId xmlns="" xmlns:a16="http://schemas.microsoft.com/office/drawing/2014/main" id="{1CF488DF-57EB-4FFD-A696-A624ED103732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圓角矩形 186">
              <a:extLst>
                <a:ext uri="{FF2B5EF4-FFF2-40B4-BE49-F238E27FC236}">
                  <a16:creationId xmlns="" xmlns:a16="http://schemas.microsoft.com/office/drawing/2014/main" id="{D113DC71-0920-44C5-BA7C-89BDD1CEB7EB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4" name="群組 56">
            <a:extLst>
              <a:ext uri="{FF2B5EF4-FFF2-40B4-BE49-F238E27FC236}">
                <a16:creationId xmlns="" xmlns:a16="http://schemas.microsoft.com/office/drawing/2014/main" id="{110AD307-BAE7-4131-8A42-5B6E7FF65963}"/>
              </a:ext>
            </a:extLst>
          </p:cNvPr>
          <p:cNvGrpSpPr>
            <a:grpSpLocks/>
          </p:cNvGrpSpPr>
          <p:nvPr/>
        </p:nvGrpSpPr>
        <p:grpSpPr bwMode="auto">
          <a:xfrm>
            <a:off x="3366825" y="3702457"/>
            <a:ext cx="611188" cy="727075"/>
            <a:chOff x="1871835" y="3573016"/>
            <a:chExt cx="611933" cy="727910"/>
          </a:xfrm>
        </p:grpSpPr>
        <p:cxnSp>
          <p:nvCxnSpPr>
            <p:cNvPr id="105" name="直線接點 104">
              <a:extLst>
                <a:ext uri="{FF2B5EF4-FFF2-40B4-BE49-F238E27FC236}">
                  <a16:creationId xmlns="" xmlns:a16="http://schemas.microsoft.com/office/drawing/2014/main" id="{9516231C-53FA-41FA-B471-C9BF49174ED3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圓角矩形 189">
              <a:extLst>
                <a:ext uri="{FF2B5EF4-FFF2-40B4-BE49-F238E27FC236}">
                  <a16:creationId xmlns="" xmlns:a16="http://schemas.microsoft.com/office/drawing/2014/main" id="{9F60845F-11FE-4E1B-94AE-1BD4BB38E543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7" name="群組 60">
            <a:extLst>
              <a:ext uri="{FF2B5EF4-FFF2-40B4-BE49-F238E27FC236}">
                <a16:creationId xmlns="" xmlns:a16="http://schemas.microsoft.com/office/drawing/2014/main" id="{3AC5996A-EB6D-49F1-8A84-4BA0CFB187C5}"/>
              </a:ext>
            </a:extLst>
          </p:cNvPr>
          <p:cNvGrpSpPr>
            <a:grpSpLocks/>
          </p:cNvGrpSpPr>
          <p:nvPr/>
        </p:nvGrpSpPr>
        <p:grpSpPr bwMode="auto">
          <a:xfrm>
            <a:off x="3906575" y="2876957"/>
            <a:ext cx="215900" cy="576263"/>
            <a:chOff x="2411760" y="2924944"/>
            <a:chExt cx="216024" cy="576064"/>
          </a:xfrm>
        </p:grpSpPr>
        <p:cxnSp>
          <p:nvCxnSpPr>
            <p:cNvPr id="108" name="直線接點 107">
              <a:extLst>
                <a:ext uri="{FF2B5EF4-FFF2-40B4-BE49-F238E27FC236}">
                  <a16:creationId xmlns="" xmlns:a16="http://schemas.microsoft.com/office/drawing/2014/main" id="{0B85D929-0EBC-498B-AE6B-E45285698138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線接點 108">
              <a:extLst>
                <a:ext uri="{FF2B5EF4-FFF2-40B4-BE49-F238E27FC236}">
                  <a16:creationId xmlns="" xmlns:a16="http://schemas.microsoft.com/office/drawing/2014/main" id="{B8753FA2-C7E2-43AB-899C-E4A44538E045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圓角矩形 193">
            <a:extLst>
              <a:ext uri="{FF2B5EF4-FFF2-40B4-BE49-F238E27FC236}">
                <a16:creationId xmlns="" xmlns:a16="http://schemas.microsoft.com/office/drawing/2014/main" id="{664379B6-6C6D-453E-8BA6-83075EB8D6B9}"/>
              </a:ext>
            </a:extLst>
          </p:cNvPr>
          <p:cNvSpPr/>
          <p:nvPr/>
        </p:nvSpPr>
        <p:spPr bwMode="auto">
          <a:xfrm>
            <a:off x="3474775" y="3308757"/>
            <a:ext cx="1079500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sp>
        <p:nvSpPr>
          <p:cNvPr id="112" name="圓角矩形 195">
            <a:extLst>
              <a:ext uri="{FF2B5EF4-FFF2-40B4-BE49-F238E27FC236}">
                <a16:creationId xmlns="" xmlns:a16="http://schemas.microsoft.com/office/drawing/2014/main" id="{F86792C5-5D2F-4850-9D10-797BE947209F}"/>
              </a:ext>
            </a:extLst>
          </p:cNvPr>
          <p:cNvSpPr/>
          <p:nvPr/>
        </p:nvSpPr>
        <p:spPr bwMode="auto">
          <a:xfrm>
            <a:off x="3471310" y="1311675"/>
            <a:ext cx="1079500" cy="7191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400" dirty="0">
                <a:solidFill>
                  <a:prstClr val="white"/>
                </a:solidFill>
              </a:rPr>
              <a:t>OTN</a:t>
            </a:r>
            <a:endParaRPr kumimoji="0" lang="zh-TW" altLang="en-US" sz="1400" dirty="0">
              <a:solidFill>
                <a:prstClr val="white"/>
              </a:solidFill>
            </a:endParaRPr>
          </a:p>
        </p:txBody>
      </p:sp>
      <p:grpSp>
        <p:nvGrpSpPr>
          <p:cNvPr id="113" name="群組 112">
            <a:extLst>
              <a:ext uri="{FF2B5EF4-FFF2-40B4-BE49-F238E27FC236}">
                <a16:creationId xmlns="" xmlns:a16="http://schemas.microsoft.com/office/drawing/2014/main" id="{AE27CC7E-BA44-4EB5-BBD9-C0913E1CFAA2}"/>
              </a:ext>
            </a:extLst>
          </p:cNvPr>
          <p:cNvGrpSpPr/>
          <p:nvPr/>
        </p:nvGrpSpPr>
        <p:grpSpPr>
          <a:xfrm>
            <a:off x="207762" y="957974"/>
            <a:ext cx="2782313" cy="1169145"/>
            <a:chOff x="207762" y="998541"/>
            <a:chExt cx="2782313" cy="1169145"/>
          </a:xfrm>
        </p:grpSpPr>
        <p:sp>
          <p:nvSpPr>
            <p:cNvPr id="114" name="Cloud 39">
              <a:extLst>
                <a:ext uri="{FF2B5EF4-FFF2-40B4-BE49-F238E27FC236}">
                  <a16:creationId xmlns="" xmlns:a16="http://schemas.microsoft.com/office/drawing/2014/main" id="{53BB1E51-3DC2-4CA1-B2F7-3E4E3720A63B}"/>
                </a:ext>
              </a:extLst>
            </p:cNvPr>
            <p:cNvSpPr/>
            <p:nvPr/>
          </p:nvSpPr>
          <p:spPr>
            <a:xfrm>
              <a:off x="207762" y="998541"/>
              <a:ext cx="2782313" cy="1169145"/>
            </a:xfrm>
            <a:prstGeom prst="cloud">
              <a:avLst/>
            </a:prstGeom>
            <a:gradFill>
              <a:gsLst>
                <a:gs pos="0">
                  <a:schemeClr val="accent5">
                    <a:lumMod val="5000"/>
                    <a:lumOff val="95000"/>
                  </a:schemeClr>
                </a:gs>
                <a:gs pos="37000">
                  <a:schemeClr val="accent5">
                    <a:lumMod val="45000"/>
                    <a:lumOff val="55000"/>
                  </a:schemeClr>
                </a:gs>
                <a:gs pos="68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TW" altLang="en-US" sz="1400" b="1" dirty="0">
                <a:solidFill>
                  <a:srgbClr val="F79646">
                    <a:lumMod val="75000"/>
                  </a:srgbClr>
                </a:solidFill>
              </a:endParaRPr>
            </a:p>
          </p:txBody>
        </p:sp>
        <p:sp>
          <p:nvSpPr>
            <p:cNvPr id="115" name="文字方塊 114">
              <a:extLst>
                <a:ext uri="{FF2B5EF4-FFF2-40B4-BE49-F238E27FC236}">
                  <a16:creationId xmlns="" xmlns:a16="http://schemas.microsoft.com/office/drawing/2014/main" id="{93C71671-8198-4DAD-A0F3-11CD6425BC34}"/>
                </a:ext>
              </a:extLst>
            </p:cNvPr>
            <p:cNvSpPr txBox="1"/>
            <p:nvPr/>
          </p:nvSpPr>
          <p:spPr>
            <a:xfrm>
              <a:off x="908704" y="1102030"/>
              <a:ext cx="16655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>
                  <a:solidFill>
                    <a:srgbClr val="F79646">
                      <a:lumMod val="75000"/>
                    </a:srgbClr>
                  </a:solidFill>
                </a:rPr>
                <a:t>Transport Clouds</a:t>
              </a:r>
              <a:endParaRPr lang="zh-TW" altLang="en-US" sz="1400" b="1" dirty="0">
                <a:solidFill>
                  <a:srgbClr val="F79646">
                    <a:lumMod val="75000"/>
                  </a:srgbClr>
                </a:solidFill>
              </a:endParaRPr>
            </a:p>
          </p:txBody>
        </p:sp>
      </p:grpSp>
      <p:cxnSp>
        <p:nvCxnSpPr>
          <p:cNvPr id="116" name="直線接點 115">
            <a:extLst>
              <a:ext uri="{FF2B5EF4-FFF2-40B4-BE49-F238E27FC236}">
                <a16:creationId xmlns="" xmlns:a16="http://schemas.microsoft.com/office/drawing/2014/main" id="{0EA8D42D-9619-4D99-902B-1379BAB6B9EC}"/>
              </a:ext>
            </a:extLst>
          </p:cNvPr>
          <p:cNvCxnSpPr/>
          <p:nvPr/>
        </p:nvCxnSpPr>
        <p:spPr>
          <a:xfrm>
            <a:off x="121472" y="1750712"/>
            <a:ext cx="2952438" cy="5902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7" name="直線接點 116">
            <a:extLst>
              <a:ext uri="{FF2B5EF4-FFF2-40B4-BE49-F238E27FC236}">
                <a16:creationId xmlns="" xmlns:a16="http://schemas.microsoft.com/office/drawing/2014/main" id="{CE3800AE-1631-4100-9641-39C15B8A5B73}"/>
              </a:ext>
            </a:extLst>
          </p:cNvPr>
          <p:cNvCxnSpPr/>
          <p:nvPr/>
        </p:nvCxnSpPr>
        <p:spPr>
          <a:xfrm flipV="1">
            <a:off x="121472" y="1612219"/>
            <a:ext cx="2952438" cy="3178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18" name="群組 30">
            <a:extLst>
              <a:ext uri="{FF2B5EF4-FFF2-40B4-BE49-F238E27FC236}">
                <a16:creationId xmlns="" xmlns:a16="http://schemas.microsoft.com/office/drawing/2014/main" id="{72F14D57-7FD1-467C-B2E9-AA00CE912301}"/>
              </a:ext>
            </a:extLst>
          </p:cNvPr>
          <p:cNvGrpSpPr>
            <a:grpSpLocks/>
          </p:cNvGrpSpPr>
          <p:nvPr/>
        </p:nvGrpSpPr>
        <p:grpSpPr bwMode="auto">
          <a:xfrm>
            <a:off x="2378887" y="2711850"/>
            <a:ext cx="611188" cy="727075"/>
            <a:chOff x="1871835" y="3573016"/>
            <a:chExt cx="611933" cy="727910"/>
          </a:xfrm>
        </p:grpSpPr>
        <p:cxnSp>
          <p:nvCxnSpPr>
            <p:cNvPr id="119" name="直線接點 118">
              <a:extLst>
                <a:ext uri="{FF2B5EF4-FFF2-40B4-BE49-F238E27FC236}">
                  <a16:creationId xmlns="" xmlns:a16="http://schemas.microsoft.com/office/drawing/2014/main" id="{E85FC1ED-343A-4CCE-A473-2EE091806058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圓角矩形 203">
              <a:extLst>
                <a:ext uri="{FF2B5EF4-FFF2-40B4-BE49-F238E27FC236}">
                  <a16:creationId xmlns="" xmlns:a16="http://schemas.microsoft.com/office/drawing/2014/main" id="{D9CB455D-0125-432D-92D1-3424FCF07A89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21" name="群組 29">
            <a:extLst>
              <a:ext uri="{FF2B5EF4-FFF2-40B4-BE49-F238E27FC236}">
                <a16:creationId xmlns="" xmlns:a16="http://schemas.microsoft.com/office/drawing/2014/main" id="{6F149253-3908-49DB-A79E-CB15F9659252}"/>
              </a:ext>
            </a:extLst>
          </p:cNvPr>
          <p:cNvGrpSpPr>
            <a:grpSpLocks/>
          </p:cNvGrpSpPr>
          <p:nvPr/>
        </p:nvGrpSpPr>
        <p:grpSpPr bwMode="auto">
          <a:xfrm>
            <a:off x="1694675" y="2711850"/>
            <a:ext cx="611187" cy="727075"/>
            <a:chOff x="1871835" y="3573016"/>
            <a:chExt cx="611933" cy="727910"/>
          </a:xfrm>
        </p:grpSpPr>
        <p:cxnSp>
          <p:nvCxnSpPr>
            <p:cNvPr id="122" name="直線接點 121">
              <a:extLst>
                <a:ext uri="{FF2B5EF4-FFF2-40B4-BE49-F238E27FC236}">
                  <a16:creationId xmlns="" xmlns:a16="http://schemas.microsoft.com/office/drawing/2014/main" id="{6B6B0D5F-7D8C-4D1D-8607-47CFB4BFBB6C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圓角矩形 206">
              <a:extLst>
                <a:ext uri="{FF2B5EF4-FFF2-40B4-BE49-F238E27FC236}">
                  <a16:creationId xmlns="" xmlns:a16="http://schemas.microsoft.com/office/drawing/2014/main" id="{F4509D5D-4086-4580-B239-03888B4291A9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24" name="群組 12">
            <a:extLst>
              <a:ext uri="{FF2B5EF4-FFF2-40B4-BE49-F238E27FC236}">
                <a16:creationId xmlns="" xmlns:a16="http://schemas.microsoft.com/office/drawing/2014/main" id="{65F986D6-4E55-4663-8EDA-77007EAA5ACF}"/>
              </a:ext>
            </a:extLst>
          </p:cNvPr>
          <p:cNvGrpSpPr>
            <a:grpSpLocks/>
          </p:cNvGrpSpPr>
          <p:nvPr/>
        </p:nvGrpSpPr>
        <p:grpSpPr bwMode="auto">
          <a:xfrm>
            <a:off x="2234425" y="1886350"/>
            <a:ext cx="215900" cy="576263"/>
            <a:chOff x="2411760" y="2924944"/>
            <a:chExt cx="216024" cy="576064"/>
          </a:xfrm>
        </p:grpSpPr>
        <p:cxnSp>
          <p:nvCxnSpPr>
            <p:cNvPr id="125" name="直線接點 124">
              <a:extLst>
                <a:ext uri="{FF2B5EF4-FFF2-40B4-BE49-F238E27FC236}">
                  <a16:creationId xmlns="" xmlns:a16="http://schemas.microsoft.com/office/drawing/2014/main" id="{6ADB636B-BD4B-4D8B-85EC-9B5F9B97761E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>
              <a:extLst>
                <a:ext uri="{FF2B5EF4-FFF2-40B4-BE49-F238E27FC236}">
                  <a16:creationId xmlns="" xmlns:a16="http://schemas.microsoft.com/office/drawing/2014/main" id="{AD7BFB91-5D17-4A4F-BA4F-C0B9080AD7BB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圓角矩形 210">
            <a:extLst>
              <a:ext uri="{FF2B5EF4-FFF2-40B4-BE49-F238E27FC236}">
                <a16:creationId xmlns="" xmlns:a16="http://schemas.microsoft.com/office/drawing/2014/main" id="{9C7D62FB-D284-49A1-B385-57BAC9478330}"/>
              </a:ext>
            </a:extLst>
          </p:cNvPr>
          <p:cNvSpPr/>
          <p:nvPr/>
        </p:nvSpPr>
        <p:spPr bwMode="auto">
          <a:xfrm>
            <a:off x="1802625" y="2318150"/>
            <a:ext cx="1079500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grpSp>
        <p:nvGrpSpPr>
          <p:cNvPr id="129" name="群組 30">
            <a:extLst>
              <a:ext uri="{FF2B5EF4-FFF2-40B4-BE49-F238E27FC236}">
                <a16:creationId xmlns="" xmlns:a16="http://schemas.microsoft.com/office/drawing/2014/main" id="{CB42B578-67FF-4CAB-A0AC-89F320861C05}"/>
              </a:ext>
            </a:extLst>
          </p:cNvPr>
          <p:cNvGrpSpPr>
            <a:grpSpLocks/>
          </p:cNvGrpSpPr>
          <p:nvPr/>
        </p:nvGrpSpPr>
        <p:grpSpPr bwMode="auto">
          <a:xfrm>
            <a:off x="912072" y="2711850"/>
            <a:ext cx="611188" cy="727075"/>
            <a:chOff x="1871835" y="3573016"/>
            <a:chExt cx="611933" cy="727910"/>
          </a:xfrm>
        </p:grpSpPr>
        <p:cxnSp>
          <p:nvCxnSpPr>
            <p:cNvPr id="130" name="直線接點 129">
              <a:extLst>
                <a:ext uri="{FF2B5EF4-FFF2-40B4-BE49-F238E27FC236}">
                  <a16:creationId xmlns="" xmlns:a16="http://schemas.microsoft.com/office/drawing/2014/main" id="{6C923CCC-6BDF-4C3A-9F06-B4F2F810DE53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圓角矩形 214">
              <a:extLst>
                <a:ext uri="{FF2B5EF4-FFF2-40B4-BE49-F238E27FC236}">
                  <a16:creationId xmlns="" xmlns:a16="http://schemas.microsoft.com/office/drawing/2014/main" id="{15759452-31EC-4BD6-BA58-636734D8EE69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2" name="群組 29">
            <a:extLst>
              <a:ext uri="{FF2B5EF4-FFF2-40B4-BE49-F238E27FC236}">
                <a16:creationId xmlns="" xmlns:a16="http://schemas.microsoft.com/office/drawing/2014/main" id="{A383B459-4199-43EB-848E-8F05D63BCB8D}"/>
              </a:ext>
            </a:extLst>
          </p:cNvPr>
          <p:cNvGrpSpPr>
            <a:grpSpLocks/>
          </p:cNvGrpSpPr>
          <p:nvPr/>
        </p:nvGrpSpPr>
        <p:grpSpPr bwMode="auto">
          <a:xfrm>
            <a:off x="227860" y="2711850"/>
            <a:ext cx="611187" cy="727075"/>
            <a:chOff x="1871835" y="3573016"/>
            <a:chExt cx="611933" cy="727910"/>
          </a:xfrm>
        </p:grpSpPr>
        <p:cxnSp>
          <p:nvCxnSpPr>
            <p:cNvPr id="133" name="直線接點 132">
              <a:extLst>
                <a:ext uri="{FF2B5EF4-FFF2-40B4-BE49-F238E27FC236}">
                  <a16:creationId xmlns="" xmlns:a16="http://schemas.microsoft.com/office/drawing/2014/main" id="{CCA43FCE-F2A4-41EC-BCD4-102A35AD43B7}"/>
                </a:ext>
              </a:extLst>
            </p:cNvPr>
            <p:cNvCxnSpPr/>
            <p:nvPr/>
          </p:nvCxnSpPr>
          <p:spPr>
            <a:xfrm>
              <a:off x="2177007" y="3573016"/>
              <a:ext cx="0" cy="57533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圓角矩形 217">
              <a:extLst>
                <a:ext uri="{FF2B5EF4-FFF2-40B4-BE49-F238E27FC236}">
                  <a16:creationId xmlns="" xmlns:a16="http://schemas.microsoft.com/office/drawing/2014/main" id="{B631A2E9-A9D2-4D7F-B956-17850653385D}"/>
                </a:ext>
              </a:extLst>
            </p:cNvPr>
            <p:cNvSpPr/>
            <p:nvPr/>
          </p:nvSpPr>
          <p:spPr>
            <a:xfrm>
              <a:off x="1871835" y="3940150"/>
              <a:ext cx="611933" cy="36077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400" dirty="0">
                  <a:solidFill>
                    <a:prstClr val="black"/>
                  </a:solidFill>
                </a:rPr>
                <a:t>RTU</a:t>
              </a:r>
              <a:endParaRPr kumimoji="0"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5" name="群組 12">
            <a:extLst>
              <a:ext uri="{FF2B5EF4-FFF2-40B4-BE49-F238E27FC236}">
                <a16:creationId xmlns="" xmlns:a16="http://schemas.microsoft.com/office/drawing/2014/main" id="{615866D9-F86A-403D-8499-ED15B0349402}"/>
              </a:ext>
            </a:extLst>
          </p:cNvPr>
          <p:cNvGrpSpPr>
            <a:grpSpLocks/>
          </p:cNvGrpSpPr>
          <p:nvPr/>
        </p:nvGrpSpPr>
        <p:grpSpPr bwMode="auto">
          <a:xfrm>
            <a:off x="767610" y="1886350"/>
            <a:ext cx="215900" cy="576263"/>
            <a:chOff x="2411760" y="2924944"/>
            <a:chExt cx="216024" cy="576064"/>
          </a:xfrm>
        </p:grpSpPr>
        <p:cxnSp>
          <p:nvCxnSpPr>
            <p:cNvPr id="136" name="直線接點 135">
              <a:extLst>
                <a:ext uri="{FF2B5EF4-FFF2-40B4-BE49-F238E27FC236}">
                  <a16:creationId xmlns="" xmlns:a16="http://schemas.microsoft.com/office/drawing/2014/main" id="{9C37C46E-0B0E-4984-9983-6D653C8A34BD}"/>
                </a:ext>
              </a:extLst>
            </p:cNvPr>
            <p:cNvCxnSpPr/>
            <p:nvPr/>
          </p:nvCxnSpPr>
          <p:spPr>
            <a:xfrm>
              <a:off x="2411760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線接點 136">
              <a:extLst>
                <a:ext uri="{FF2B5EF4-FFF2-40B4-BE49-F238E27FC236}">
                  <a16:creationId xmlns="" xmlns:a16="http://schemas.microsoft.com/office/drawing/2014/main" id="{94844976-BBE4-4711-BCCB-B40923C26575}"/>
                </a:ext>
              </a:extLst>
            </p:cNvPr>
            <p:cNvCxnSpPr/>
            <p:nvPr/>
          </p:nvCxnSpPr>
          <p:spPr>
            <a:xfrm>
              <a:off x="2627784" y="2924944"/>
              <a:ext cx="0" cy="576064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8" name="圓角矩形 221">
            <a:extLst>
              <a:ext uri="{FF2B5EF4-FFF2-40B4-BE49-F238E27FC236}">
                <a16:creationId xmlns="" xmlns:a16="http://schemas.microsoft.com/office/drawing/2014/main" id="{B5FBB280-2409-4CDB-8EA3-DE666DF2C1D9}"/>
              </a:ext>
            </a:extLst>
          </p:cNvPr>
          <p:cNvSpPr/>
          <p:nvPr/>
        </p:nvSpPr>
        <p:spPr bwMode="auto">
          <a:xfrm>
            <a:off x="335810" y="2318150"/>
            <a:ext cx="1079500" cy="5048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solidFill>
                  <a:prstClr val="white"/>
                </a:solidFill>
              </a:rPr>
              <a:t>Access</a:t>
            </a:r>
            <a:endParaRPr kumimoji="0" lang="zh-TW" altLang="en-US" sz="1600" dirty="0">
              <a:solidFill>
                <a:prstClr val="white"/>
              </a:solidFill>
            </a:endParaRPr>
          </a:p>
        </p:txBody>
      </p:sp>
      <p:grpSp>
        <p:nvGrpSpPr>
          <p:cNvPr id="140" name="群組 139"/>
          <p:cNvGrpSpPr/>
          <p:nvPr/>
        </p:nvGrpSpPr>
        <p:grpSpPr>
          <a:xfrm>
            <a:off x="4892478" y="2280434"/>
            <a:ext cx="1079500" cy="719138"/>
            <a:chOff x="6003925" y="2165350"/>
            <a:chExt cx="1079500" cy="719138"/>
          </a:xfrm>
        </p:grpSpPr>
        <p:sp>
          <p:nvSpPr>
            <p:cNvPr id="141" name="圓角矩形 140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2" name="流程圖: 資料 141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3" name="圓角矩形 142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矩形 83"/>
            <p:cNvSpPr>
              <a:spLocks noChangeArrowheads="1"/>
            </p:cNvSpPr>
            <p:nvPr/>
          </p:nvSpPr>
          <p:spPr bwMode="auto">
            <a:xfrm>
              <a:off x="6052607" y="2370629"/>
              <a:ext cx="982063" cy="338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  <p:grpSp>
        <p:nvGrpSpPr>
          <p:cNvPr id="145" name="群組 144"/>
          <p:cNvGrpSpPr/>
          <p:nvPr/>
        </p:nvGrpSpPr>
        <p:grpSpPr>
          <a:xfrm>
            <a:off x="3480598" y="2280434"/>
            <a:ext cx="1079500" cy="719138"/>
            <a:chOff x="6003925" y="2165350"/>
            <a:chExt cx="1079500" cy="719138"/>
          </a:xfrm>
        </p:grpSpPr>
        <p:sp>
          <p:nvSpPr>
            <p:cNvPr id="146" name="圓角矩形 145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7" name="流程圖: 資料 146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8" name="圓角矩形 147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9" name="矩形 83"/>
            <p:cNvSpPr>
              <a:spLocks noChangeArrowheads="1"/>
            </p:cNvSpPr>
            <p:nvPr/>
          </p:nvSpPr>
          <p:spPr bwMode="auto">
            <a:xfrm>
              <a:off x="6052607" y="2370629"/>
              <a:ext cx="982063" cy="338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  <p:grpSp>
        <p:nvGrpSpPr>
          <p:cNvPr id="150" name="群組 149"/>
          <p:cNvGrpSpPr/>
          <p:nvPr/>
        </p:nvGrpSpPr>
        <p:grpSpPr>
          <a:xfrm>
            <a:off x="1781533" y="1331139"/>
            <a:ext cx="1079500" cy="719138"/>
            <a:chOff x="6003925" y="2165350"/>
            <a:chExt cx="1079500" cy="719138"/>
          </a:xfrm>
        </p:grpSpPr>
        <p:sp>
          <p:nvSpPr>
            <p:cNvPr id="151" name="圓角矩形 150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2" name="流程圖: 資料 151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3" name="圓角矩形 152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4" name="矩形 83"/>
            <p:cNvSpPr>
              <a:spLocks noChangeArrowheads="1"/>
            </p:cNvSpPr>
            <p:nvPr/>
          </p:nvSpPr>
          <p:spPr bwMode="auto">
            <a:xfrm>
              <a:off x="6052607" y="2370629"/>
              <a:ext cx="982063" cy="338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  <p:grpSp>
        <p:nvGrpSpPr>
          <p:cNvPr id="155" name="群組 154"/>
          <p:cNvGrpSpPr/>
          <p:nvPr/>
        </p:nvGrpSpPr>
        <p:grpSpPr>
          <a:xfrm>
            <a:off x="369653" y="1331139"/>
            <a:ext cx="1079500" cy="719138"/>
            <a:chOff x="6003925" y="2165350"/>
            <a:chExt cx="1079500" cy="719138"/>
          </a:xfrm>
        </p:grpSpPr>
        <p:sp>
          <p:nvSpPr>
            <p:cNvPr id="156" name="圓角矩形 155"/>
            <p:cNvSpPr/>
            <p:nvPr/>
          </p:nvSpPr>
          <p:spPr bwMode="auto">
            <a:xfrm>
              <a:off x="6003925" y="2165350"/>
              <a:ext cx="1079500" cy="719138"/>
            </a:xfrm>
            <a:prstGeom prst="roundRect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7" name="流程圖: 資料 156"/>
            <p:cNvSpPr/>
            <p:nvPr/>
          </p:nvSpPr>
          <p:spPr bwMode="auto">
            <a:xfrm>
              <a:off x="6435725" y="2165350"/>
              <a:ext cx="522288" cy="719138"/>
            </a:xfrm>
            <a:prstGeom prst="flowChartInputOutpu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8" name="圓角矩形 157"/>
            <p:cNvSpPr/>
            <p:nvPr/>
          </p:nvSpPr>
          <p:spPr bwMode="auto">
            <a:xfrm>
              <a:off x="6580188" y="2168525"/>
              <a:ext cx="503237" cy="715963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9" name="矩形 83"/>
            <p:cNvSpPr>
              <a:spLocks noChangeArrowheads="1"/>
            </p:cNvSpPr>
            <p:nvPr/>
          </p:nvSpPr>
          <p:spPr bwMode="auto">
            <a:xfrm>
              <a:off x="6052607" y="2370629"/>
              <a:ext cx="982063" cy="338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FF"/>
                  </a:solidFill>
                  <a:latin typeface="Calibri"/>
                </a:rPr>
                <a:t>Transport</a:t>
              </a:r>
            </a:p>
          </p:txBody>
        </p:sp>
      </p:grpSp>
      <p:sp>
        <p:nvSpPr>
          <p:cNvPr id="111" name="閃電 110"/>
          <p:cNvSpPr/>
          <p:nvPr/>
        </p:nvSpPr>
        <p:spPr bwMode="auto">
          <a:xfrm rot="18166431" flipV="1">
            <a:off x="8196622" y="2120760"/>
            <a:ext cx="324337" cy="164979"/>
          </a:xfrm>
          <a:prstGeom prst="lightningBolt">
            <a:avLst/>
          </a:prstGeom>
          <a:solidFill>
            <a:srgbClr val="FFC0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350">
              <a:solidFill>
                <a:srgbClr val="FFFFFF"/>
              </a:solidFill>
            </a:endParaRPr>
          </a:p>
        </p:txBody>
      </p:sp>
      <p:sp>
        <p:nvSpPr>
          <p:cNvPr id="128" name="閃電 127"/>
          <p:cNvSpPr/>
          <p:nvPr/>
        </p:nvSpPr>
        <p:spPr bwMode="auto">
          <a:xfrm rot="18166431" flipV="1">
            <a:off x="6752826" y="2108728"/>
            <a:ext cx="324337" cy="164979"/>
          </a:xfrm>
          <a:prstGeom prst="lightningBolt">
            <a:avLst/>
          </a:prstGeom>
          <a:solidFill>
            <a:srgbClr val="FFC0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83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75" grpId="0" animBg="1"/>
      <p:bldP spid="76" grpId="0" animBg="1"/>
      <p:bldP spid="95" grpId="0" animBg="1"/>
      <p:bldP spid="97" grpId="0" animBg="1"/>
      <p:bldP spid="110" grpId="0" animBg="1"/>
      <p:bldP spid="112" grpId="0" animBg="1"/>
      <p:bldP spid="127" grpId="0" animBg="1"/>
      <p:bldP spid="138" grpId="0" animBg="1"/>
      <p:bldP spid="111" grpId="0" animBg="1"/>
      <p:bldP spid="1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29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TW" altLang="en-US" sz="4400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議程</a:t>
            </a:r>
            <a:endParaRPr lang="en-US" altLang="zh-TW" sz="4400" b="1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8" name="Rectangle 3">
            <a:extLst>
              <a:ext uri="{FF2B5EF4-FFF2-40B4-BE49-F238E27FC236}">
                <a16:creationId xmlns=""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672556"/>
              </p:ext>
            </p:extLst>
          </p:nvPr>
        </p:nvGraphicFramePr>
        <p:xfrm>
          <a:off x="370053" y="1711765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968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TW" altLang="en-US" sz="4400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議程</a:t>
            </a:r>
            <a:endParaRPr lang="en-US" altLang="zh-TW" sz="4400" b="1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8" name="Rectangle 3">
            <a:extLst>
              <a:ext uri="{FF2B5EF4-FFF2-40B4-BE49-F238E27FC236}">
                <a16:creationId xmlns=""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0169724"/>
              </p:ext>
            </p:extLst>
          </p:nvPr>
        </p:nvGraphicFramePr>
        <p:xfrm>
          <a:off x="370053" y="1711765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87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投影片編號版面配置區 1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30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24" name="標題 1">
            <a:extLst>
              <a:ext uri="{FF2B5EF4-FFF2-40B4-BE49-F238E27FC236}">
                <a16:creationId xmlns="" xmlns:a16="http://schemas.microsoft.com/office/drawing/2014/main" id="{20245F26-3766-42DA-9792-32B600BEDF4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1" lang="zh-TW" altLang="en-US" b="1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關鍵任務網路解決方案</a:t>
            </a:r>
            <a:r>
              <a:rPr kumimoji="1" lang="en-US" altLang="zh-TW" b="1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kumimoji="1" lang="zh-TW" altLang="en-US" b="1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市場導向</a:t>
            </a:r>
            <a:endParaRPr kumimoji="1" lang="zh-TW" altLang="en-US" b="1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125" name="內容版面配置區 2">
            <a:extLst>
              <a:ext uri="{FF2B5EF4-FFF2-40B4-BE49-F238E27FC236}">
                <a16:creationId xmlns="" xmlns:a16="http://schemas.microsoft.com/office/drawing/2014/main" id="{2CC80921-A66E-4AF7-9417-8EFCE93C44E9}"/>
              </a:ext>
            </a:extLst>
          </p:cNvPr>
          <p:cNvSpPr txBox="1">
            <a:spLocks/>
          </p:cNvSpPr>
          <p:nvPr/>
        </p:nvSpPr>
        <p:spPr>
          <a:xfrm>
            <a:off x="719138" y="1628775"/>
            <a:ext cx="8424862" cy="48498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公共事業</a:t>
            </a:r>
            <a:endParaRPr kumimoji="0" lang="en-US" altLang="zh-TW" sz="2000" b="1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b="1" dirty="0" smtClean="0">
                <a:solidFill>
                  <a:srgbClr val="006600"/>
                </a:solidFill>
                <a:ea typeface="標楷體" panose="03000509000000000000" pitchFamily="65" charset="-120"/>
              </a:rPr>
              <a:t>大眾</a:t>
            </a: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運輸</a:t>
            </a:r>
            <a:endParaRPr kumimoji="0" lang="en-US" altLang="zh-TW" sz="2000" b="1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石油及天然氣</a:t>
            </a:r>
            <a:endParaRPr kumimoji="0" lang="en-US" altLang="zh-TW" sz="2000" b="1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政府機關</a:t>
            </a:r>
            <a:endParaRPr kumimoji="0" lang="en-US" altLang="zh-TW" sz="2000" b="1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公共安全 </a:t>
            </a:r>
            <a:r>
              <a:rPr kumimoji="0" lang="en-US" altLang="zh-TW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/ </a:t>
            </a: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國土安全 </a:t>
            </a:r>
            <a:r>
              <a:rPr kumimoji="0" lang="en-US" altLang="zh-TW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/ 119</a:t>
            </a: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急難救助</a:t>
            </a:r>
            <a:endParaRPr kumimoji="0" lang="en-US" altLang="zh-TW" sz="2000" b="1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軍事與國防</a:t>
            </a:r>
            <a:endParaRPr kumimoji="0" lang="en-US" altLang="zh-TW" sz="2000" b="1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警用網路</a:t>
            </a:r>
            <a:endParaRPr kumimoji="0" lang="en-US" altLang="zh-TW" sz="2000" b="1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航空</a:t>
            </a:r>
            <a:r>
              <a:rPr kumimoji="0" lang="en-US" altLang="zh-TW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/</a:t>
            </a: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機場</a:t>
            </a:r>
            <a:endParaRPr kumimoji="0" lang="en-US" altLang="zh-TW" sz="2000" b="1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教育</a:t>
            </a:r>
            <a:endParaRPr kumimoji="0" lang="en-US" altLang="zh-TW" sz="2000" b="1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dirty="0">
                <a:ea typeface="標楷體" panose="03000509000000000000" pitchFamily="65" charset="-120"/>
              </a:rPr>
              <a:t>海洋</a:t>
            </a:r>
            <a:endParaRPr kumimoji="0" lang="en-US" altLang="zh-TW" sz="2000" dirty="0">
              <a:ea typeface="標楷體" panose="03000509000000000000" pitchFamily="65" charset="-12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en-US" altLang="zh-TW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…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b="1" dirty="0">
                <a:solidFill>
                  <a:srgbClr val="006600"/>
                </a:solidFill>
                <a:ea typeface="標楷體" panose="03000509000000000000" pitchFamily="65" charset="-120"/>
              </a:rPr>
              <a:t>採礦</a:t>
            </a:r>
            <a:endParaRPr kumimoji="0" lang="en-US" altLang="zh-TW" sz="2000" b="1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en-US" altLang="zh-TW" sz="2000" dirty="0">
                <a:ea typeface="標楷體" panose="03000509000000000000" pitchFamily="65" charset="-12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015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2079128" y="3315199"/>
            <a:ext cx="6237288" cy="3210145"/>
            <a:chOff x="2079128" y="3315199"/>
            <a:chExt cx="6237288" cy="3210145"/>
          </a:xfrm>
        </p:grpSpPr>
        <p:grpSp>
          <p:nvGrpSpPr>
            <p:cNvPr id="122" name="群組 121"/>
            <p:cNvGrpSpPr/>
            <p:nvPr/>
          </p:nvGrpSpPr>
          <p:grpSpPr>
            <a:xfrm>
              <a:off x="2079128" y="3315199"/>
              <a:ext cx="6237288" cy="3210145"/>
              <a:chOff x="323528" y="1793330"/>
              <a:chExt cx="8494713" cy="4371974"/>
            </a:xfrm>
          </p:grpSpPr>
          <p:grpSp>
            <p:nvGrpSpPr>
              <p:cNvPr id="4" name="群組 3"/>
              <p:cNvGrpSpPr/>
              <p:nvPr/>
            </p:nvGrpSpPr>
            <p:grpSpPr>
              <a:xfrm>
                <a:off x="323528" y="1793330"/>
                <a:ext cx="8494713" cy="4371974"/>
                <a:chOff x="323528" y="1700808"/>
                <a:chExt cx="8494713" cy="4371974"/>
              </a:xfrm>
              <a:solidFill>
                <a:schemeClr val="bg1">
                  <a:lumMod val="95000"/>
                </a:schemeClr>
              </a:solidFill>
            </p:grpSpPr>
            <p:grpSp>
              <p:nvGrpSpPr>
                <p:cNvPr id="5" name="Group 32"/>
                <p:cNvGrpSpPr>
                  <a:grpSpLocks/>
                </p:cNvGrpSpPr>
                <p:nvPr/>
              </p:nvGrpSpPr>
              <p:grpSpPr bwMode="auto">
                <a:xfrm>
                  <a:off x="323528" y="1700808"/>
                  <a:ext cx="8494713" cy="4371974"/>
                  <a:chOff x="171" y="864"/>
                  <a:chExt cx="5351" cy="2754"/>
                </a:xfrm>
                <a:grpFill/>
              </p:grpSpPr>
              <p:sp>
                <p:nvSpPr>
                  <p:cNvPr id="7" name="Freeform 3"/>
                  <p:cNvSpPr>
                    <a:spLocks/>
                  </p:cNvSpPr>
                  <p:nvPr/>
                </p:nvSpPr>
                <p:spPr bwMode="auto">
                  <a:xfrm>
                    <a:off x="1471" y="2483"/>
                    <a:ext cx="670" cy="1135"/>
                  </a:xfrm>
                  <a:custGeom>
                    <a:avLst/>
                    <a:gdLst>
                      <a:gd name="T0" fmla="*/ 0 w 670"/>
                      <a:gd name="T1" fmla="*/ 300037 h 1135"/>
                      <a:gd name="T2" fmla="*/ 50800 w 670"/>
                      <a:gd name="T3" fmla="*/ 538162 h 1135"/>
                      <a:gd name="T4" fmla="*/ 139700 w 670"/>
                      <a:gd name="T5" fmla="*/ 633412 h 1135"/>
                      <a:gd name="T6" fmla="*/ 211138 w 670"/>
                      <a:gd name="T7" fmla="*/ 725487 h 1135"/>
                      <a:gd name="T8" fmla="*/ 242888 w 670"/>
                      <a:gd name="T9" fmla="*/ 906462 h 1135"/>
                      <a:gd name="T10" fmla="*/ 204788 w 670"/>
                      <a:gd name="T11" fmla="*/ 1127125 h 1135"/>
                      <a:gd name="T12" fmla="*/ 190500 w 670"/>
                      <a:gd name="T13" fmla="*/ 1293812 h 1135"/>
                      <a:gd name="T14" fmla="*/ 177800 w 670"/>
                      <a:gd name="T15" fmla="*/ 1436687 h 1135"/>
                      <a:gd name="T16" fmla="*/ 146050 w 670"/>
                      <a:gd name="T17" fmla="*/ 1546225 h 1135"/>
                      <a:gd name="T18" fmla="*/ 166688 w 670"/>
                      <a:gd name="T19" fmla="*/ 1662112 h 1135"/>
                      <a:gd name="T20" fmla="*/ 242888 w 670"/>
                      <a:gd name="T21" fmla="*/ 1781175 h 1135"/>
                      <a:gd name="T22" fmla="*/ 293688 w 670"/>
                      <a:gd name="T23" fmla="*/ 1798637 h 1135"/>
                      <a:gd name="T24" fmla="*/ 344488 w 670"/>
                      <a:gd name="T25" fmla="*/ 1801812 h 1135"/>
                      <a:gd name="T26" fmla="*/ 368300 w 670"/>
                      <a:gd name="T27" fmla="*/ 1781175 h 1135"/>
                      <a:gd name="T28" fmla="*/ 333375 w 670"/>
                      <a:gd name="T29" fmla="*/ 1746250 h 1135"/>
                      <a:gd name="T30" fmla="*/ 303213 w 670"/>
                      <a:gd name="T31" fmla="*/ 1662112 h 1135"/>
                      <a:gd name="T32" fmla="*/ 338138 w 670"/>
                      <a:gd name="T33" fmla="*/ 1531937 h 1135"/>
                      <a:gd name="T34" fmla="*/ 415925 w 670"/>
                      <a:gd name="T35" fmla="*/ 1457325 h 1135"/>
                      <a:gd name="T36" fmla="*/ 460375 w 670"/>
                      <a:gd name="T37" fmla="*/ 1352550 h 1135"/>
                      <a:gd name="T38" fmla="*/ 520700 w 670"/>
                      <a:gd name="T39" fmla="*/ 1300162 h 1135"/>
                      <a:gd name="T40" fmla="*/ 585788 w 670"/>
                      <a:gd name="T41" fmla="*/ 1243012 h 1135"/>
                      <a:gd name="T42" fmla="*/ 636588 w 670"/>
                      <a:gd name="T43" fmla="*/ 1177925 h 1135"/>
                      <a:gd name="T44" fmla="*/ 684213 w 670"/>
                      <a:gd name="T45" fmla="*/ 1114425 h 1135"/>
                      <a:gd name="T46" fmla="*/ 715963 w 670"/>
                      <a:gd name="T47" fmla="*/ 1058862 h 1135"/>
                      <a:gd name="T48" fmla="*/ 733425 w 670"/>
                      <a:gd name="T49" fmla="*/ 990600 h 1135"/>
                      <a:gd name="T50" fmla="*/ 752475 w 670"/>
                      <a:gd name="T51" fmla="*/ 942975 h 1135"/>
                      <a:gd name="T52" fmla="*/ 811213 w 670"/>
                      <a:gd name="T53" fmla="*/ 933450 h 1135"/>
                      <a:gd name="T54" fmla="*/ 879475 w 670"/>
                      <a:gd name="T55" fmla="*/ 906462 h 1135"/>
                      <a:gd name="T56" fmla="*/ 939800 w 670"/>
                      <a:gd name="T57" fmla="*/ 885825 h 1135"/>
                      <a:gd name="T58" fmla="*/ 981075 w 670"/>
                      <a:gd name="T59" fmla="*/ 820737 h 1135"/>
                      <a:gd name="T60" fmla="*/ 1028700 w 670"/>
                      <a:gd name="T61" fmla="*/ 681037 h 1135"/>
                      <a:gd name="T62" fmla="*/ 1052513 w 670"/>
                      <a:gd name="T63" fmla="*/ 576262 h 1135"/>
                      <a:gd name="T64" fmla="*/ 1060450 w 670"/>
                      <a:gd name="T65" fmla="*/ 487362 h 1135"/>
                      <a:gd name="T66" fmla="*/ 1028700 w 670"/>
                      <a:gd name="T67" fmla="*/ 433387 h 1135"/>
                      <a:gd name="T68" fmla="*/ 981075 w 670"/>
                      <a:gd name="T69" fmla="*/ 415925 h 1135"/>
                      <a:gd name="T70" fmla="*/ 939800 w 670"/>
                      <a:gd name="T71" fmla="*/ 388937 h 1135"/>
                      <a:gd name="T72" fmla="*/ 909638 w 670"/>
                      <a:gd name="T73" fmla="*/ 341312 h 1135"/>
                      <a:gd name="T74" fmla="*/ 865188 w 670"/>
                      <a:gd name="T75" fmla="*/ 327025 h 1135"/>
                      <a:gd name="T76" fmla="*/ 820738 w 670"/>
                      <a:gd name="T77" fmla="*/ 327025 h 1135"/>
                      <a:gd name="T78" fmla="*/ 781050 w 670"/>
                      <a:gd name="T79" fmla="*/ 309562 h 1135"/>
                      <a:gd name="T80" fmla="*/ 728663 w 670"/>
                      <a:gd name="T81" fmla="*/ 234950 h 1135"/>
                      <a:gd name="T82" fmla="*/ 674688 w 670"/>
                      <a:gd name="T83" fmla="*/ 174625 h 1135"/>
                      <a:gd name="T84" fmla="*/ 582613 w 670"/>
                      <a:gd name="T85" fmla="*/ 112712 h 1135"/>
                      <a:gd name="T86" fmla="*/ 460375 w 670"/>
                      <a:gd name="T87" fmla="*/ 58737 h 1135"/>
                      <a:gd name="T88" fmla="*/ 361950 w 670"/>
                      <a:gd name="T89" fmla="*/ 44450 h 1135"/>
                      <a:gd name="T90" fmla="*/ 293688 w 670"/>
                      <a:gd name="T91" fmla="*/ 38100 h 1135"/>
                      <a:gd name="T92" fmla="*/ 255588 w 670"/>
                      <a:gd name="T93" fmla="*/ 38100 h 1135"/>
                      <a:gd name="T94" fmla="*/ 214313 w 670"/>
                      <a:gd name="T95" fmla="*/ 20637 h 1135"/>
                      <a:gd name="T96" fmla="*/ 177800 w 670"/>
                      <a:gd name="T97" fmla="*/ 0 h 1135"/>
                      <a:gd name="T98" fmla="*/ 133350 w 670"/>
                      <a:gd name="T99" fmla="*/ 26987 h 1135"/>
                      <a:gd name="T100" fmla="*/ 85725 w 670"/>
                      <a:gd name="T101" fmla="*/ 79375 h 1135"/>
                      <a:gd name="T102" fmla="*/ 47625 w 670"/>
                      <a:gd name="T103" fmla="*/ 103187 h 1135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670"/>
                      <a:gd name="T157" fmla="*/ 0 h 1135"/>
                      <a:gd name="T158" fmla="*/ 670 w 670"/>
                      <a:gd name="T159" fmla="*/ 1135 h 1135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670" h="1135">
                        <a:moveTo>
                          <a:pt x="22" y="73"/>
                        </a:moveTo>
                        <a:lnTo>
                          <a:pt x="9" y="122"/>
                        </a:lnTo>
                        <a:lnTo>
                          <a:pt x="0" y="189"/>
                        </a:lnTo>
                        <a:lnTo>
                          <a:pt x="2" y="260"/>
                        </a:lnTo>
                        <a:lnTo>
                          <a:pt x="17" y="318"/>
                        </a:lnTo>
                        <a:lnTo>
                          <a:pt x="32" y="339"/>
                        </a:lnTo>
                        <a:lnTo>
                          <a:pt x="50" y="361"/>
                        </a:lnTo>
                        <a:lnTo>
                          <a:pt x="69" y="380"/>
                        </a:lnTo>
                        <a:lnTo>
                          <a:pt x="88" y="399"/>
                        </a:lnTo>
                        <a:lnTo>
                          <a:pt x="105" y="418"/>
                        </a:lnTo>
                        <a:lnTo>
                          <a:pt x="122" y="438"/>
                        </a:lnTo>
                        <a:lnTo>
                          <a:pt x="133" y="457"/>
                        </a:lnTo>
                        <a:lnTo>
                          <a:pt x="142" y="478"/>
                        </a:lnTo>
                        <a:lnTo>
                          <a:pt x="150" y="521"/>
                        </a:lnTo>
                        <a:lnTo>
                          <a:pt x="153" y="571"/>
                        </a:lnTo>
                        <a:lnTo>
                          <a:pt x="148" y="622"/>
                        </a:lnTo>
                        <a:lnTo>
                          <a:pt x="137" y="676"/>
                        </a:lnTo>
                        <a:lnTo>
                          <a:pt x="129" y="710"/>
                        </a:lnTo>
                        <a:lnTo>
                          <a:pt x="125" y="744"/>
                        </a:lnTo>
                        <a:lnTo>
                          <a:pt x="122" y="781"/>
                        </a:lnTo>
                        <a:lnTo>
                          <a:pt x="120" y="815"/>
                        </a:lnTo>
                        <a:lnTo>
                          <a:pt x="118" y="847"/>
                        </a:lnTo>
                        <a:lnTo>
                          <a:pt x="116" y="877"/>
                        </a:lnTo>
                        <a:lnTo>
                          <a:pt x="112" y="905"/>
                        </a:lnTo>
                        <a:lnTo>
                          <a:pt x="107" y="927"/>
                        </a:lnTo>
                        <a:lnTo>
                          <a:pt x="99" y="948"/>
                        </a:lnTo>
                        <a:lnTo>
                          <a:pt x="92" y="974"/>
                        </a:lnTo>
                        <a:lnTo>
                          <a:pt x="88" y="997"/>
                        </a:lnTo>
                        <a:lnTo>
                          <a:pt x="95" y="1021"/>
                        </a:lnTo>
                        <a:lnTo>
                          <a:pt x="105" y="1047"/>
                        </a:lnTo>
                        <a:lnTo>
                          <a:pt x="120" y="1077"/>
                        </a:lnTo>
                        <a:lnTo>
                          <a:pt x="135" y="1105"/>
                        </a:lnTo>
                        <a:lnTo>
                          <a:pt x="153" y="1122"/>
                        </a:lnTo>
                        <a:lnTo>
                          <a:pt x="163" y="1126"/>
                        </a:lnTo>
                        <a:lnTo>
                          <a:pt x="174" y="1128"/>
                        </a:lnTo>
                        <a:lnTo>
                          <a:pt x="185" y="1133"/>
                        </a:lnTo>
                        <a:lnTo>
                          <a:pt x="195" y="1133"/>
                        </a:lnTo>
                        <a:lnTo>
                          <a:pt x="208" y="1135"/>
                        </a:lnTo>
                        <a:lnTo>
                          <a:pt x="217" y="1135"/>
                        </a:lnTo>
                        <a:lnTo>
                          <a:pt x="225" y="1133"/>
                        </a:lnTo>
                        <a:lnTo>
                          <a:pt x="232" y="1130"/>
                        </a:lnTo>
                        <a:lnTo>
                          <a:pt x="232" y="1122"/>
                        </a:lnTo>
                        <a:lnTo>
                          <a:pt x="225" y="1118"/>
                        </a:lnTo>
                        <a:lnTo>
                          <a:pt x="219" y="1111"/>
                        </a:lnTo>
                        <a:lnTo>
                          <a:pt x="210" y="1100"/>
                        </a:lnTo>
                        <a:lnTo>
                          <a:pt x="202" y="1088"/>
                        </a:lnTo>
                        <a:lnTo>
                          <a:pt x="195" y="1070"/>
                        </a:lnTo>
                        <a:lnTo>
                          <a:pt x="191" y="1047"/>
                        </a:lnTo>
                        <a:lnTo>
                          <a:pt x="193" y="1015"/>
                        </a:lnTo>
                        <a:lnTo>
                          <a:pt x="202" y="985"/>
                        </a:lnTo>
                        <a:lnTo>
                          <a:pt x="213" y="965"/>
                        </a:lnTo>
                        <a:lnTo>
                          <a:pt x="228" y="950"/>
                        </a:lnTo>
                        <a:lnTo>
                          <a:pt x="245" y="935"/>
                        </a:lnTo>
                        <a:lnTo>
                          <a:pt x="262" y="918"/>
                        </a:lnTo>
                        <a:lnTo>
                          <a:pt x="273" y="897"/>
                        </a:lnTo>
                        <a:lnTo>
                          <a:pt x="281" y="873"/>
                        </a:lnTo>
                        <a:lnTo>
                          <a:pt x="290" y="852"/>
                        </a:lnTo>
                        <a:lnTo>
                          <a:pt x="301" y="834"/>
                        </a:lnTo>
                        <a:lnTo>
                          <a:pt x="313" y="826"/>
                        </a:lnTo>
                        <a:lnTo>
                          <a:pt x="328" y="819"/>
                        </a:lnTo>
                        <a:lnTo>
                          <a:pt x="343" y="811"/>
                        </a:lnTo>
                        <a:lnTo>
                          <a:pt x="356" y="800"/>
                        </a:lnTo>
                        <a:lnTo>
                          <a:pt x="369" y="783"/>
                        </a:lnTo>
                        <a:lnTo>
                          <a:pt x="380" y="768"/>
                        </a:lnTo>
                        <a:lnTo>
                          <a:pt x="391" y="755"/>
                        </a:lnTo>
                        <a:lnTo>
                          <a:pt x="401" y="742"/>
                        </a:lnTo>
                        <a:lnTo>
                          <a:pt x="412" y="729"/>
                        </a:lnTo>
                        <a:lnTo>
                          <a:pt x="421" y="717"/>
                        </a:lnTo>
                        <a:lnTo>
                          <a:pt x="431" y="702"/>
                        </a:lnTo>
                        <a:lnTo>
                          <a:pt x="440" y="689"/>
                        </a:lnTo>
                        <a:lnTo>
                          <a:pt x="444" y="678"/>
                        </a:lnTo>
                        <a:lnTo>
                          <a:pt x="451" y="667"/>
                        </a:lnTo>
                        <a:lnTo>
                          <a:pt x="459" y="656"/>
                        </a:lnTo>
                        <a:lnTo>
                          <a:pt x="464" y="641"/>
                        </a:lnTo>
                        <a:lnTo>
                          <a:pt x="462" y="624"/>
                        </a:lnTo>
                        <a:lnTo>
                          <a:pt x="459" y="609"/>
                        </a:lnTo>
                        <a:lnTo>
                          <a:pt x="464" y="599"/>
                        </a:lnTo>
                        <a:lnTo>
                          <a:pt x="474" y="594"/>
                        </a:lnTo>
                        <a:lnTo>
                          <a:pt x="487" y="592"/>
                        </a:lnTo>
                        <a:lnTo>
                          <a:pt x="498" y="592"/>
                        </a:lnTo>
                        <a:lnTo>
                          <a:pt x="511" y="588"/>
                        </a:lnTo>
                        <a:lnTo>
                          <a:pt x="524" y="584"/>
                        </a:lnTo>
                        <a:lnTo>
                          <a:pt x="539" y="577"/>
                        </a:lnTo>
                        <a:lnTo>
                          <a:pt x="554" y="571"/>
                        </a:lnTo>
                        <a:lnTo>
                          <a:pt x="569" y="569"/>
                        </a:lnTo>
                        <a:lnTo>
                          <a:pt x="582" y="566"/>
                        </a:lnTo>
                        <a:lnTo>
                          <a:pt x="592" y="558"/>
                        </a:lnTo>
                        <a:lnTo>
                          <a:pt x="601" y="547"/>
                        </a:lnTo>
                        <a:lnTo>
                          <a:pt x="610" y="536"/>
                        </a:lnTo>
                        <a:lnTo>
                          <a:pt x="618" y="517"/>
                        </a:lnTo>
                        <a:lnTo>
                          <a:pt x="629" y="487"/>
                        </a:lnTo>
                        <a:lnTo>
                          <a:pt x="640" y="455"/>
                        </a:lnTo>
                        <a:lnTo>
                          <a:pt x="648" y="429"/>
                        </a:lnTo>
                        <a:lnTo>
                          <a:pt x="653" y="408"/>
                        </a:lnTo>
                        <a:lnTo>
                          <a:pt x="659" y="384"/>
                        </a:lnTo>
                        <a:lnTo>
                          <a:pt x="663" y="363"/>
                        </a:lnTo>
                        <a:lnTo>
                          <a:pt x="668" y="346"/>
                        </a:lnTo>
                        <a:lnTo>
                          <a:pt x="670" y="328"/>
                        </a:lnTo>
                        <a:lnTo>
                          <a:pt x="668" y="307"/>
                        </a:lnTo>
                        <a:lnTo>
                          <a:pt x="661" y="285"/>
                        </a:lnTo>
                        <a:lnTo>
                          <a:pt x="655" y="275"/>
                        </a:lnTo>
                        <a:lnTo>
                          <a:pt x="648" y="273"/>
                        </a:lnTo>
                        <a:lnTo>
                          <a:pt x="640" y="268"/>
                        </a:lnTo>
                        <a:lnTo>
                          <a:pt x="629" y="266"/>
                        </a:lnTo>
                        <a:lnTo>
                          <a:pt x="618" y="262"/>
                        </a:lnTo>
                        <a:lnTo>
                          <a:pt x="610" y="258"/>
                        </a:lnTo>
                        <a:lnTo>
                          <a:pt x="599" y="251"/>
                        </a:lnTo>
                        <a:lnTo>
                          <a:pt x="592" y="245"/>
                        </a:lnTo>
                        <a:lnTo>
                          <a:pt x="588" y="238"/>
                        </a:lnTo>
                        <a:lnTo>
                          <a:pt x="582" y="225"/>
                        </a:lnTo>
                        <a:lnTo>
                          <a:pt x="573" y="215"/>
                        </a:lnTo>
                        <a:lnTo>
                          <a:pt x="562" y="208"/>
                        </a:lnTo>
                        <a:lnTo>
                          <a:pt x="552" y="206"/>
                        </a:lnTo>
                        <a:lnTo>
                          <a:pt x="545" y="206"/>
                        </a:lnTo>
                        <a:lnTo>
                          <a:pt x="537" y="206"/>
                        </a:lnTo>
                        <a:lnTo>
                          <a:pt x="528" y="206"/>
                        </a:lnTo>
                        <a:lnTo>
                          <a:pt x="517" y="206"/>
                        </a:lnTo>
                        <a:lnTo>
                          <a:pt x="507" y="204"/>
                        </a:lnTo>
                        <a:lnTo>
                          <a:pt x="498" y="200"/>
                        </a:lnTo>
                        <a:lnTo>
                          <a:pt x="492" y="195"/>
                        </a:lnTo>
                        <a:lnTo>
                          <a:pt x="485" y="189"/>
                        </a:lnTo>
                        <a:lnTo>
                          <a:pt x="474" y="172"/>
                        </a:lnTo>
                        <a:lnTo>
                          <a:pt x="459" y="148"/>
                        </a:lnTo>
                        <a:lnTo>
                          <a:pt x="446" y="129"/>
                        </a:lnTo>
                        <a:lnTo>
                          <a:pt x="434" y="116"/>
                        </a:lnTo>
                        <a:lnTo>
                          <a:pt x="425" y="110"/>
                        </a:lnTo>
                        <a:lnTo>
                          <a:pt x="410" y="99"/>
                        </a:lnTo>
                        <a:lnTo>
                          <a:pt x="391" y="86"/>
                        </a:lnTo>
                        <a:lnTo>
                          <a:pt x="367" y="71"/>
                        </a:lnTo>
                        <a:lnTo>
                          <a:pt x="341" y="58"/>
                        </a:lnTo>
                        <a:lnTo>
                          <a:pt x="316" y="45"/>
                        </a:lnTo>
                        <a:lnTo>
                          <a:pt x="290" y="37"/>
                        </a:lnTo>
                        <a:lnTo>
                          <a:pt x="266" y="32"/>
                        </a:lnTo>
                        <a:lnTo>
                          <a:pt x="245" y="30"/>
                        </a:lnTo>
                        <a:lnTo>
                          <a:pt x="228" y="28"/>
                        </a:lnTo>
                        <a:lnTo>
                          <a:pt x="210" y="26"/>
                        </a:lnTo>
                        <a:lnTo>
                          <a:pt x="198" y="24"/>
                        </a:lnTo>
                        <a:lnTo>
                          <a:pt x="185" y="24"/>
                        </a:lnTo>
                        <a:lnTo>
                          <a:pt x="174" y="22"/>
                        </a:lnTo>
                        <a:lnTo>
                          <a:pt x="168" y="22"/>
                        </a:lnTo>
                        <a:lnTo>
                          <a:pt x="161" y="24"/>
                        </a:lnTo>
                        <a:lnTo>
                          <a:pt x="153" y="24"/>
                        </a:lnTo>
                        <a:lnTo>
                          <a:pt x="144" y="20"/>
                        </a:lnTo>
                        <a:lnTo>
                          <a:pt x="135" y="13"/>
                        </a:lnTo>
                        <a:lnTo>
                          <a:pt x="129" y="7"/>
                        </a:lnTo>
                        <a:lnTo>
                          <a:pt x="120" y="2"/>
                        </a:lnTo>
                        <a:lnTo>
                          <a:pt x="112" y="0"/>
                        </a:lnTo>
                        <a:lnTo>
                          <a:pt x="101" y="5"/>
                        </a:lnTo>
                        <a:lnTo>
                          <a:pt x="92" y="9"/>
                        </a:lnTo>
                        <a:lnTo>
                          <a:pt x="84" y="17"/>
                        </a:lnTo>
                        <a:lnTo>
                          <a:pt x="73" y="30"/>
                        </a:lnTo>
                        <a:lnTo>
                          <a:pt x="65" y="41"/>
                        </a:lnTo>
                        <a:lnTo>
                          <a:pt x="54" y="50"/>
                        </a:lnTo>
                        <a:lnTo>
                          <a:pt x="50" y="52"/>
                        </a:lnTo>
                        <a:lnTo>
                          <a:pt x="41" y="56"/>
                        </a:lnTo>
                        <a:lnTo>
                          <a:pt x="30" y="65"/>
                        </a:lnTo>
                        <a:lnTo>
                          <a:pt x="22" y="73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8" name="Freeform 4"/>
                  <p:cNvSpPr>
                    <a:spLocks/>
                  </p:cNvSpPr>
                  <p:nvPr/>
                </p:nvSpPr>
                <p:spPr bwMode="auto">
                  <a:xfrm>
                    <a:off x="171" y="1287"/>
                    <a:ext cx="1695" cy="1269"/>
                  </a:xfrm>
                  <a:custGeom>
                    <a:avLst/>
                    <a:gdLst>
                      <a:gd name="T0" fmla="*/ 1822450 w 1695"/>
                      <a:gd name="T1" fmla="*/ 1497012 h 1269"/>
                      <a:gd name="T2" fmla="*/ 1695450 w 1695"/>
                      <a:gd name="T3" fmla="*/ 1547812 h 1269"/>
                      <a:gd name="T4" fmla="*/ 1766887 w 1695"/>
                      <a:gd name="T5" fmla="*/ 1731962 h 1269"/>
                      <a:gd name="T6" fmla="*/ 1879600 w 1695"/>
                      <a:gd name="T7" fmla="*/ 1684337 h 1269"/>
                      <a:gd name="T8" fmla="*/ 1924050 w 1695"/>
                      <a:gd name="T9" fmla="*/ 1797050 h 1269"/>
                      <a:gd name="T10" fmla="*/ 2027237 w 1695"/>
                      <a:gd name="T11" fmla="*/ 1949450 h 1269"/>
                      <a:gd name="T12" fmla="*/ 2132012 w 1695"/>
                      <a:gd name="T13" fmla="*/ 1981200 h 1269"/>
                      <a:gd name="T14" fmla="*/ 2057400 w 1695"/>
                      <a:gd name="T15" fmla="*/ 2011362 h 1269"/>
                      <a:gd name="T16" fmla="*/ 1941512 w 1695"/>
                      <a:gd name="T17" fmla="*/ 1957387 h 1269"/>
                      <a:gd name="T18" fmla="*/ 1819275 w 1695"/>
                      <a:gd name="T19" fmla="*/ 1854200 h 1269"/>
                      <a:gd name="T20" fmla="*/ 1652587 w 1695"/>
                      <a:gd name="T21" fmla="*/ 1790700 h 1269"/>
                      <a:gd name="T22" fmla="*/ 1525587 w 1695"/>
                      <a:gd name="T23" fmla="*/ 1681162 h 1269"/>
                      <a:gd name="T24" fmla="*/ 1392237 w 1695"/>
                      <a:gd name="T25" fmla="*/ 1600200 h 1269"/>
                      <a:gd name="T26" fmla="*/ 1219200 w 1695"/>
                      <a:gd name="T27" fmla="*/ 1449387 h 1269"/>
                      <a:gd name="T28" fmla="*/ 1136650 w 1695"/>
                      <a:gd name="T29" fmla="*/ 1279525 h 1269"/>
                      <a:gd name="T30" fmla="*/ 1055687 w 1695"/>
                      <a:gd name="T31" fmla="*/ 1058862 h 1269"/>
                      <a:gd name="T32" fmla="*/ 1014412 w 1695"/>
                      <a:gd name="T33" fmla="*/ 803275 h 1269"/>
                      <a:gd name="T34" fmla="*/ 882650 w 1695"/>
                      <a:gd name="T35" fmla="*/ 642937 h 1269"/>
                      <a:gd name="T36" fmla="*/ 746125 w 1695"/>
                      <a:gd name="T37" fmla="*/ 604837 h 1269"/>
                      <a:gd name="T38" fmla="*/ 609600 w 1695"/>
                      <a:gd name="T39" fmla="*/ 560387 h 1269"/>
                      <a:gd name="T40" fmla="*/ 476250 w 1695"/>
                      <a:gd name="T41" fmla="*/ 523875 h 1269"/>
                      <a:gd name="T42" fmla="*/ 309562 w 1695"/>
                      <a:gd name="T43" fmla="*/ 571500 h 1269"/>
                      <a:gd name="T44" fmla="*/ 160337 w 1695"/>
                      <a:gd name="T45" fmla="*/ 604837 h 1269"/>
                      <a:gd name="T46" fmla="*/ 115887 w 1695"/>
                      <a:gd name="T47" fmla="*/ 381000 h 1269"/>
                      <a:gd name="T48" fmla="*/ 9525 w 1695"/>
                      <a:gd name="T49" fmla="*/ 277812 h 1269"/>
                      <a:gd name="T50" fmla="*/ 179387 w 1695"/>
                      <a:gd name="T51" fmla="*/ 101600 h 1269"/>
                      <a:gd name="T52" fmla="*/ 493712 w 1695"/>
                      <a:gd name="T53" fmla="*/ 122237 h 1269"/>
                      <a:gd name="T54" fmla="*/ 660400 w 1695"/>
                      <a:gd name="T55" fmla="*/ 158750 h 1269"/>
                      <a:gd name="T56" fmla="*/ 895350 w 1695"/>
                      <a:gd name="T57" fmla="*/ 166687 h 1269"/>
                      <a:gd name="T58" fmla="*/ 1089025 w 1695"/>
                      <a:gd name="T59" fmla="*/ 176212 h 1269"/>
                      <a:gd name="T60" fmla="*/ 1276350 w 1695"/>
                      <a:gd name="T61" fmla="*/ 220662 h 1269"/>
                      <a:gd name="T62" fmla="*/ 1522412 w 1695"/>
                      <a:gd name="T63" fmla="*/ 238125 h 1269"/>
                      <a:gd name="T64" fmla="*/ 1757362 w 1695"/>
                      <a:gd name="T65" fmla="*/ 163512 h 1269"/>
                      <a:gd name="T66" fmla="*/ 1724025 w 1695"/>
                      <a:gd name="T67" fmla="*/ 26987 h 1269"/>
                      <a:gd name="T68" fmla="*/ 1846262 w 1695"/>
                      <a:gd name="T69" fmla="*/ 77787 h 1269"/>
                      <a:gd name="T70" fmla="*/ 1974850 w 1695"/>
                      <a:gd name="T71" fmla="*/ 158750 h 1269"/>
                      <a:gd name="T72" fmla="*/ 2101850 w 1695"/>
                      <a:gd name="T73" fmla="*/ 203200 h 1269"/>
                      <a:gd name="T74" fmla="*/ 2006600 w 1695"/>
                      <a:gd name="T75" fmla="*/ 258762 h 1269"/>
                      <a:gd name="T76" fmla="*/ 1819275 w 1695"/>
                      <a:gd name="T77" fmla="*/ 387350 h 1269"/>
                      <a:gd name="T78" fmla="*/ 1835150 w 1695"/>
                      <a:gd name="T79" fmla="*/ 642937 h 1269"/>
                      <a:gd name="T80" fmla="*/ 1989137 w 1695"/>
                      <a:gd name="T81" fmla="*/ 687387 h 1269"/>
                      <a:gd name="T82" fmla="*/ 2081212 w 1695"/>
                      <a:gd name="T83" fmla="*/ 755650 h 1269"/>
                      <a:gd name="T84" fmla="*/ 2152650 w 1695"/>
                      <a:gd name="T85" fmla="*/ 622300 h 1269"/>
                      <a:gd name="T86" fmla="*/ 2143124 w 1695"/>
                      <a:gd name="T87" fmla="*/ 479425 h 1269"/>
                      <a:gd name="T88" fmla="*/ 2298700 w 1695"/>
                      <a:gd name="T89" fmla="*/ 485775 h 1269"/>
                      <a:gd name="T90" fmla="*/ 2425700 w 1695"/>
                      <a:gd name="T91" fmla="*/ 520700 h 1269"/>
                      <a:gd name="T92" fmla="*/ 2547936 w 1695"/>
                      <a:gd name="T93" fmla="*/ 598487 h 1269"/>
                      <a:gd name="T94" fmla="*/ 2652712 w 1695"/>
                      <a:gd name="T95" fmla="*/ 711200 h 1269"/>
                      <a:gd name="T96" fmla="*/ 2622550 w 1695"/>
                      <a:gd name="T97" fmla="*/ 819150 h 1269"/>
                      <a:gd name="T98" fmla="*/ 2527300 w 1695"/>
                      <a:gd name="T99" fmla="*/ 908050 h 1269"/>
                      <a:gd name="T100" fmla="*/ 2381250 w 1695"/>
                      <a:gd name="T101" fmla="*/ 1058862 h 1269"/>
                      <a:gd name="T102" fmla="*/ 2268536 w 1695"/>
                      <a:gd name="T103" fmla="*/ 1166812 h 1269"/>
                      <a:gd name="T104" fmla="*/ 2214562 w 1695"/>
                      <a:gd name="T105" fmla="*/ 1300162 h 1269"/>
                      <a:gd name="T106" fmla="*/ 2132012 w 1695"/>
                      <a:gd name="T107" fmla="*/ 1381125 h 1269"/>
                      <a:gd name="T108" fmla="*/ 2074862 w 1695"/>
                      <a:gd name="T109" fmla="*/ 1552575 h 1269"/>
                      <a:gd name="T110" fmla="*/ 1985962 w 1695"/>
                      <a:gd name="T111" fmla="*/ 1460500 h 1269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1695"/>
                      <a:gd name="T169" fmla="*/ 0 h 1269"/>
                      <a:gd name="T170" fmla="*/ 1695 w 1695"/>
                      <a:gd name="T171" fmla="*/ 1269 h 1269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1695" h="1269">
                        <a:moveTo>
                          <a:pt x="1238" y="922"/>
                        </a:moveTo>
                        <a:lnTo>
                          <a:pt x="1223" y="924"/>
                        </a:lnTo>
                        <a:lnTo>
                          <a:pt x="1210" y="917"/>
                        </a:lnTo>
                        <a:lnTo>
                          <a:pt x="1197" y="913"/>
                        </a:lnTo>
                        <a:lnTo>
                          <a:pt x="1182" y="920"/>
                        </a:lnTo>
                        <a:lnTo>
                          <a:pt x="1167" y="932"/>
                        </a:lnTo>
                        <a:lnTo>
                          <a:pt x="1159" y="939"/>
                        </a:lnTo>
                        <a:lnTo>
                          <a:pt x="1148" y="943"/>
                        </a:lnTo>
                        <a:lnTo>
                          <a:pt x="1135" y="945"/>
                        </a:lnTo>
                        <a:lnTo>
                          <a:pt x="1126" y="945"/>
                        </a:lnTo>
                        <a:lnTo>
                          <a:pt x="1116" y="945"/>
                        </a:lnTo>
                        <a:lnTo>
                          <a:pt x="1105" y="945"/>
                        </a:lnTo>
                        <a:lnTo>
                          <a:pt x="1094" y="945"/>
                        </a:lnTo>
                        <a:lnTo>
                          <a:pt x="1086" y="952"/>
                        </a:lnTo>
                        <a:lnTo>
                          <a:pt x="1077" y="960"/>
                        </a:lnTo>
                        <a:lnTo>
                          <a:pt x="1068" y="975"/>
                        </a:lnTo>
                        <a:lnTo>
                          <a:pt x="1064" y="997"/>
                        </a:lnTo>
                        <a:lnTo>
                          <a:pt x="1062" y="1020"/>
                        </a:lnTo>
                        <a:lnTo>
                          <a:pt x="1064" y="1040"/>
                        </a:lnTo>
                        <a:lnTo>
                          <a:pt x="1073" y="1055"/>
                        </a:lnTo>
                        <a:lnTo>
                          <a:pt x="1081" y="1068"/>
                        </a:lnTo>
                        <a:lnTo>
                          <a:pt x="1092" y="1078"/>
                        </a:lnTo>
                        <a:lnTo>
                          <a:pt x="1103" y="1087"/>
                        </a:lnTo>
                        <a:lnTo>
                          <a:pt x="1113" y="1091"/>
                        </a:lnTo>
                        <a:lnTo>
                          <a:pt x="1122" y="1095"/>
                        </a:lnTo>
                        <a:lnTo>
                          <a:pt x="1131" y="1095"/>
                        </a:lnTo>
                        <a:lnTo>
                          <a:pt x="1139" y="1093"/>
                        </a:lnTo>
                        <a:lnTo>
                          <a:pt x="1148" y="1089"/>
                        </a:lnTo>
                        <a:lnTo>
                          <a:pt x="1159" y="1083"/>
                        </a:lnTo>
                        <a:lnTo>
                          <a:pt x="1167" y="1076"/>
                        </a:lnTo>
                        <a:lnTo>
                          <a:pt x="1176" y="1068"/>
                        </a:lnTo>
                        <a:lnTo>
                          <a:pt x="1184" y="1061"/>
                        </a:lnTo>
                        <a:lnTo>
                          <a:pt x="1193" y="1053"/>
                        </a:lnTo>
                        <a:lnTo>
                          <a:pt x="1206" y="1050"/>
                        </a:lnTo>
                        <a:lnTo>
                          <a:pt x="1212" y="1065"/>
                        </a:lnTo>
                        <a:lnTo>
                          <a:pt x="1212" y="1087"/>
                        </a:lnTo>
                        <a:lnTo>
                          <a:pt x="1206" y="1106"/>
                        </a:lnTo>
                        <a:lnTo>
                          <a:pt x="1199" y="1119"/>
                        </a:lnTo>
                        <a:lnTo>
                          <a:pt x="1204" y="1125"/>
                        </a:lnTo>
                        <a:lnTo>
                          <a:pt x="1212" y="1132"/>
                        </a:lnTo>
                        <a:lnTo>
                          <a:pt x="1225" y="1134"/>
                        </a:lnTo>
                        <a:lnTo>
                          <a:pt x="1238" y="1138"/>
                        </a:lnTo>
                        <a:lnTo>
                          <a:pt x="1251" y="1147"/>
                        </a:lnTo>
                        <a:lnTo>
                          <a:pt x="1264" y="1162"/>
                        </a:lnTo>
                        <a:lnTo>
                          <a:pt x="1270" y="1183"/>
                        </a:lnTo>
                        <a:lnTo>
                          <a:pt x="1272" y="1203"/>
                        </a:lnTo>
                        <a:lnTo>
                          <a:pt x="1274" y="1216"/>
                        </a:lnTo>
                        <a:lnTo>
                          <a:pt x="1277" y="1228"/>
                        </a:lnTo>
                        <a:lnTo>
                          <a:pt x="1283" y="1237"/>
                        </a:lnTo>
                        <a:lnTo>
                          <a:pt x="1292" y="1241"/>
                        </a:lnTo>
                        <a:lnTo>
                          <a:pt x="1304" y="1246"/>
                        </a:lnTo>
                        <a:lnTo>
                          <a:pt x="1317" y="1248"/>
                        </a:lnTo>
                        <a:lnTo>
                          <a:pt x="1328" y="1250"/>
                        </a:lnTo>
                        <a:lnTo>
                          <a:pt x="1337" y="1250"/>
                        </a:lnTo>
                        <a:lnTo>
                          <a:pt x="1341" y="1248"/>
                        </a:lnTo>
                        <a:lnTo>
                          <a:pt x="1343" y="1248"/>
                        </a:lnTo>
                        <a:lnTo>
                          <a:pt x="1343" y="1250"/>
                        </a:lnTo>
                        <a:lnTo>
                          <a:pt x="1341" y="1254"/>
                        </a:lnTo>
                        <a:lnTo>
                          <a:pt x="1337" y="1261"/>
                        </a:lnTo>
                        <a:lnTo>
                          <a:pt x="1330" y="1267"/>
                        </a:lnTo>
                        <a:lnTo>
                          <a:pt x="1322" y="1269"/>
                        </a:lnTo>
                        <a:lnTo>
                          <a:pt x="1315" y="1269"/>
                        </a:lnTo>
                        <a:lnTo>
                          <a:pt x="1304" y="1267"/>
                        </a:lnTo>
                        <a:lnTo>
                          <a:pt x="1296" y="1267"/>
                        </a:lnTo>
                        <a:lnTo>
                          <a:pt x="1285" y="1263"/>
                        </a:lnTo>
                        <a:lnTo>
                          <a:pt x="1274" y="1261"/>
                        </a:lnTo>
                        <a:lnTo>
                          <a:pt x="1264" y="1258"/>
                        </a:lnTo>
                        <a:lnTo>
                          <a:pt x="1257" y="1254"/>
                        </a:lnTo>
                        <a:lnTo>
                          <a:pt x="1253" y="1252"/>
                        </a:lnTo>
                        <a:lnTo>
                          <a:pt x="1247" y="1248"/>
                        </a:lnTo>
                        <a:lnTo>
                          <a:pt x="1236" y="1241"/>
                        </a:lnTo>
                        <a:lnTo>
                          <a:pt x="1223" y="1233"/>
                        </a:lnTo>
                        <a:lnTo>
                          <a:pt x="1208" y="1222"/>
                        </a:lnTo>
                        <a:lnTo>
                          <a:pt x="1195" y="1211"/>
                        </a:lnTo>
                        <a:lnTo>
                          <a:pt x="1186" y="1203"/>
                        </a:lnTo>
                        <a:lnTo>
                          <a:pt x="1180" y="1194"/>
                        </a:lnTo>
                        <a:lnTo>
                          <a:pt x="1174" y="1188"/>
                        </a:lnTo>
                        <a:lnTo>
                          <a:pt x="1167" y="1181"/>
                        </a:lnTo>
                        <a:lnTo>
                          <a:pt x="1159" y="1175"/>
                        </a:lnTo>
                        <a:lnTo>
                          <a:pt x="1146" y="1168"/>
                        </a:lnTo>
                        <a:lnTo>
                          <a:pt x="1128" y="1162"/>
                        </a:lnTo>
                        <a:lnTo>
                          <a:pt x="1116" y="1158"/>
                        </a:lnTo>
                        <a:lnTo>
                          <a:pt x="1101" y="1151"/>
                        </a:lnTo>
                        <a:lnTo>
                          <a:pt x="1088" y="1147"/>
                        </a:lnTo>
                        <a:lnTo>
                          <a:pt x="1075" y="1141"/>
                        </a:lnTo>
                        <a:lnTo>
                          <a:pt x="1062" y="1136"/>
                        </a:lnTo>
                        <a:lnTo>
                          <a:pt x="1051" y="1132"/>
                        </a:lnTo>
                        <a:lnTo>
                          <a:pt x="1041" y="1128"/>
                        </a:lnTo>
                        <a:lnTo>
                          <a:pt x="1030" y="1123"/>
                        </a:lnTo>
                        <a:lnTo>
                          <a:pt x="1019" y="1119"/>
                        </a:lnTo>
                        <a:lnTo>
                          <a:pt x="1008" y="1110"/>
                        </a:lnTo>
                        <a:lnTo>
                          <a:pt x="998" y="1100"/>
                        </a:lnTo>
                        <a:lnTo>
                          <a:pt x="987" y="1089"/>
                        </a:lnTo>
                        <a:lnTo>
                          <a:pt x="978" y="1078"/>
                        </a:lnTo>
                        <a:lnTo>
                          <a:pt x="970" y="1068"/>
                        </a:lnTo>
                        <a:lnTo>
                          <a:pt x="961" y="1059"/>
                        </a:lnTo>
                        <a:lnTo>
                          <a:pt x="957" y="1055"/>
                        </a:lnTo>
                        <a:lnTo>
                          <a:pt x="948" y="1046"/>
                        </a:lnTo>
                        <a:lnTo>
                          <a:pt x="938" y="1033"/>
                        </a:lnTo>
                        <a:lnTo>
                          <a:pt x="927" y="1023"/>
                        </a:lnTo>
                        <a:lnTo>
                          <a:pt x="912" y="1016"/>
                        </a:lnTo>
                        <a:lnTo>
                          <a:pt x="901" y="1014"/>
                        </a:lnTo>
                        <a:lnTo>
                          <a:pt x="890" y="1012"/>
                        </a:lnTo>
                        <a:lnTo>
                          <a:pt x="877" y="1008"/>
                        </a:lnTo>
                        <a:lnTo>
                          <a:pt x="865" y="1003"/>
                        </a:lnTo>
                        <a:lnTo>
                          <a:pt x="852" y="997"/>
                        </a:lnTo>
                        <a:lnTo>
                          <a:pt x="839" y="988"/>
                        </a:lnTo>
                        <a:lnTo>
                          <a:pt x="828" y="982"/>
                        </a:lnTo>
                        <a:lnTo>
                          <a:pt x="817" y="971"/>
                        </a:lnTo>
                        <a:lnTo>
                          <a:pt x="798" y="952"/>
                        </a:lnTo>
                        <a:lnTo>
                          <a:pt x="781" y="932"/>
                        </a:lnTo>
                        <a:lnTo>
                          <a:pt x="768" y="913"/>
                        </a:lnTo>
                        <a:lnTo>
                          <a:pt x="762" y="896"/>
                        </a:lnTo>
                        <a:lnTo>
                          <a:pt x="755" y="879"/>
                        </a:lnTo>
                        <a:lnTo>
                          <a:pt x="751" y="862"/>
                        </a:lnTo>
                        <a:lnTo>
                          <a:pt x="744" y="845"/>
                        </a:lnTo>
                        <a:lnTo>
                          <a:pt x="738" y="830"/>
                        </a:lnTo>
                        <a:lnTo>
                          <a:pt x="734" y="823"/>
                        </a:lnTo>
                        <a:lnTo>
                          <a:pt x="727" y="815"/>
                        </a:lnTo>
                        <a:lnTo>
                          <a:pt x="716" y="806"/>
                        </a:lnTo>
                        <a:lnTo>
                          <a:pt x="706" y="795"/>
                        </a:lnTo>
                        <a:lnTo>
                          <a:pt x="695" y="787"/>
                        </a:lnTo>
                        <a:lnTo>
                          <a:pt x="682" y="774"/>
                        </a:lnTo>
                        <a:lnTo>
                          <a:pt x="674" y="763"/>
                        </a:lnTo>
                        <a:lnTo>
                          <a:pt x="665" y="750"/>
                        </a:lnTo>
                        <a:lnTo>
                          <a:pt x="659" y="722"/>
                        </a:lnTo>
                        <a:lnTo>
                          <a:pt x="659" y="692"/>
                        </a:lnTo>
                        <a:lnTo>
                          <a:pt x="665" y="667"/>
                        </a:lnTo>
                        <a:lnTo>
                          <a:pt x="671" y="649"/>
                        </a:lnTo>
                        <a:lnTo>
                          <a:pt x="674" y="630"/>
                        </a:lnTo>
                        <a:lnTo>
                          <a:pt x="674" y="604"/>
                        </a:lnTo>
                        <a:lnTo>
                          <a:pt x="671" y="574"/>
                        </a:lnTo>
                        <a:lnTo>
                          <a:pt x="665" y="546"/>
                        </a:lnTo>
                        <a:lnTo>
                          <a:pt x="656" y="527"/>
                        </a:lnTo>
                        <a:lnTo>
                          <a:pt x="650" y="514"/>
                        </a:lnTo>
                        <a:lnTo>
                          <a:pt x="639" y="506"/>
                        </a:lnTo>
                        <a:lnTo>
                          <a:pt x="624" y="495"/>
                        </a:lnTo>
                        <a:lnTo>
                          <a:pt x="611" y="482"/>
                        </a:lnTo>
                        <a:lnTo>
                          <a:pt x="603" y="469"/>
                        </a:lnTo>
                        <a:lnTo>
                          <a:pt x="596" y="456"/>
                        </a:lnTo>
                        <a:lnTo>
                          <a:pt x="592" y="439"/>
                        </a:lnTo>
                        <a:lnTo>
                          <a:pt x="583" y="424"/>
                        </a:lnTo>
                        <a:lnTo>
                          <a:pt x="571" y="411"/>
                        </a:lnTo>
                        <a:lnTo>
                          <a:pt x="556" y="405"/>
                        </a:lnTo>
                        <a:lnTo>
                          <a:pt x="541" y="405"/>
                        </a:lnTo>
                        <a:lnTo>
                          <a:pt x="534" y="407"/>
                        </a:lnTo>
                        <a:lnTo>
                          <a:pt x="523" y="405"/>
                        </a:lnTo>
                        <a:lnTo>
                          <a:pt x="515" y="403"/>
                        </a:lnTo>
                        <a:lnTo>
                          <a:pt x="504" y="396"/>
                        </a:lnTo>
                        <a:lnTo>
                          <a:pt x="491" y="392"/>
                        </a:lnTo>
                        <a:lnTo>
                          <a:pt x="480" y="388"/>
                        </a:lnTo>
                        <a:lnTo>
                          <a:pt x="470" y="381"/>
                        </a:lnTo>
                        <a:lnTo>
                          <a:pt x="461" y="377"/>
                        </a:lnTo>
                        <a:lnTo>
                          <a:pt x="446" y="371"/>
                        </a:lnTo>
                        <a:lnTo>
                          <a:pt x="435" y="364"/>
                        </a:lnTo>
                        <a:lnTo>
                          <a:pt x="425" y="358"/>
                        </a:lnTo>
                        <a:lnTo>
                          <a:pt x="410" y="353"/>
                        </a:lnTo>
                        <a:lnTo>
                          <a:pt x="401" y="353"/>
                        </a:lnTo>
                        <a:lnTo>
                          <a:pt x="392" y="351"/>
                        </a:lnTo>
                        <a:lnTo>
                          <a:pt x="384" y="353"/>
                        </a:lnTo>
                        <a:lnTo>
                          <a:pt x="373" y="353"/>
                        </a:lnTo>
                        <a:lnTo>
                          <a:pt x="362" y="353"/>
                        </a:lnTo>
                        <a:lnTo>
                          <a:pt x="352" y="351"/>
                        </a:lnTo>
                        <a:lnTo>
                          <a:pt x="341" y="347"/>
                        </a:lnTo>
                        <a:lnTo>
                          <a:pt x="330" y="343"/>
                        </a:lnTo>
                        <a:lnTo>
                          <a:pt x="319" y="336"/>
                        </a:lnTo>
                        <a:lnTo>
                          <a:pt x="311" y="332"/>
                        </a:lnTo>
                        <a:lnTo>
                          <a:pt x="300" y="330"/>
                        </a:lnTo>
                        <a:lnTo>
                          <a:pt x="289" y="328"/>
                        </a:lnTo>
                        <a:lnTo>
                          <a:pt x="279" y="328"/>
                        </a:lnTo>
                        <a:lnTo>
                          <a:pt x="266" y="328"/>
                        </a:lnTo>
                        <a:lnTo>
                          <a:pt x="251" y="330"/>
                        </a:lnTo>
                        <a:lnTo>
                          <a:pt x="236" y="332"/>
                        </a:lnTo>
                        <a:lnTo>
                          <a:pt x="221" y="336"/>
                        </a:lnTo>
                        <a:lnTo>
                          <a:pt x="206" y="347"/>
                        </a:lnTo>
                        <a:lnTo>
                          <a:pt x="195" y="360"/>
                        </a:lnTo>
                        <a:lnTo>
                          <a:pt x="182" y="373"/>
                        </a:lnTo>
                        <a:lnTo>
                          <a:pt x="171" y="386"/>
                        </a:lnTo>
                        <a:lnTo>
                          <a:pt x="159" y="396"/>
                        </a:lnTo>
                        <a:lnTo>
                          <a:pt x="146" y="405"/>
                        </a:lnTo>
                        <a:lnTo>
                          <a:pt x="131" y="405"/>
                        </a:lnTo>
                        <a:lnTo>
                          <a:pt x="116" y="398"/>
                        </a:lnTo>
                        <a:lnTo>
                          <a:pt x="107" y="390"/>
                        </a:lnTo>
                        <a:lnTo>
                          <a:pt x="101" y="381"/>
                        </a:lnTo>
                        <a:lnTo>
                          <a:pt x="88" y="371"/>
                        </a:lnTo>
                        <a:lnTo>
                          <a:pt x="75" y="358"/>
                        </a:lnTo>
                        <a:lnTo>
                          <a:pt x="68" y="336"/>
                        </a:lnTo>
                        <a:lnTo>
                          <a:pt x="68" y="308"/>
                        </a:lnTo>
                        <a:lnTo>
                          <a:pt x="77" y="276"/>
                        </a:lnTo>
                        <a:lnTo>
                          <a:pt x="81" y="259"/>
                        </a:lnTo>
                        <a:lnTo>
                          <a:pt x="79" y="246"/>
                        </a:lnTo>
                        <a:lnTo>
                          <a:pt x="73" y="240"/>
                        </a:lnTo>
                        <a:lnTo>
                          <a:pt x="62" y="236"/>
                        </a:lnTo>
                        <a:lnTo>
                          <a:pt x="51" y="233"/>
                        </a:lnTo>
                        <a:lnTo>
                          <a:pt x="36" y="229"/>
                        </a:lnTo>
                        <a:lnTo>
                          <a:pt x="21" y="225"/>
                        </a:lnTo>
                        <a:lnTo>
                          <a:pt x="8" y="218"/>
                        </a:lnTo>
                        <a:lnTo>
                          <a:pt x="0" y="208"/>
                        </a:lnTo>
                        <a:lnTo>
                          <a:pt x="0" y="193"/>
                        </a:lnTo>
                        <a:lnTo>
                          <a:pt x="6" y="175"/>
                        </a:lnTo>
                        <a:lnTo>
                          <a:pt x="17" y="156"/>
                        </a:lnTo>
                        <a:lnTo>
                          <a:pt x="32" y="139"/>
                        </a:lnTo>
                        <a:lnTo>
                          <a:pt x="47" y="120"/>
                        </a:lnTo>
                        <a:lnTo>
                          <a:pt x="62" y="105"/>
                        </a:lnTo>
                        <a:lnTo>
                          <a:pt x="77" y="94"/>
                        </a:lnTo>
                        <a:lnTo>
                          <a:pt x="90" y="85"/>
                        </a:lnTo>
                        <a:lnTo>
                          <a:pt x="101" y="75"/>
                        </a:lnTo>
                        <a:lnTo>
                          <a:pt x="113" y="64"/>
                        </a:lnTo>
                        <a:lnTo>
                          <a:pt x="129" y="55"/>
                        </a:lnTo>
                        <a:lnTo>
                          <a:pt x="150" y="49"/>
                        </a:lnTo>
                        <a:lnTo>
                          <a:pt x="178" y="45"/>
                        </a:lnTo>
                        <a:lnTo>
                          <a:pt x="212" y="45"/>
                        </a:lnTo>
                        <a:lnTo>
                          <a:pt x="257" y="49"/>
                        </a:lnTo>
                        <a:lnTo>
                          <a:pt x="279" y="62"/>
                        </a:lnTo>
                        <a:lnTo>
                          <a:pt x="296" y="70"/>
                        </a:lnTo>
                        <a:lnTo>
                          <a:pt x="311" y="77"/>
                        </a:lnTo>
                        <a:lnTo>
                          <a:pt x="324" y="81"/>
                        </a:lnTo>
                        <a:lnTo>
                          <a:pt x="335" y="83"/>
                        </a:lnTo>
                        <a:lnTo>
                          <a:pt x="345" y="88"/>
                        </a:lnTo>
                        <a:lnTo>
                          <a:pt x="356" y="90"/>
                        </a:lnTo>
                        <a:lnTo>
                          <a:pt x="365" y="92"/>
                        </a:lnTo>
                        <a:lnTo>
                          <a:pt x="377" y="96"/>
                        </a:lnTo>
                        <a:lnTo>
                          <a:pt x="395" y="98"/>
                        </a:lnTo>
                        <a:lnTo>
                          <a:pt x="416" y="100"/>
                        </a:lnTo>
                        <a:lnTo>
                          <a:pt x="440" y="105"/>
                        </a:lnTo>
                        <a:lnTo>
                          <a:pt x="461" y="107"/>
                        </a:lnTo>
                        <a:lnTo>
                          <a:pt x="483" y="107"/>
                        </a:lnTo>
                        <a:lnTo>
                          <a:pt x="502" y="107"/>
                        </a:lnTo>
                        <a:lnTo>
                          <a:pt x="515" y="107"/>
                        </a:lnTo>
                        <a:lnTo>
                          <a:pt x="528" y="105"/>
                        </a:lnTo>
                        <a:lnTo>
                          <a:pt x="545" y="105"/>
                        </a:lnTo>
                        <a:lnTo>
                          <a:pt x="564" y="105"/>
                        </a:lnTo>
                        <a:lnTo>
                          <a:pt x="586" y="105"/>
                        </a:lnTo>
                        <a:lnTo>
                          <a:pt x="607" y="105"/>
                        </a:lnTo>
                        <a:lnTo>
                          <a:pt x="626" y="107"/>
                        </a:lnTo>
                        <a:lnTo>
                          <a:pt x="644" y="107"/>
                        </a:lnTo>
                        <a:lnTo>
                          <a:pt x="654" y="107"/>
                        </a:lnTo>
                        <a:lnTo>
                          <a:pt x="663" y="107"/>
                        </a:lnTo>
                        <a:lnTo>
                          <a:pt x="674" y="109"/>
                        </a:lnTo>
                        <a:lnTo>
                          <a:pt x="686" y="111"/>
                        </a:lnTo>
                        <a:lnTo>
                          <a:pt x="699" y="113"/>
                        </a:lnTo>
                        <a:lnTo>
                          <a:pt x="712" y="115"/>
                        </a:lnTo>
                        <a:lnTo>
                          <a:pt x="725" y="120"/>
                        </a:lnTo>
                        <a:lnTo>
                          <a:pt x="738" y="122"/>
                        </a:lnTo>
                        <a:lnTo>
                          <a:pt x="749" y="126"/>
                        </a:lnTo>
                        <a:lnTo>
                          <a:pt x="764" y="130"/>
                        </a:lnTo>
                        <a:lnTo>
                          <a:pt x="781" y="135"/>
                        </a:lnTo>
                        <a:lnTo>
                          <a:pt x="804" y="139"/>
                        </a:lnTo>
                        <a:lnTo>
                          <a:pt x="828" y="141"/>
                        </a:lnTo>
                        <a:lnTo>
                          <a:pt x="852" y="145"/>
                        </a:lnTo>
                        <a:lnTo>
                          <a:pt x="873" y="150"/>
                        </a:lnTo>
                        <a:lnTo>
                          <a:pt x="892" y="152"/>
                        </a:lnTo>
                        <a:lnTo>
                          <a:pt x="905" y="152"/>
                        </a:lnTo>
                        <a:lnTo>
                          <a:pt x="918" y="152"/>
                        </a:lnTo>
                        <a:lnTo>
                          <a:pt x="938" y="152"/>
                        </a:lnTo>
                        <a:lnTo>
                          <a:pt x="959" y="150"/>
                        </a:lnTo>
                        <a:lnTo>
                          <a:pt x="985" y="148"/>
                        </a:lnTo>
                        <a:lnTo>
                          <a:pt x="1008" y="145"/>
                        </a:lnTo>
                        <a:lnTo>
                          <a:pt x="1032" y="141"/>
                        </a:lnTo>
                        <a:lnTo>
                          <a:pt x="1051" y="137"/>
                        </a:lnTo>
                        <a:lnTo>
                          <a:pt x="1068" y="130"/>
                        </a:lnTo>
                        <a:lnTo>
                          <a:pt x="1090" y="120"/>
                        </a:lnTo>
                        <a:lnTo>
                          <a:pt x="1103" y="111"/>
                        </a:lnTo>
                        <a:lnTo>
                          <a:pt x="1107" y="103"/>
                        </a:lnTo>
                        <a:lnTo>
                          <a:pt x="1109" y="94"/>
                        </a:lnTo>
                        <a:lnTo>
                          <a:pt x="1105" y="85"/>
                        </a:lnTo>
                        <a:lnTo>
                          <a:pt x="1094" y="73"/>
                        </a:lnTo>
                        <a:lnTo>
                          <a:pt x="1083" y="62"/>
                        </a:lnTo>
                        <a:lnTo>
                          <a:pt x="1075" y="53"/>
                        </a:lnTo>
                        <a:lnTo>
                          <a:pt x="1073" y="43"/>
                        </a:lnTo>
                        <a:lnTo>
                          <a:pt x="1077" y="30"/>
                        </a:lnTo>
                        <a:lnTo>
                          <a:pt x="1086" y="17"/>
                        </a:lnTo>
                        <a:lnTo>
                          <a:pt x="1094" y="4"/>
                        </a:lnTo>
                        <a:lnTo>
                          <a:pt x="1107" y="0"/>
                        </a:lnTo>
                        <a:lnTo>
                          <a:pt x="1120" y="2"/>
                        </a:lnTo>
                        <a:lnTo>
                          <a:pt x="1137" y="8"/>
                        </a:lnTo>
                        <a:lnTo>
                          <a:pt x="1152" y="15"/>
                        </a:lnTo>
                        <a:lnTo>
                          <a:pt x="1161" y="23"/>
                        </a:lnTo>
                        <a:lnTo>
                          <a:pt x="1163" y="36"/>
                        </a:lnTo>
                        <a:lnTo>
                          <a:pt x="1163" y="49"/>
                        </a:lnTo>
                        <a:lnTo>
                          <a:pt x="1163" y="60"/>
                        </a:lnTo>
                        <a:lnTo>
                          <a:pt x="1167" y="70"/>
                        </a:lnTo>
                        <a:lnTo>
                          <a:pt x="1178" y="85"/>
                        </a:lnTo>
                        <a:lnTo>
                          <a:pt x="1193" y="94"/>
                        </a:lnTo>
                        <a:lnTo>
                          <a:pt x="1212" y="98"/>
                        </a:lnTo>
                        <a:lnTo>
                          <a:pt x="1223" y="98"/>
                        </a:lnTo>
                        <a:lnTo>
                          <a:pt x="1234" y="98"/>
                        </a:lnTo>
                        <a:lnTo>
                          <a:pt x="1244" y="100"/>
                        </a:lnTo>
                        <a:lnTo>
                          <a:pt x="1255" y="103"/>
                        </a:lnTo>
                        <a:lnTo>
                          <a:pt x="1266" y="107"/>
                        </a:lnTo>
                        <a:lnTo>
                          <a:pt x="1277" y="109"/>
                        </a:lnTo>
                        <a:lnTo>
                          <a:pt x="1287" y="111"/>
                        </a:lnTo>
                        <a:lnTo>
                          <a:pt x="1298" y="113"/>
                        </a:lnTo>
                        <a:lnTo>
                          <a:pt x="1315" y="115"/>
                        </a:lnTo>
                        <a:lnTo>
                          <a:pt x="1324" y="120"/>
                        </a:lnTo>
                        <a:lnTo>
                          <a:pt x="1324" y="128"/>
                        </a:lnTo>
                        <a:lnTo>
                          <a:pt x="1322" y="139"/>
                        </a:lnTo>
                        <a:lnTo>
                          <a:pt x="1317" y="145"/>
                        </a:lnTo>
                        <a:lnTo>
                          <a:pt x="1313" y="152"/>
                        </a:lnTo>
                        <a:lnTo>
                          <a:pt x="1304" y="156"/>
                        </a:lnTo>
                        <a:lnTo>
                          <a:pt x="1296" y="158"/>
                        </a:lnTo>
                        <a:lnTo>
                          <a:pt x="1285" y="160"/>
                        </a:lnTo>
                        <a:lnTo>
                          <a:pt x="1274" y="163"/>
                        </a:lnTo>
                        <a:lnTo>
                          <a:pt x="1264" y="163"/>
                        </a:lnTo>
                        <a:lnTo>
                          <a:pt x="1253" y="165"/>
                        </a:lnTo>
                        <a:lnTo>
                          <a:pt x="1234" y="171"/>
                        </a:lnTo>
                        <a:lnTo>
                          <a:pt x="1219" y="178"/>
                        </a:lnTo>
                        <a:lnTo>
                          <a:pt x="1204" y="188"/>
                        </a:lnTo>
                        <a:lnTo>
                          <a:pt x="1191" y="199"/>
                        </a:lnTo>
                        <a:lnTo>
                          <a:pt x="1178" y="212"/>
                        </a:lnTo>
                        <a:lnTo>
                          <a:pt x="1163" y="227"/>
                        </a:lnTo>
                        <a:lnTo>
                          <a:pt x="1146" y="244"/>
                        </a:lnTo>
                        <a:lnTo>
                          <a:pt x="1131" y="268"/>
                        </a:lnTo>
                        <a:lnTo>
                          <a:pt x="1122" y="298"/>
                        </a:lnTo>
                        <a:lnTo>
                          <a:pt x="1122" y="336"/>
                        </a:lnTo>
                        <a:lnTo>
                          <a:pt x="1126" y="371"/>
                        </a:lnTo>
                        <a:lnTo>
                          <a:pt x="1131" y="394"/>
                        </a:lnTo>
                        <a:lnTo>
                          <a:pt x="1137" y="405"/>
                        </a:lnTo>
                        <a:lnTo>
                          <a:pt x="1146" y="407"/>
                        </a:lnTo>
                        <a:lnTo>
                          <a:pt x="1156" y="405"/>
                        </a:lnTo>
                        <a:lnTo>
                          <a:pt x="1167" y="405"/>
                        </a:lnTo>
                        <a:lnTo>
                          <a:pt x="1180" y="407"/>
                        </a:lnTo>
                        <a:lnTo>
                          <a:pt x="1195" y="409"/>
                        </a:lnTo>
                        <a:lnTo>
                          <a:pt x="1208" y="416"/>
                        </a:lnTo>
                        <a:lnTo>
                          <a:pt x="1221" y="422"/>
                        </a:lnTo>
                        <a:lnTo>
                          <a:pt x="1234" y="426"/>
                        </a:lnTo>
                        <a:lnTo>
                          <a:pt x="1244" y="431"/>
                        </a:lnTo>
                        <a:lnTo>
                          <a:pt x="1253" y="433"/>
                        </a:lnTo>
                        <a:lnTo>
                          <a:pt x="1264" y="433"/>
                        </a:lnTo>
                        <a:lnTo>
                          <a:pt x="1274" y="433"/>
                        </a:lnTo>
                        <a:lnTo>
                          <a:pt x="1283" y="437"/>
                        </a:lnTo>
                        <a:lnTo>
                          <a:pt x="1289" y="444"/>
                        </a:lnTo>
                        <a:lnTo>
                          <a:pt x="1292" y="454"/>
                        </a:lnTo>
                        <a:lnTo>
                          <a:pt x="1296" y="465"/>
                        </a:lnTo>
                        <a:lnTo>
                          <a:pt x="1302" y="471"/>
                        </a:lnTo>
                        <a:lnTo>
                          <a:pt x="1311" y="476"/>
                        </a:lnTo>
                        <a:lnTo>
                          <a:pt x="1322" y="478"/>
                        </a:lnTo>
                        <a:lnTo>
                          <a:pt x="1328" y="471"/>
                        </a:lnTo>
                        <a:lnTo>
                          <a:pt x="1330" y="454"/>
                        </a:lnTo>
                        <a:lnTo>
                          <a:pt x="1330" y="435"/>
                        </a:lnTo>
                        <a:lnTo>
                          <a:pt x="1326" y="416"/>
                        </a:lnTo>
                        <a:lnTo>
                          <a:pt x="1328" y="405"/>
                        </a:lnTo>
                        <a:lnTo>
                          <a:pt x="1339" y="396"/>
                        </a:lnTo>
                        <a:lnTo>
                          <a:pt x="1356" y="392"/>
                        </a:lnTo>
                        <a:lnTo>
                          <a:pt x="1371" y="386"/>
                        </a:lnTo>
                        <a:lnTo>
                          <a:pt x="1382" y="377"/>
                        </a:lnTo>
                        <a:lnTo>
                          <a:pt x="1380" y="362"/>
                        </a:lnTo>
                        <a:lnTo>
                          <a:pt x="1373" y="349"/>
                        </a:lnTo>
                        <a:lnTo>
                          <a:pt x="1360" y="338"/>
                        </a:lnTo>
                        <a:lnTo>
                          <a:pt x="1352" y="328"/>
                        </a:lnTo>
                        <a:lnTo>
                          <a:pt x="1347" y="315"/>
                        </a:lnTo>
                        <a:lnTo>
                          <a:pt x="1350" y="302"/>
                        </a:lnTo>
                        <a:lnTo>
                          <a:pt x="1354" y="287"/>
                        </a:lnTo>
                        <a:lnTo>
                          <a:pt x="1367" y="276"/>
                        </a:lnTo>
                        <a:lnTo>
                          <a:pt x="1384" y="272"/>
                        </a:lnTo>
                        <a:lnTo>
                          <a:pt x="1403" y="276"/>
                        </a:lnTo>
                        <a:lnTo>
                          <a:pt x="1414" y="285"/>
                        </a:lnTo>
                        <a:lnTo>
                          <a:pt x="1422" y="293"/>
                        </a:lnTo>
                        <a:lnTo>
                          <a:pt x="1435" y="302"/>
                        </a:lnTo>
                        <a:lnTo>
                          <a:pt x="1448" y="306"/>
                        </a:lnTo>
                        <a:lnTo>
                          <a:pt x="1459" y="313"/>
                        </a:lnTo>
                        <a:lnTo>
                          <a:pt x="1468" y="319"/>
                        </a:lnTo>
                        <a:lnTo>
                          <a:pt x="1476" y="328"/>
                        </a:lnTo>
                        <a:lnTo>
                          <a:pt x="1485" y="338"/>
                        </a:lnTo>
                        <a:lnTo>
                          <a:pt x="1493" y="347"/>
                        </a:lnTo>
                        <a:lnTo>
                          <a:pt x="1504" y="349"/>
                        </a:lnTo>
                        <a:lnTo>
                          <a:pt x="1515" y="341"/>
                        </a:lnTo>
                        <a:lnTo>
                          <a:pt x="1528" y="328"/>
                        </a:lnTo>
                        <a:lnTo>
                          <a:pt x="1536" y="315"/>
                        </a:lnTo>
                        <a:lnTo>
                          <a:pt x="1545" y="308"/>
                        </a:lnTo>
                        <a:lnTo>
                          <a:pt x="1560" y="313"/>
                        </a:lnTo>
                        <a:lnTo>
                          <a:pt x="1573" y="323"/>
                        </a:lnTo>
                        <a:lnTo>
                          <a:pt x="1581" y="341"/>
                        </a:lnTo>
                        <a:lnTo>
                          <a:pt x="1588" y="353"/>
                        </a:lnTo>
                        <a:lnTo>
                          <a:pt x="1596" y="366"/>
                        </a:lnTo>
                        <a:lnTo>
                          <a:pt x="1605" y="377"/>
                        </a:lnTo>
                        <a:lnTo>
                          <a:pt x="1618" y="392"/>
                        </a:lnTo>
                        <a:lnTo>
                          <a:pt x="1631" y="407"/>
                        </a:lnTo>
                        <a:lnTo>
                          <a:pt x="1637" y="418"/>
                        </a:lnTo>
                        <a:lnTo>
                          <a:pt x="1641" y="429"/>
                        </a:lnTo>
                        <a:lnTo>
                          <a:pt x="1643" y="439"/>
                        </a:lnTo>
                        <a:lnTo>
                          <a:pt x="1648" y="448"/>
                        </a:lnTo>
                        <a:lnTo>
                          <a:pt x="1659" y="450"/>
                        </a:lnTo>
                        <a:lnTo>
                          <a:pt x="1671" y="448"/>
                        </a:lnTo>
                        <a:lnTo>
                          <a:pt x="1682" y="446"/>
                        </a:lnTo>
                        <a:lnTo>
                          <a:pt x="1691" y="448"/>
                        </a:lnTo>
                        <a:lnTo>
                          <a:pt x="1695" y="456"/>
                        </a:lnTo>
                        <a:lnTo>
                          <a:pt x="1693" y="474"/>
                        </a:lnTo>
                        <a:lnTo>
                          <a:pt x="1686" y="493"/>
                        </a:lnTo>
                        <a:lnTo>
                          <a:pt x="1676" y="508"/>
                        </a:lnTo>
                        <a:lnTo>
                          <a:pt x="1665" y="514"/>
                        </a:lnTo>
                        <a:lnTo>
                          <a:pt x="1652" y="516"/>
                        </a:lnTo>
                        <a:lnTo>
                          <a:pt x="1637" y="519"/>
                        </a:lnTo>
                        <a:lnTo>
                          <a:pt x="1624" y="521"/>
                        </a:lnTo>
                        <a:lnTo>
                          <a:pt x="1613" y="523"/>
                        </a:lnTo>
                        <a:lnTo>
                          <a:pt x="1603" y="525"/>
                        </a:lnTo>
                        <a:lnTo>
                          <a:pt x="1594" y="529"/>
                        </a:lnTo>
                        <a:lnTo>
                          <a:pt x="1590" y="540"/>
                        </a:lnTo>
                        <a:lnTo>
                          <a:pt x="1590" y="555"/>
                        </a:lnTo>
                        <a:lnTo>
                          <a:pt x="1592" y="572"/>
                        </a:lnTo>
                        <a:lnTo>
                          <a:pt x="1594" y="589"/>
                        </a:lnTo>
                        <a:lnTo>
                          <a:pt x="1590" y="604"/>
                        </a:lnTo>
                        <a:lnTo>
                          <a:pt x="1575" y="619"/>
                        </a:lnTo>
                        <a:lnTo>
                          <a:pt x="1556" y="630"/>
                        </a:lnTo>
                        <a:lnTo>
                          <a:pt x="1538" y="637"/>
                        </a:lnTo>
                        <a:lnTo>
                          <a:pt x="1525" y="643"/>
                        </a:lnTo>
                        <a:lnTo>
                          <a:pt x="1513" y="654"/>
                        </a:lnTo>
                        <a:lnTo>
                          <a:pt x="1500" y="667"/>
                        </a:lnTo>
                        <a:lnTo>
                          <a:pt x="1493" y="682"/>
                        </a:lnTo>
                        <a:lnTo>
                          <a:pt x="1487" y="694"/>
                        </a:lnTo>
                        <a:lnTo>
                          <a:pt x="1480" y="705"/>
                        </a:lnTo>
                        <a:lnTo>
                          <a:pt x="1470" y="712"/>
                        </a:lnTo>
                        <a:lnTo>
                          <a:pt x="1459" y="722"/>
                        </a:lnTo>
                        <a:lnTo>
                          <a:pt x="1448" y="731"/>
                        </a:lnTo>
                        <a:lnTo>
                          <a:pt x="1440" y="733"/>
                        </a:lnTo>
                        <a:lnTo>
                          <a:pt x="1429" y="735"/>
                        </a:lnTo>
                        <a:lnTo>
                          <a:pt x="1416" y="742"/>
                        </a:lnTo>
                        <a:lnTo>
                          <a:pt x="1407" y="750"/>
                        </a:lnTo>
                        <a:lnTo>
                          <a:pt x="1407" y="759"/>
                        </a:lnTo>
                        <a:lnTo>
                          <a:pt x="1407" y="767"/>
                        </a:lnTo>
                        <a:lnTo>
                          <a:pt x="1405" y="778"/>
                        </a:lnTo>
                        <a:lnTo>
                          <a:pt x="1401" y="791"/>
                        </a:lnTo>
                        <a:lnTo>
                          <a:pt x="1399" y="804"/>
                        </a:lnTo>
                        <a:lnTo>
                          <a:pt x="1395" y="819"/>
                        </a:lnTo>
                        <a:lnTo>
                          <a:pt x="1388" y="832"/>
                        </a:lnTo>
                        <a:lnTo>
                          <a:pt x="1384" y="842"/>
                        </a:lnTo>
                        <a:lnTo>
                          <a:pt x="1384" y="851"/>
                        </a:lnTo>
                        <a:lnTo>
                          <a:pt x="1382" y="857"/>
                        </a:lnTo>
                        <a:lnTo>
                          <a:pt x="1371" y="860"/>
                        </a:lnTo>
                        <a:lnTo>
                          <a:pt x="1358" y="862"/>
                        </a:lnTo>
                        <a:lnTo>
                          <a:pt x="1350" y="864"/>
                        </a:lnTo>
                        <a:lnTo>
                          <a:pt x="1343" y="870"/>
                        </a:lnTo>
                        <a:lnTo>
                          <a:pt x="1337" y="885"/>
                        </a:lnTo>
                        <a:lnTo>
                          <a:pt x="1339" y="913"/>
                        </a:lnTo>
                        <a:lnTo>
                          <a:pt x="1345" y="947"/>
                        </a:lnTo>
                        <a:lnTo>
                          <a:pt x="1347" y="980"/>
                        </a:lnTo>
                        <a:lnTo>
                          <a:pt x="1337" y="993"/>
                        </a:lnTo>
                        <a:lnTo>
                          <a:pt x="1324" y="990"/>
                        </a:lnTo>
                        <a:lnTo>
                          <a:pt x="1313" y="986"/>
                        </a:lnTo>
                        <a:lnTo>
                          <a:pt x="1307" y="978"/>
                        </a:lnTo>
                        <a:lnTo>
                          <a:pt x="1300" y="967"/>
                        </a:lnTo>
                        <a:lnTo>
                          <a:pt x="1294" y="954"/>
                        </a:lnTo>
                        <a:lnTo>
                          <a:pt x="1289" y="939"/>
                        </a:lnTo>
                        <a:lnTo>
                          <a:pt x="1285" y="926"/>
                        </a:lnTo>
                        <a:lnTo>
                          <a:pt x="1283" y="922"/>
                        </a:lnTo>
                        <a:lnTo>
                          <a:pt x="1279" y="922"/>
                        </a:lnTo>
                        <a:lnTo>
                          <a:pt x="1266" y="920"/>
                        </a:lnTo>
                        <a:lnTo>
                          <a:pt x="1251" y="920"/>
                        </a:lnTo>
                        <a:lnTo>
                          <a:pt x="1238" y="922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9" name="Freeform 5"/>
                  <p:cNvSpPr>
                    <a:spLocks/>
                  </p:cNvSpPr>
                  <p:nvPr/>
                </p:nvSpPr>
                <p:spPr bwMode="auto">
                  <a:xfrm>
                    <a:off x="1387" y="1235"/>
                    <a:ext cx="412" cy="324"/>
                  </a:xfrm>
                  <a:custGeom>
                    <a:avLst/>
                    <a:gdLst>
                      <a:gd name="T0" fmla="*/ 44450 w 412"/>
                      <a:gd name="T1" fmla="*/ 6350 h 324"/>
                      <a:gd name="T2" fmla="*/ 79375 w 412"/>
                      <a:gd name="T3" fmla="*/ 0 h 324"/>
                      <a:gd name="T4" fmla="*/ 112713 w 412"/>
                      <a:gd name="T5" fmla="*/ 3175 h 324"/>
                      <a:gd name="T6" fmla="*/ 147638 w 412"/>
                      <a:gd name="T7" fmla="*/ 11113 h 324"/>
                      <a:gd name="T8" fmla="*/ 187325 w 412"/>
                      <a:gd name="T9" fmla="*/ 23813 h 324"/>
                      <a:gd name="T10" fmla="*/ 231775 w 412"/>
                      <a:gd name="T11" fmla="*/ 38100 h 324"/>
                      <a:gd name="T12" fmla="*/ 276225 w 412"/>
                      <a:gd name="T13" fmla="*/ 53975 h 324"/>
                      <a:gd name="T14" fmla="*/ 317500 w 412"/>
                      <a:gd name="T15" fmla="*/ 68263 h 324"/>
                      <a:gd name="T16" fmla="*/ 347663 w 412"/>
                      <a:gd name="T17" fmla="*/ 74613 h 324"/>
                      <a:gd name="T18" fmla="*/ 395288 w 412"/>
                      <a:gd name="T19" fmla="*/ 88900 h 324"/>
                      <a:gd name="T20" fmla="*/ 450850 w 412"/>
                      <a:gd name="T21" fmla="*/ 112713 h 324"/>
                      <a:gd name="T22" fmla="*/ 498475 w 412"/>
                      <a:gd name="T23" fmla="*/ 139700 h 324"/>
                      <a:gd name="T24" fmla="*/ 539750 w 412"/>
                      <a:gd name="T25" fmla="*/ 190500 h 324"/>
                      <a:gd name="T26" fmla="*/ 576263 w 412"/>
                      <a:gd name="T27" fmla="*/ 285750 h 324"/>
                      <a:gd name="T28" fmla="*/ 611188 w 412"/>
                      <a:gd name="T29" fmla="*/ 323850 h 324"/>
                      <a:gd name="T30" fmla="*/ 630238 w 412"/>
                      <a:gd name="T31" fmla="*/ 374650 h 324"/>
                      <a:gd name="T32" fmla="*/ 635000 w 412"/>
                      <a:gd name="T33" fmla="*/ 425450 h 324"/>
                      <a:gd name="T34" fmla="*/ 647700 w 412"/>
                      <a:gd name="T35" fmla="*/ 463550 h 324"/>
                      <a:gd name="T36" fmla="*/ 650875 w 412"/>
                      <a:gd name="T37" fmla="*/ 490538 h 324"/>
                      <a:gd name="T38" fmla="*/ 620713 w 412"/>
                      <a:gd name="T39" fmla="*/ 508000 h 324"/>
                      <a:gd name="T40" fmla="*/ 573088 w 412"/>
                      <a:gd name="T41" fmla="*/ 514350 h 324"/>
                      <a:gd name="T42" fmla="*/ 525463 w 412"/>
                      <a:gd name="T43" fmla="*/ 500063 h 324"/>
                      <a:gd name="T44" fmla="*/ 490538 w 412"/>
                      <a:gd name="T45" fmla="*/ 469900 h 324"/>
                      <a:gd name="T46" fmla="*/ 454025 w 412"/>
                      <a:gd name="T47" fmla="*/ 439738 h 324"/>
                      <a:gd name="T48" fmla="*/ 412750 w 412"/>
                      <a:gd name="T49" fmla="*/ 415925 h 324"/>
                      <a:gd name="T50" fmla="*/ 371475 w 412"/>
                      <a:gd name="T51" fmla="*/ 401638 h 324"/>
                      <a:gd name="T52" fmla="*/ 320675 w 412"/>
                      <a:gd name="T53" fmla="*/ 392113 h 324"/>
                      <a:gd name="T54" fmla="*/ 273050 w 412"/>
                      <a:gd name="T55" fmla="*/ 350838 h 324"/>
                      <a:gd name="T56" fmla="*/ 279400 w 412"/>
                      <a:gd name="T57" fmla="*/ 320675 h 324"/>
                      <a:gd name="T58" fmla="*/ 307975 w 412"/>
                      <a:gd name="T59" fmla="*/ 309563 h 324"/>
                      <a:gd name="T60" fmla="*/ 338138 w 412"/>
                      <a:gd name="T61" fmla="*/ 306388 h 324"/>
                      <a:gd name="T62" fmla="*/ 368300 w 412"/>
                      <a:gd name="T63" fmla="*/ 306388 h 324"/>
                      <a:gd name="T64" fmla="*/ 388938 w 412"/>
                      <a:gd name="T65" fmla="*/ 285750 h 324"/>
                      <a:gd name="T66" fmla="*/ 350838 w 412"/>
                      <a:gd name="T67" fmla="*/ 231775 h 324"/>
                      <a:gd name="T68" fmla="*/ 314325 w 412"/>
                      <a:gd name="T69" fmla="*/ 204788 h 324"/>
                      <a:gd name="T70" fmla="*/ 263525 w 412"/>
                      <a:gd name="T71" fmla="*/ 190500 h 324"/>
                      <a:gd name="T72" fmla="*/ 198438 w 412"/>
                      <a:gd name="T73" fmla="*/ 177800 h 324"/>
                      <a:gd name="T74" fmla="*/ 139700 w 412"/>
                      <a:gd name="T75" fmla="*/ 163513 h 324"/>
                      <a:gd name="T76" fmla="*/ 96838 w 412"/>
                      <a:gd name="T77" fmla="*/ 146050 h 324"/>
                      <a:gd name="T78" fmla="*/ 44450 w 412"/>
                      <a:gd name="T79" fmla="*/ 119063 h 324"/>
                      <a:gd name="T80" fmla="*/ 7938 w 412"/>
                      <a:gd name="T81" fmla="*/ 77788 h 324"/>
                      <a:gd name="T82" fmla="*/ 7938 w 412"/>
                      <a:gd name="T83" fmla="*/ 34925 h 324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412"/>
                      <a:gd name="T127" fmla="*/ 0 h 324"/>
                      <a:gd name="T128" fmla="*/ 412 w 412"/>
                      <a:gd name="T129" fmla="*/ 324 h 324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412" h="324">
                        <a:moveTo>
                          <a:pt x="20" y="9"/>
                        </a:moveTo>
                        <a:lnTo>
                          <a:pt x="28" y="4"/>
                        </a:lnTo>
                        <a:lnTo>
                          <a:pt x="39" y="0"/>
                        </a:lnTo>
                        <a:lnTo>
                          <a:pt x="50" y="0"/>
                        </a:lnTo>
                        <a:lnTo>
                          <a:pt x="61" y="0"/>
                        </a:lnTo>
                        <a:lnTo>
                          <a:pt x="71" y="2"/>
                        </a:lnTo>
                        <a:lnTo>
                          <a:pt x="82" y="4"/>
                        </a:lnTo>
                        <a:lnTo>
                          <a:pt x="93" y="7"/>
                        </a:lnTo>
                        <a:lnTo>
                          <a:pt x="106" y="11"/>
                        </a:lnTo>
                        <a:lnTo>
                          <a:pt x="118" y="15"/>
                        </a:lnTo>
                        <a:lnTo>
                          <a:pt x="131" y="19"/>
                        </a:lnTo>
                        <a:lnTo>
                          <a:pt x="146" y="24"/>
                        </a:lnTo>
                        <a:lnTo>
                          <a:pt x="161" y="28"/>
                        </a:lnTo>
                        <a:lnTo>
                          <a:pt x="174" y="34"/>
                        </a:lnTo>
                        <a:lnTo>
                          <a:pt x="187" y="39"/>
                        </a:lnTo>
                        <a:lnTo>
                          <a:pt x="200" y="43"/>
                        </a:lnTo>
                        <a:lnTo>
                          <a:pt x="209" y="45"/>
                        </a:lnTo>
                        <a:lnTo>
                          <a:pt x="219" y="47"/>
                        </a:lnTo>
                        <a:lnTo>
                          <a:pt x="234" y="52"/>
                        </a:lnTo>
                        <a:lnTo>
                          <a:pt x="249" y="56"/>
                        </a:lnTo>
                        <a:lnTo>
                          <a:pt x="267" y="62"/>
                        </a:lnTo>
                        <a:lnTo>
                          <a:pt x="284" y="71"/>
                        </a:lnTo>
                        <a:lnTo>
                          <a:pt x="301" y="77"/>
                        </a:lnTo>
                        <a:lnTo>
                          <a:pt x="314" y="88"/>
                        </a:lnTo>
                        <a:lnTo>
                          <a:pt x="324" y="97"/>
                        </a:lnTo>
                        <a:lnTo>
                          <a:pt x="340" y="120"/>
                        </a:lnTo>
                        <a:lnTo>
                          <a:pt x="352" y="152"/>
                        </a:lnTo>
                        <a:lnTo>
                          <a:pt x="363" y="180"/>
                        </a:lnTo>
                        <a:lnTo>
                          <a:pt x="374" y="195"/>
                        </a:lnTo>
                        <a:lnTo>
                          <a:pt x="385" y="204"/>
                        </a:lnTo>
                        <a:lnTo>
                          <a:pt x="393" y="219"/>
                        </a:lnTo>
                        <a:lnTo>
                          <a:pt x="397" y="236"/>
                        </a:lnTo>
                        <a:lnTo>
                          <a:pt x="400" y="253"/>
                        </a:lnTo>
                        <a:lnTo>
                          <a:pt x="400" y="268"/>
                        </a:lnTo>
                        <a:lnTo>
                          <a:pt x="404" y="281"/>
                        </a:lnTo>
                        <a:lnTo>
                          <a:pt x="408" y="292"/>
                        </a:lnTo>
                        <a:lnTo>
                          <a:pt x="412" y="303"/>
                        </a:lnTo>
                        <a:lnTo>
                          <a:pt x="410" y="309"/>
                        </a:lnTo>
                        <a:lnTo>
                          <a:pt x="402" y="315"/>
                        </a:lnTo>
                        <a:lnTo>
                          <a:pt x="391" y="320"/>
                        </a:lnTo>
                        <a:lnTo>
                          <a:pt x="376" y="322"/>
                        </a:lnTo>
                        <a:lnTo>
                          <a:pt x="361" y="324"/>
                        </a:lnTo>
                        <a:lnTo>
                          <a:pt x="346" y="322"/>
                        </a:lnTo>
                        <a:lnTo>
                          <a:pt x="331" y="315"/>
                        </a:lnTo>
                        <a:lnTo>
                          <a:pt x="320" y="307"/>
                        </a:lnTo>
                        <a:lnTo>
                          <a:pt x="309" y="296"/>
                        </a:lnTo>
                        <a:lnTo>
                          <a:pt x="299" y="285"/>
                        </a:lnTo>
                        <a:lnTo>
                          <a:pt x="286" y="277"/>
                        </a:lnTo>
                        <a:lnTo>
                          <a:pt x="273" y="268"/>
                        </a:lnTo>
                        <a:lnTo>
                          <a:pt x="260" y="262"/>
                        </a:lnTo>
                        <a:lnTo>
                          <a:pt x="247" y="255"/>
                        </a:lnTo>
                        <a:lnTo>
                          <a:pt x="234" y="253"/>
                        </a:lnTo>
                        <a:lnTo>
                          <a:pt x="224" y="251"/>
                        </a:lnTo>
                        <a:lnTo>
                          <a:pt x="202" y="247"/>
                        </a:lnTo>
                        <a:lnTo>
                          <a:pt x="183" y="234"/>
                        </a:lnTo>
                        <a:lnTo>
                          <a:pt x="172" y="221"/>
                        </a:lnTo>
                        <a:lnTo>
                          <a:pt x="172" y="206"/>
                        </a:lnTo>
                        <a:lnTo>
                          <a:pt x="176" y="202"/>
                        </a:lnTo>
                        <a:lnTo>
                          <a:pt x="185" y="197"/>
                        </a:lnTo>
                        <a:lnTo>
                          <a:pt x="194" y="195"/>
                        </a:lnTo>
                        <a:lnTo>
                          <a:pt x="204" y="195"/>
                        </a:lnTo>
                        <a:lnTo>
                          <a:pt x="213" y="193"/>
                        </a:lnTo>
                        <a:lnTo>
                          <a:pt x="224" y="193"/>
                        </a:lnTo>
                        <a:lnTo>
                          <a:pt x="232" y="193"/>
                        </a:lnTo>
                        <a:lnTo>
                          <a:pt x="241" y="191"/>
                        </a:lnTo>
                        <a:lnTo>
                          <a:pt x="245" y="180"/>
                        </a:lnTo>
                        <a:lnTo>
                          <a:pt x="237" y="163"/>
                        </a:lnTo>
                        <a:lnTo>
                          <a:pt x="221" y="146"/>
                        </a:lnTo>
                        <a:lnTo>
                          <a:pt x="206" y="133"/>
                        </a:lnTo>
                        <a:lnTo>
                          <a:pt x="198" y="129"/>
                        </a:lnTo>
                        <a:lnTo>
                          <a:pt x="183" y="127"/>
                        </a:lnTo>
                        <a:lnTo>
                          <a:pt x="166" y="120"/>
                        </a:lnTo>
                        <a:lnTo>
                          <a:pt x="146" y="116"/>
                        </a:lnTo>
                        <a:lnTo>
                          <a:pt x="125" y="112"/>
                        </a:lnTo>
                        <a:lnTo>
                          <a:pt x="106" y="107"/>
                        </a:lnTo>
                        <a:lnTo>
                          <a:pt x="88" y="103"/>
                        </a:lnTo>
                        <a:lnTo>
                          <a:pt x="73" y="99"/>
                        </a:lnTo>
                        <a:lnTo>
                          <a:pt x="61" y="92"/>
                        </a:lnTo>
                        <a:lnTo>
                          <a:pt x="46" y="86"/>
                        </a:lnTo>
                        <a:lnTo>
                          <a:pt x="28" y="75"/>
                        </a:lnTo>
                        <a:lnTo>
                          <a:pt x="15" y="62"/>
                        </a:lnTo>
                        <a:lnTo>
                          <a:pt x="5" y="49"/>
                        </a:lnTo>
                        <a:lnTo>
                          <a:pt x="0" y="37"/>
                        </a:lnTo>
                        <a:lnTo>
                          <a:pt x="5" y="22"/>
                        </a:lnTo>
                        <a:lnTo>
                          <a:pt x="20" y="9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10" name="Freeform 6"/>
                  <p:cNvSpPr>
                    <a:spLocks/>
                  </p:cNvSpPr>
                  <p:nvPr/>
                </p:nvSpPr>
                <p:spPr bwMode="auto">
                  <a:xfrm>
                    <a:off x="1647" y="864"/>
                    <a:ext cx="839" cy="693"/>
                  </a:xfrm>
                  <a:custGeom>
                    <a:avLst/>
                    <a:gdLst>
                      <a:gd name="T0" fmla="*/ 261937 w 839"/>
                      <a:gd name="T1" fmla="*/ 157163 h 693"/>
                      <a:gd name="T2" fmla="*/ 204787 w 839"/>
                      <a:gd name="T3" fmla="*/ 169863 h 693"/>
                      <a:gd name="T4" fmla="*/ 127000 w 839"/>
                      <a:gd name="T5" fmla="*/ 279400 h 693"/>
                      <a:gd name="T6" fmla="*/ 47625 w 839"/>
                      <a:gd name="T7" fmla="*/ 327025 h 693"/>
                      <a:gd name="T8" fmla="*/ 0 w 839"/>
                      <a:gd name="T9" fmla="*/ 368300 h 693"/>
                      <a:gd name="T10" fmla="*/ 44450 w 839"/>
                      <a:gd name="T11" fmla="*/ 407988 h 693"/>
                      <a:gd name="T12" fmla="*/ 98425 w 839"/>
                      <a:gd name="T13" fmla="*/ 473075 h 693"/>
                      <a:gd name="T14" fmla="*/ 198437 w 839"/>
                      <a:gd name="T15" fmla="*/ 425450 h 693"/>
                      <a:gd name="T16" fmla="*/ 261937 w 839"/>
                      <a:gd name="T17" fmla="*/ 412750 h 693"/>
                      <a:gd name="T18" fmla="*/ 327025 w 839"/>
                      <a:gd name="T19" fmla="*/ 487363 h 693"/>
                      <a:gd name="T20" fmla="*/ 333375 w 839"/>
                      <a:gd name="T21" fmla="*/ 534988 h 693"/>
                      <a:gd name="T22" fmla="*/ 385762 w 839"/>
                      <a:gd name="T23" fmla="*/ 612775 h 693"/>
                      <a:gd name="T24" fmla="*/ 428625 w 839"/>
                      <a:gd name="T25" fmla="*/ 695325 h 693"/>
                      <a:gd name="T26" fmla="*/ 439737 w 839"/>
                      <a:gd name="T27" fmla="*/ 827088 h 693"/>
                      <a:gd name="T28" fmla="*/ 409575 w 839"/>
                      <a:gd name="T29" fmla="*/ 909638 h 693"/>
                      <a:gd name="T30" fmla="*/ 428625 w 839"/>
                      <a:gd name="T31" fmla="*/ 963613 h 693"/>
                      <a:gd name="T32" fmla="*/ 454025 w 839"/>
                      <a:gd name="T33" fmla="*/ 1038225 h 693"/>
                      <a:gd name="T34" fmla="*/ 517525 w 839"/>
                      <a:gd name="T35" fmla="*/ 1082675 h 693"/>
                      <a:gd name="T36" fmla="*/ 603250 w 839"/>
                      <a:gd name="T37" fmla="*/ 1100138 h 693"/>
                      <a:gd name="T38" fmla="*/ 660400 w 839"/>
                      <a:gd name="T39" fmla="*/ 1041400 h 693"/>
                      <a:gd name="T40" fmla="*/ 742950 w 839"/>
                      <a:gd name="T41" fmla="*/ 966788 h 693"/>
                      <a:gd name="T42" fmla="*/ 800100 w 839"/>
                      <a:gd name="T43" fmla="*/ 895350 h 693"/>
                      <a:gd name="T44" fmla="*/ 858837 w 839"/>
                      <a:gd name="T45" fmla="*/ 823913 h 693"/>
                      <a:gd name="T46" fmla="*/ 930275 w 839"/>
                      <a:gd name="T47" fmla="*/ 806450 h 693"/>
                      <a:gd name="T48" fmla="*/ 992187 w 839"/>
                      <a:gd name="T49" fmla="*/ 787400 h 693"/>
                      <a:gd name="T50" fmla="*/ 1052512 w 839"/>
                      <a:gd name="T51" fmla="*/ 746125 h 693"/>
                      <a:gd name="T52" fmla="*/ 1114425 w 839"/>
                      <a:gd name="T53" fmla="*/ 690563 h 693"/>
                      <a:gd name="T54" fmla="*/ 1079500 w 839"/>
                      <a:gd name="T55" fmla="*/ 647700 h 693"/>
                      <a:gd name="T56" fmla="*/ 1022350 w 839"/>
                      <a:gd name="T57" fmla="*/ 627063 h 693"/>
                      <a:gd name="T58" fmla="*/ 1052512 w 839"/>
                      <a:gd name="T59" fmla="*/ 558800 h 693"/>
                      <a:gd name="T60" fmla="*/ 1138237 w 839"/>
                      <a:gd name="T61" fmla="*/ 576263 h 693"/>
                      <a:gd name="T62" fmla="*/ 1158875 w 839"/>
                      <a:gd name="T63" fmla="*/ 561975 h 693"/>
                      <a:gd name="T64" fmla="*/ 1179512 w 839"/>
                      <a:gd name="T65" fmla="*/ 466725 h 693"/>
                      <a:gd name="T66" fmla="*/ 1165225 w 839"/>
                      <a:gd name="T67" fmla="*/ 360363 h 693"/>
                      <a:gd name="T68" fmla="*/ 1209675 w 839"/>
                      <a:gd name="T69" fmla="*/ 252413 h 693"/>
                      <a:gd name="T70" fmla="*/ 1263650 w 839"/>
                      <a:gd name="T71" fmla="*/ 204788 h 693"/>
                      <a:gd name="T72" fmla="*/ 1322387 w 839"/>
                      <a:gd name="T73" fmla="*/ 160338 h 693"/>
                      <a:gd name="T74" fmla="*/ 1304925 w 839"/>
                      <a:gd name="T75" fmla="*/ 119063 h 693"/>
                      <a:gd name="T76" fmla="*/ 1216025 w 839"/>
                      <a:gd name="T77" fmla="*/ 115888 h 693"/>
                      <a:gd name="T78" fmla="*/ 1158875 w 839"/>
                      <a:gd name="T79" fmla="*/ 122238 h 693"/>
                      <a:gd name="T80" fmla="*/ 1117600 w 839"/>
                      <a:gd name="T81" fmla="*/ 150813 h 693"/>
                      <a:gd name="T82" fmla="*/ 1055687 w 839"/>
                      <a:gd name="T83" fmla="*/ 153988 h 693"/>
                      <a:gd name="T84" fmla="*/ 963612 w 839"/>
                      <a:gd name="T85" fmla="*/ 142875 h 693"/>
                      <a:gd name="T86" fmla="*/ 957262 w 839"/>
                      <a:gd name="T87" fmla="*/ 133350 h 693"/>
                      <a:gd name="T88" fmla="*/ 1039812 w 839"/>
                      <a:gd name="T89" fmla="*/ 85725 h 693"/>
                      <a:gd name="T90" fmla="*/ 1138237 w 839"/>
                      <a:gd name="T91" fmla="*/ 92075 h 693"/>
                      <a:gd name="T92" fmla="*/ 1084262 w 839"/>
                      <a:gd name="T93" fmla="*/ 20638 h 693"/>
                      <a:gd name="T94" fmla="*/ 1019175 w 839"/>
                      <a:gd name="T95" fmla="*/ 3175 h 693"/>
                      <a:gd name="T96" fmla="*/ 930275 w 839"/>
                      <a:gd name="T97" fmla="*/ 0 h 693"/>
                      <a:gd name="T98" fmla="*/ 831850 w 839"/>
                      <a:gd name="T99" fmla="*/ 11113 h 693"/>
                      <a:gd name="T100" fmla="*/ 746125 w 839"/>
                      <a:gd name="T101" fmla="*/ 14288 h 693"/>
                      <a:gd name="T102" fmla="*/ 668337 w 839"/>
                      <a:gd name="T103" fmla="*/ 47625 h 693"/>
                      <a:gd name="T104" fmla="*/ 609600 w 839"/>
                      <a:gd name="T105" fmla="*/ 61913 h 693"/>
                      <a:gd name="T106" fmla="*/ 596900 w 839"/>
                      <a:gd name="T107" fmla="*/ 106363 h 693"/>
                      <a:gd name="T108" fmla="*/ 565150 w 839"/>
                      <a:gd name="T109" fmla="*/ 133350 h 693"/>
                      <a:gd name="T110" fmla="*/ 484187 w 839"/>
                      <a:gd name="T111" fmla="*/ 142875 h 693"/>
                      <a:gd name="T112" fmla="*/ 409575 w 839"/>
                      <a:gd name="T113" fmla="*/ 146050 h 693"/>
                      <a:gd name="T114" fmla="*/ 333375 w 839"/>
                      <a:gd name="T115" fmla="*/ 146050 h 693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w 839"/>
                      <a:gd name="T175" fmla="*/ 0 h 693"/>
                      <a:gd name="T176" fmla="*/ 839 w 839"/>
                      <a:gd name="T177" fmla="*/ 693 h 693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T174" t="T175" r="T176" b="T177"/>
                    <a:pathLst>
                      <a:path w="839" h="693">
                        <a:moveTo>
                          <a:pt x="193" y="97"/>
                        </a:moveTo>
                        <a:lnTo>
                          <a:pt x="183" y="99"/>
                        </a:lnTo>
                        <a:lnTo>
                          <a:pt x="174" y="101"/>
                        </a:lnTo>
                        <a:lnTo>
                          <a:pt x="165" y="99"/>
                        </a:lnTo>
                        <a:lnTo>
                          <a:pt x="157" y="99"/>
                        </a:lnTo>
                        <a:lnTo>
                          <a:pt x="148" y="99"/>
                        </a:lnTo>
                        <a:lnTo>
                          <a:pt x="140" y="101"/>
                        </a:lnTo>
                        <a:lnTo>
                          <a:pt x="129" y="107"/>
                        </a:lnTo>
                        <a:lnTo>
                          <a:pt x="118" y="116"/>
                        </a:lnTo>
                        <a:lnTo>
                          <a:pt x="101" y="140"/>
                        </a:lnTo>
                        <a:lnTo>
                          <a:pt x="90" y="159"/>
                        </a:lnTo>
                        <a:lnTo>
                          <a:pt x="80" y="176"/>
                        </a:lnTo>
                        <a:lnTo>
                          <a:pt x="64" y="189"/>
                        </a:lnTo>
                        <a:lnTo>
                          <a:pt x="54" y="195"/>
                        </a:lnTo>
                        <a:lnTo>
                          <a:pt x="43" y="200"/>
                        </a:lnTo>
                        <a:lnTo>
                          <a:pt x="30" y="206"/>
                        </a:lnTo>
                        <a:lnTo>
                          <a:pt x="19" y="212"/>
                        </a:lnTo>
                        <a:lnTo>
                          <a:pt x="9" y="219"/>
                        </a:lnTo>
                        <a:lnTo>
                          <a:pt x="2" y="225"/>
                        </a:lnTo>
                        <a:lnTo>
                          <a:pt x="0" y="232"/>
                        </a:lnTo>
                        <a:lnTo>
                          <a:pt x="2" y="238"/>
                        </a:lnTo>
                        <a:lnTo>
                          <a:pt x="13" y="247"/>
                        </a:lnTo>
                        <a:lnTo>
                          <a:pt x="22" y="251"/>
                        </a:lnTo>
                        <a:lnTo>
                          <a:pt x="28" y="257"/>
                        </a:lnTo>
                        <a:lnTo>
                          <a:pt x="34" y="266"/>
                        </a:lnTo>
                        <a:lnTo>
                          <a:pt x="39" y="279"/>
                        </a:lnTo>
                        <a:lnTo>
                          <a:pt x="49" y="292"/>
                        </a:lnTo>
                        <a:lnTo>
                          <a:pt x="62" y="298"/>
                        </a:lnTo>
                        <a:lnTo>
                          <a:pt x="80" y="290"/>
                        </a:lnTo>
                        <a:lnTo>
                          <a:pt x="97" y="277"/>
                        </a:lnTo>
                        <a:lnTo>
                          <a:pt x="110" y="270"/>
                        </a:lnTo>
                        <a:lnTo>
                          <a:pt x="125" y="268"/>
                        </a:lnTo>
                        <a:lnTo>
                          <a:pt x="140" y="266"/>
                        </a:lnTo>
                        <a:lnTo>
                          <a:pt x="150" y="262"/>
                        </a:lnTo>
                        <a:lnTo>
                          <a:pt x="159" y="260"/>
                        </a:lnTo>
                        <a:lnTo>
                          <a:pt x="165" y="260"/>
                        </a:lnTo>
                        <a:lnTo>
                          <a:pt x="172" y="268"/>
                        </a:lnTo>
                        <a:lnTo>
                          <a:pt x="183" y="283"/>
                        </a:lnTo>
                        <a:lnTo>
                          <a:pt x="195" y="298"/>
                        </a:lnTo>
                        <a:lnTo>
                          <a:pt x="206" y="307"/>
                        </a:lnTo>
                        <a:lnTo>
                          <a:pt x="210" y="311"/>
                        </a:lnTo>
                        <a:lnTo>
                          <a:pt x="210" y="315"/>
                        </a:lnTo>
                        <a:lnTo>
                          <a:pt x="210" y="324"/>
                        </a:lnTo>
                        <a:lnTo>
                          <a:pt x="210" y="337"/>
                        </a:lnTo>
                        <a:lnTo>
                          <a:pt x="213" y="348"/>
                        </a:lnTo>
                        <a:lnTo>
                          <a:pt x="217" y="360"/>
                        </a:lnTo>
                        <a:lnTo>
                          <a:pt x="228" y="373"/>
                        </a:lnTo>
                        <a:lnTo>
                          <a:pt x="243" y="386"/>
                        </a:lnTo>
                        <a:lnTo>
                          <a:pt x="255" y="399"/>
                        </a:lnTo>
                        <a:lnTo>
                          <a:pt x="264" y="412"/>
                        </a:lnTo>
                        <a:lnTo>
                          <a:pt x="268" y="423"/>
                        </a:lnTo>
                        <a:lnTo>
                          <a:pt x="270" y="438"/>
                        </a:lnTo>
                        <a:lnTo>
                          <a:pt x="273" y="455"/>
                        </a:lnTo>
                        <a:lnTo>
                          <a:pt x="275" y="476"/>
                        </a:lnTo>
                        <a:lnTo>
                          <a:pt x="277" y="500"/>
                        </a:lnTo>
                        <a:lnTo>
                          <a:pt x="277" y="521"/>
                        </a:lnTo>
                        <a:lnTo>
                          <a:pt x="275" y="534"/>
                        </a:lnTo>
                        <a:lnTo>
                          <a:pt x="268" y="547"/>
                        </a:lnTo>
                        <a:lnTo>
                          <a:pt x="262" y="560"/>
                        </a:lnTo>
                        <a:lnTo>
                          <a:pt x="258" y="573"/>
                        </a:lnTo>
                        <a:lnTo>
                          <a:pt x="255" y="586"/>
                        </a:lnTo>
                        <a:lnTo>
                          <a:pt x="258" y="596"/>
                        </a:lnTo>
                        <a:lnTo>
                          <a:pt x="264" y="603"/>
                        </a:lnTo>
                        <a:lnTo>
                          <a:pt x="270" y="607"/>
                        </a:lnTo>
                        <a:lnTo>
                          <a:pt x="275" y="616"/>
                        </a:lnTo>
                        <a:lnTo>
                          <a:pt x="277" y="628"/>
                        </a:lnTo>
                        <a:lnTo>
                          <a:pt x="279" y="641"/>
                        </a:lnTo>
                        <a:lnTo>
                          <a:pt x="286" y="654"/>
                        </a:lnTo>
                        <a:lnTo>
                          <a:pt x="294" y="665"/>
                        </a:lnTo>
                        <a:lnTo>
                          <a:pt x="303" y="669"/>
                        </a:lnTo>
                        <a:lnTo>
                          <a:pt x="313" y="676"/>
                        </a:lnTo>
                        <a:lnTo>
                          <a:pt x="326" y="682"/>
                        </a:lnTo>
                        <a:lnTo>
                          <a:pt x="341" y="689"/>
                        </a:lnTo>
                        <a:lnTo>
                          <a:pt x="356" y="693"/>
                        </a:lnTo>
                        <a:lnTo>
                          <a:pt x="369" y="693"/>
                        </a:lnTo>
                        <a:lnTo>
                          <a:pt x="380" y="693"/>
                        </a:lnTo>
                        <a:lnTo>
                          <a:pt x="389" y="686"/>
                        </a:lnTo>
                        <a:lnTo>
                          <a:pt x="395" y="678"/>
                        </a:lnTo>
                        <a:lnTo>
                          <a:pt x="404" y="667"/>
                        </a:lnTo>
                        <a:lnTo>
                          <a:pt x="416" y="656"/>
                        </a:lnTo>
                        <a:lnTo>
                          <a:pt x="429" y="646"/>
                        </a:lnTo>
                        <a:lnTo>
                          <a:pt x="442" y="633"/>
                        </a:lnTo>
                        <a:lnTo>
                          <a:pt x="455" y="620"/>
                        </a:lnTo>
                        <a:lnTo>
                          <a:pt x="468" y="609"/>
                        </a:lnTo>
                        <a:lnTo>
                          <a:pt x="479" y="598"/>
                        </a:lnTo>
                        <a:lnTo>
                          <a:pt x="487" y="588"/>
                        </a:lnTo>
                        <a:lnTo>
                          <a:pt x="496" y="577"/>
                        </a:lnTo>
                        <a:lnTo>
                          <a:pt x="504" y="564"/>
                        </a:lnTo>
                        <a:lnTo>
                          <a:pt x="513" y="551"/>
                        </a:lnTo>
                        <a:lnTo>
                          <a:pt x="522" y="538"/>
                        </a:lnTo>
                        <a:lnTo>
                          <a:pt x="530" y="528"/>
                        </a:lnTo>
                        <a:lnTo>
                          <a:pt x="541" y="519"/>
                        </a:lnTo>
                        <a:lnTo>
                          <a:pt x="552" y="515"/>
                        </a:lnTo>
                        <a:lnTo>
                          <a:pt x="562" y="513"/>
                        </a:lnTo>
                        <a:lnTo>
                          <a:pt x="575" y="511"/>
                        </a:lnTo>
                        <a:lnTo>
                          <a:pt x="586" y="508"/>
                        </a:lnTo>
                        <a:lnTo>
                          <a:pt x="597" y="506"/>
                        </a:lnTo>
                        <a:lnTo>
                          <a:pt x="605" y="504"/>
                        </a:lnTo>
                        <a:lnTo>
                          <a:pt x="616" y="500"/>
                        </a:lnTo>
                        <a:lnTo>
                          <a:pt x="625" y="496"/>
                        </a:lnTo>
                        <a:lnTo>
                          <a:pt x="631" y="491"/>
                        </a:lnTo>
                        <a:lnTo>
                          <a:pt x="644" y="483"/>
                        </a:lnTo>
                        <a:lnTo>
                          <a:pt x="655" y="476"/>
                        </a:lnTo>
                        <a:lnTo>
                          <a:pt x="663" y="470"/>
                        </a:lnTo>
                        <a:lnTo>
                          <a:pt x="676" y="463"/>
                        </a:lnTo>
                        <a:lnTo>
                          <a:pt x="687" y="455"/>
                        </a:lnTo>
                        <a:lnTo>
                          <a:pt x="695" y="444"/>
                        </a:lnTo>
                        <a:lnTo>
                          <a:pt x="702" y="435"/>
                        </a:lnTo>
                        <a:lnTo>
                          <a:pt x="702" y="427"/>
                        </a:lnTo>
                        <a:lnTo>
                          <a:pt x="698" y="420"/>
                        </a:lnTo>
                        <a:lnTo>
                          <a:pt x="689" y="414"/>
                        </a:lnTo>
                        <a:lnTo>
                          <a:pt x="680" y="408"/>
                        </a:lnTo>
                        <a:lnTo>
                          <a:pt x="674" y="405"/>
                        </a:lnTo>
                        <a:lnTo>
                          <a:pt x="665" y="403"/>
                        </a:lnTo>
                        <a:lnTo>
                          <a:pt x="652" y="399"/>
                        </a:lnTo>
                        <a:lnTo>
                          <a:pt x="644" y="395"/>
                        </a:lnTo>
                        <a:lnTo>
                          <a:pt x="644" y="384"/>
                        </a:lnTo>
                        <a:lnTo>
                          <a:pt x="650" y="371"/>
                        </a:lnTo>
                        <a:lnTo>
                          <a:pt x="657" y="358"/>
                        </a:lnTo>
                        <a:lnTo>
                          <a:pt x="663" y="352"/>
                        </a:lnTo>
                        <a:lnTo>
                          <a:pt x="674" y="354"/>
                        </a:lnTo>
                        <a:lnTo>
                          <a:pt x="687" y="358"/>
                        </a:lnTo>
                        <a:lnTo>
                          <a:pt x="704" y="360"/>
                        </a:lnTo>
                        <a:lnTo>
                          <a:pt x="717" y="363"/>
                        </a:lnTo>
                        <a:lnTo>
                          <a:pt x="723" y="363"/>
                        </a:lnTo>
                        <a:lnTo>
                          <a:pt x="725" y="360"/>
                        </a:lnTo>
                        <a:lnTo>
                          <a:pt x="730" y="354"/>
                        </a:lnTo>
                        <a:lnTo>
                          <a:pt x="732" y="343"/>
                        </a:lnTo>
                        <a:lnTo>
                          <a:pt x="736" y="326"/>
                        </a:lnTo>
                        <a:lnTo>
                          <a:pt x="740" y="309"/>
                        </a:lnTo>
                        <a:lnTo>
                          <a:pt x="743" y="294"/>
                        </a:lnTo>
                        <a:lnTo>
                          <a:pt x="740" y="281"/>
                        </a:lnTo>
                        <a:lnTo>
                          <a:pt x="738" y="266"/>
                        </a:lnTo>
                        <a:lnTo>
                          <a:pt x="734" y="249"/>
                        </a:lnTo>
                        <a:lnTo>
                          <a:pt x="734" y="227"/>
                        </a:lnTo>
                        <a:lnTo>
                          <a:pt x="738" y="204"/>
                        </a:lnTo>
                        <a:lnTo>
                          <a:pt x="747" y="185"/>
                        </a:lnTo>
                        <a:lnTo>
                          <a:pt x="753" y="170"/>
                        </a:lnTo>
                        <a:lnTo>
                          <a:pt x="762" y="159"/>
                        </a:lnTo>
                        <a:lnTo>
                          <a:pt x="773" y="148"/>
                        </a:lnTo>
                        <a:lnTo>
                          <a:pt x="779" y="142"/>
                        </a:lnTo>
                        <a:lnTo>
                          <a:pt x="788" y="135"/>
                        </a:lnTo>
                        <a:lnTo>
                          <a:pt x="796" y="129"/>
                        </a:lnTo>
                        <a:lnTo>
                          <a:pt x="807" y="122"/>
                        </a:lnTo>
                        <a:lnTo>
                          <a:pt x="816" y="116"/>
                        </a:lnTo>
                        <a:lnTo>
                          <a:pt x="824" y="110"/>
                        </a:lnTo>
                        <a:lnTo>
                          <a:pt x="833" y="101"/>
                        </a:lnTo>
                        <a:lnTo>
                          <a:pt x="837" y="95"/>
                        </a:lnTo>
                        <a:lnTo>
                          <a:pt x="839" y="82"/>
                        </a:lnTo>
                        <a:lnTo>
                          <a:pt x="833" y="75"/>
                        </a:lnTo>
                        <a:lnTo>
                          <a:pt x="822" y="75"/>
                        </a:lnTo>
                        <a:lnTo>
                          <a:pt x="809" y="77"/>
                        </a:lnTo>
                        <a:lnTo>
                          <a:pt x="796" y="77"/>
                        </a:lnTo>
                        <a:lnTo>
                          <a:pt x="781" y="75"/>
                        </a:lnTo>
                        <a:lnTo>
                          <a:pt x="766" y="73"/>
                        </a:lnTo>
                        <a:lnTo>
                          <a:pt x="755" y="71"/>
                        </a:lnTo>
                        <a:lnTo>
                          <a:pt x="745" y="71"/>
                        </a:lnTo>
                        <a:lnTo>
                          <a:pt x="736" y="71"/>
                        </a:lnTo>
                        <a:lnTo>
                          <a:pt x="730" y="77"/>
                        </a:lnTo>
                        <a:lnTo>
                          <a:pt x="723" y="86"/>
                        </a:lnTo>
                        <a:lnTo>
                          <a:pt x="719" y="90"/>
                        </a:lnTo>
                        <a:lnTo>
                          <a:pt x="713" y="92"/>
                        </a:lnTo>
                        <a:lnTo>
                          <a:pt x="704" y="95"/>
                        </a:lnTo>
                        <a:lnTo>
                          <a:pt x="695" y="97"/>
                        </a:lnTo>
                        <a:lnTo>
                          <a:pt x="685" y="97"/>
                        </a:lnTo>
                        <a:lnTo>
                          <a:pt x="676" y="97"/>
                        </a:lnTo>
                        <a:lnTo>
                          <a:pt x="665" y="97"/>
                        </a:lnTo>
                        <a:lnTo>
                          <a:pt x="657" y="97"/>
                        </a:lnTo>
                        <a:lnTo>
                          <a:pt x="640" y="95"/>
                        </a:lnTo>
                        <a:lnTo>
                          <a:pt x="622" y="92"/>
                        </a:lnTo>
                        <a:lnTo>
                          <a:pt x="607" y="90"/>
                        </a:lnTo>
                        <a:lnTo>
                          <a:pt x="595" y="90"/>
                        </a:lnTo>
                        <a:lnTo>
                          <a:pt x="588" y="90"/>
                        </a:lnTo>
                        <a:lnTo>
                          <a:pt x="592" y="88"/>
                        </a:lnTo>
                        <a:lnTo>
                          <a:pt x="603" y="84"/>
                        </a:lnTo>
                        <a:lnTo>
                          <a:pt x="616" y="73"/>
                        </a:lnTo>
                        <a:lnTo>
                          <a:pt x="629" y="62"/>
                        </a:lnTo>
                        <a:lnTo>
                          <a:pt x="642" y="56"/>
                        </a:lnTo>
                        <a:lnTo>
                          <a:pt x="655" y="54"/>
                        </a:lnTo>
                        <a:lnTo>
                          <a:pt x="667" y="52"/>
                        </a:lnTo>
                        <a:lnTo>
                          <a:pt x="683" y="52"/>
                        </a:lnTo>
                        <a:lnTo>
                          <a:pt x="702" y="54"/>
                        </a:lnTo>
                        <a:lnTo>
                          <a:pt x="717" y="58"/>
                        </a:lnTo>
                        <a:lnTo>
                          <a:pt x="723" y="58"/>
                        </a:lnTo>
                        <a:lnTo>
                          <a:pt x="713" y="41"/>
                        </a:lnTo>
                        <a:lnTo>
                          <a:pt x="698" y="24"/>
                        </a:lnTo>
                        <a:lnTo>
                          <a:pt x="683" y="13"/>
                        </a:lnTo>
                        <a:lnTo>
                          <a:pt x="670" y="7"/>
                        </a:lnTo>
                        <a:lnTo>
                          <a:pt x="663" y="4"/>
                        </a:lnTo>
                        <a:lnTo>
                          <a:pt x="652" y="4"/>
                        </a:lnTo>
                        <a:lnTo>
                          <a:pt x="642" y="2"/>
                        </a:lnTo>
                        <a:lnTo>
                          <a:pt x="629" y="0"/>
                        </a:lnTo>
                        <a:lnTo>
                          <a:pt x="616" y="0"/>
                        </a:lnTo>
                        <a:lnTo>
                          <a:pt x="601" y="0"/>
                        </a:lnTo>
                        <a:lnTo>
                          <a:pt x="586" y="0"/>
                        </a:lnTo>
                        <a:lnTo>
                          <a:pt x="571" y="2"/>
                        </a:lnTo>
                        <a:lnTo>
                          <a:pt x="556" y="4"/>
                        </a:lnTo>
                        <a:lnTo>
                          <a:pt x="541" y="7"/>
                        </a:lnTo>
                        <a:lnTo>
                          <a:pt x="524" y="7"/>
                        </a:lnTo>
                        <a:lnTo>
                          <a:pt x="509" y="7"/>
                        </a:lnTo>
                        <a:lnTo>
                          <a:pt x="494" y="9"/>
                        </a:lnTo>
                        <a:lnTo>
                          <a:pt x="481" y="9"/>
                        </a:lnTo>
                        <a:lnTo>
                          <a:pt x="470" y="9"/>
                        </a:lnTo>
                        <a:lnTo>
                          <a:pt x="461" y="11"/>
                        </a:lnTo>
                        <a:lnTo>
                          <a:pt x="446" y="17"/>
                        </a:lnTo>
                        <a:lnTo>
                          <a:pt x="434" y="24"/>
                        </a:lnTo>
                        <a:lnTo>
                          <a:pt x="421" y="30"/>
                        </a:lnTo>
                        <a:lnTo>
                          <a:pt x="408" y="32"/>
                        </a:lnTo>
                        <a:lnTo>
                          <a:pt x="397" y="32"/>
                        </a:lnTo>
                        <a:lnTo>
                          <a:pt x="391" y="34"/>
                        </a:lnTo>
                        <a:lnTo>
                          <a:pt x="384" y="39"/>
                        </a:lnTo>
                        <a:lnTo>
                          <a:pt x="374" y="43"/>
                        </a:lnTo>
                        <a:lnTo>
                          <a:pt x="367" y="49"/>
                        </a:lnTo>
                        <a:lnTo>
                          <a:pt x="369" y="56"/>
                        </a:lnTo>
                        <a:lnTo>
                          <a:pt x="376" y="67"/>
                        </a:lnTo>
                        <a:lnTo>
                          <a:pt x="380" y="77"/>
                        </a:lnTo>
                        <a:lnTo>
                          <a:pt x="378" y="84"/>
                        </a:lnTo>
                        <a:lnTo>
                          <a:pt x="369" y="84"/>
                        </a:lnTo>
                        <a:lnTo>
                          <a:pt x="356" y="84"/>
                        </a:lnTo>
                        <a:lnTo>
                          <a:pt x="341" y="86"/>
                        </a:lnTo>
                        <a:lnTo>
                          <a:pt x="326" y="90"/>
                        </a:lnTo>
                        <a:lnTo>
                          <a:pt x="316" y="90"/>
                        </a:lnTo>
                        <a:lnTo>
                          <a:pt x="305" y="90"/>
                        </a:lnTo>
                        <a:lnTo>
                          <a:pt x="296" y="88"/>
                        </a:lnTo>
                        <a:lnTo>
                          <a:pt x="286" y="88"/>
                        </a:lnTo>
                        <a:lnTo>
                          <a:pt x="270" y="90"/>
                        </a:lnTo>
                        <a:lnTo>
                          <a:pt x="258" y="92"/>
                        </a:lnTo>
                        <a:lnTo>
                          <a:pt x="251" y="95"/>
                        </a:lnTo>
                        <a:lnTo>
                          <a:pt x="245" y="95"/>
                        </a:lnTo>
                        <a:lnTo>
                          <a:pt x="230" y="92"/>
                        </a:lnTo>
                        <a:lnTo>
                          <a:pt x="210" y="92"/>
                        </a:lnTo>
                        <a:lnTo>
                          <a:pt x="193" y="97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11" name="Freeform 7"/>
                  <p:cNvSpPr>
                    <a:spLocks/>
                  </p:cNvSpPr>
                  <p:nvPr/>
                </p:nvSpPr>
                <p:spPr bwMode="auto">
                  <a:xfrm>
                    <a:off x="1353" y="909"/>
                    <a:ext cx="453" cy="234"/>
                  </a:xfrm>
                  <a:custGeom>
                    <a:avLst/>
                    <a:gdLst>
                      <a:gd name="T0" fmla="*/ 715962 w 453"/>
                      <a:gd name="T1" fmla="*/ 34925 h 234"/>
                      <a:gd name="T2" fmla="*/ 660400 w 453"/>
                      <a:gd name="T3" fmla="*/ 34925 h 234"/>
                      <a:gd name="T4" fmla="*/ 582612 w 453"/>
                      <a:gd name="T5" fmla="*/ 30163 h 234"/>
                      <a:gd name="T6" fmla="*/ 511175 w 453"/>
                      <a:gd name="T7" fmla="*/ 26988 h 234"/>
                      <a:gd name="T8" fmla="*/ 469900 w 453"/>
                      <a:gd name="T9" fmla="*/ 17463 h 234"/>
                      <a:gd name="T10" fmla="*/ 401637 w 453"/>
                      <a:gd name="T11" fmla="*/ 6350 h 234"/>
                      <a:gd name="T12" fmla="*/ 320675 w 453"/>
                      <a:gd name="T13" fmla="*/ 0 h 234"/>
                      <a:gd name="T14" fmla="*/ 255587 w 453"/>
                      <a:gd name="T15" fmla="*/ 6350 h 234"/>
                      <a:gd name="T16" fmla="*/ 217487 w 453"/>
                      <a:gd name="T17" fmla="*/ 23813 h 234"/>
                      <a:gd name="T18" fmla="*/ 177800 w 453"/>
                      <a:gd name="T19" fmla="*/ 34925 h 234"/>
                      <a:gd name="T20" fmla="*/ 136525 w 453"/>
                      <a:gd name="T21" fmla="*/ 44450 h 234"/>
                      <a:gd name="T22" fmla="*/ 98425 w 453"/>
                      <a:gd name="T23" fmla="*/ 50800 h 234"/>
                      <a:gd name="T24" fmla="*/ 61912 w 453"/>
                      <a:gd name="T25" fmla="*/ 61913 h 234"/>
                      <a:gd name="T26" fmla="*/ 14287 w 453"/>
                      <a:gd name="T27" fmla="*/ 61913 h 234"/>
                      <a:gd name="T28" fmla="*/ 3175 w 453"/>
                      <a:gd name="T29" fmla="*/ 88900 h 234"/>
                      <a:gd name="T30" fmla="*/ 38100 w 453"/>
                      <a:gd name="T31" fmla="*/ 112713 h 234"/>
                      <a:gd name="T32" fmla="*/ 71437 w 453"/>
                      <a:gd name="T33" fmla="*/ 130175 h 234"/>
                      <a:gd name="T34" fmla="*/ 115887 w 453"/>
                      <a:gd name="T35" fmla="*/ 139700 h 234"/>
                      <a:gd name="T36" fmla="*/ 157162 w 453"/>
                      <a:gd name="T37" fmla="*/ 166688 h 234"/>
                      <a:gd name="T38" fmla="*/ 177800 w 453"/>
                      <a:gd name="T39" fmla="*/ 207963 h 234"/>
                      <a:gd name="T40" fmla="*/ 127000 w 453"/>
                      <a:gd name="T41" fmla="*/ 241300 h 234"/>
                      <a:gd name="T42" fmla="*/ 98425 w 453"/>
                      <a:gd name="T43" fmla="*/ 285750 h 234"/>
                      <a:gd name="T44" fmla="*/ 88900 w 453"/>
                      <a:gd name="T45" fmla="*/ 354013 h 234"/>
                      <a:gd name="T46" fmla="*/ 187325 w 453"/>
                      <a:gd name="T47" fmla="*/ 357188 h 234"/>
                      <a:gd name="T48" fmla="*/ 217487 w 453"/>
                      <a:gd name="T49" fmla="*/ 371475 h 234"/>
                      <a:gd name="T50" fmla="*/ 246062 w 453"/>
                      <a:gd name="T51" fmla="*/ 360363 h 234"/>
                      <a:gd name="T52" fmla="*/ 276225 w 453"/>
                      <a:gd name="T53" fmla="*/ 344488 h 234"/>
                      <a:gd name="T54" fmla="*/ 314325 w 453"/>
                      <a:gd name="T55" fmla="*/ 320675 h 234"/>
                      <a:gd name="T56" fmla="*/ 338137 w 453"/>
                      <a:gd name="T57" fmla="*/ 300038 h 234"/>
                      <a:gd name="T58" fmla="*/ 341312 w 453"/>
                      <a:gd name="T59" fmla="*/ 279400 h 234"/>
                      <a:gd name="T60" fmla="*/ 341312 w 453"/>
                      <a:gd name="T61" fmla="*/ 241300 h 234"/>
                      <a:gd name="T62" fmla="*/ 354012 w 453"/>
                      <a:gd name="T63" fmla="*/ 198438 h 234"/>
                      <a:gd name="T64" fmla="*/ 381000 w 453"/>
                      <a:gd name="T65" fmla="*/ 160338 h 234"/>
                      <a:gd name="T66" fmla="*/ 419100 w 453"/>
                      <a:gd name="T67" fmla="*/ 166688 h 234"/>
                      <a:gd name="T68" fmla="*/ 449262 w 453"/>
                      <a:gd name="T69" fmla="*/ 201613 h 234"/>
                      <a:gd name="T70" fmla="*/ 460375 w 453"/>
                      <a:gd name="T71" fmla="*/ 234950 h 234"/>
                      <a:gd name="T72" fmla="*/ 481012 w 453"/>
                      <a:gd name="T73" fmla="*/ 246063 h 234"/>
                      <a:gd name="T74" fmla="*/ 525462 w 453"/>
                      <a:gd name="T75" fmla="*/ 222250 h 234"/>
                      <a:gd name="T76" fmla="*/ 561975 w 453"/>
                      <a:gd name="T77" fmla="*/ 174625 h 234"/>
                      <a:gd name="T78" fmla="*/ 609600 w 453"/>
                      <a:gd name="T79" fmla="*/ 115888 h 234"/>
                      <a:gd name="T80" fmla="*/ 677862 w 453"/>
                      <a:gd name="T81" fmla="*/ 58738 h 23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453"/>
                      <a:gd name="T124" fmla="*/ 0 h 234"/>
                      <a:gd name="T125" fmla="*/ 453 w 453"/>
                      <a:gd name="T126" fmla="*/ 234 h 234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453" h="234">
                        <a:moveTo>
                          <a:pt x="453" y="24"/>
                        </a:moveTo>
                        <a:lnTo>
                          <a:pt x="451" y="22"/>
                        </a:lnTo>
                        <a:lnTo>
                          <a:pt x="438" y="22"/>
                        </a:lnTo>
                        <a:lnTo>
                          <a:pt x="416" y="22"/>
                        </a:lnTo>
                        <a:lnTo>
                          <a:pt x="393" y="22"/>
                        </a:lnTo>
                        <a:lnTo>
                          <a:pt x="367" y="19"/>
                        </a:lnTo>
                        <a:lnTo>
                          <a:pt x="343" y="19"/>
                        </a:lnTo>
                        <a:lnTo>
                          <a:pt x="322" y="17"/>
                        </a:lnTo>
                        <a:lnTo>
                          <a:pt x="309" y="15"/>
                        </a:lnTo>
                        <a:lnTo>
                          <a:pt x="296" y="11"/>
                        </a:lnTo>
                        <a:lnTo>
                          <a:pt x="277" y="9"/>
                        </a:lnTo>
                        <a:lnTo>
                          <a:pt x="253" y="4"/>
                        </a:lnTo>
                        <a:lnTo>
                          <a:pt x="228" y="2"/>
                        </a:lnTo>
                        <a:lnTo>
                          <a:pt x="202" y="0"/>
                        </a:lnTo>
                        <a:lnTo>
                          <a:pt x="180" y="2"/>
                        </a:lnTo>
                        <a:lnTo>
                          <a:pt x="161" y="4"/>
                        </a:lnTo>
                        <a:lnTo>
                          <a:pt x="148" y="9"/>
                        </a:lnTo>
                        <a:lnTo>
                          <a:pt x="137" y="15"/>
                        </a:lnTo>
                        <a:lnTo>
                          <a:pt x="125" y="19"/>
                        </a:lnTo>
                        <a:lnTo>
                          <a:pt x="112" y="22"/>
                        </a:lnTo>
                        <a:lnTo>
                          <a:pt x="99" y="24"/>
                        </a:lnTo>
                        <a:lnTo>
                          <a:pt x="86" y="28"/>
                        </a:lnTo>
                        <a:lnTo>
                          <a:pt x="73" y="30"/>
                        </a:lnTo>
                        <a:lnTo>
                          <a:pt x="62" y="32"/>
                        </a:lnTo>
                        <a:lnTo>
                          <a:pt x="54" y="34"/>
                        </a:lnTo>
                        <a:lnTo>
                          <a:pt x="39" y="39"/>
                        </a:lnTo>
                        <a:lnTo>
                          <a:pt x="22" y="39"/>
                        </a:lnTo>
                        <a:lnTo>
                          <a:pt x="9" y="39"/>
                        </a:lnTo>
                        <a:lnTo>
                          <a:pt x="0" y="45"/>
                        </a:lnTo>
                        <a:lnTo>
                          <a:pt x="2" y="56"/>
                        </a:lnTo>
                        <a:lnTo>
                          <a:pt x="11" y="65"/>
                        </a:lnTo>
                        <a:lnTo>
                          <a:pt x="24" y="71"/>
                        </a:lnTo>
                        <a:lnTo>
                          <a:pt x="34" y="77"/>
                        </a:lnTo>
                        <a:lnTo>
                          <a:pt x="45" y="82"/>
                        </a:lnTo>
                        <a:lnTo>
                          <a:pt x="58" y="84"/>
                        </a:lnTo>
                        <a:lnTo>
                          <a:pt x="73" y="88"/>
                        </a:lnTo>
                        <a:lnTo>
                          <a:pt x="86" y="95"/>
                        </a:lnTo>
                        <a:lnTo>
                          <a:pt x="99" y="105"/>
                        </a:lnTo>
                        <a:lnTo>
                          <a:pt x="110" y="118"/>
                        </a:lnTo>
                        <a:lnTo>
                          <a:pt x="112" y="131"/>
                        </a:lnTo>
                        <a:lnTo>
                          <a:pt x="99" y="142"/>
                        </a:lnTo>
                        <a:lnTo>
                          <a:pt x="80" y="152"/>
                        </a:lnTo>
                        <a:lnTo>
                          <a:pt x="69" y="167"/>
                        </a:lnTo>
                        <a:lnTo>
                          <a:pt x="62" y="180"/>
                        </a:lnTo>
                        <a:lnTo>
                          <a:pt x="60" y="187"/>
                        </a:lnTo>
                        <a:lnTo>
                          <a:pt x="56" y="223"/>
                        </a:lnTo>
                        <a:lnTo>
                          <a:pt x="114" y="223"/>
                        </a:lnTo>
                        <a:lnTo>
                          <a:pt x="118" y="225"/>
                        </a:lnTo>
                        <a:lnTo>
                          <a:pt x="127" y="230"/>
                        </a:lnTo>
                        <a:lnTo>
                          <a:pt x="137" y="234"/>
                        </a:lnTo>
                        <a:lnTo>
                          <a:pt x="148" y="232"/>
                        </a:lnTo>
                        <a:lnTo>
                          <a:pt x="155" y="227"/>
                        </a:lnTo>
                        <a:lnTo>
                          <a:pt x="163" y="223"/>
                        </a:lnTo>
                        <a:lnTo>
                          <a:pt x="174" y="217"/>
                        </a:lnTo>
                        <a:lnTo>
                          <a:pt x="185" y="208"/>
                        </a:lnTo>
                        <a:lnTo>
                          <a:pt x="198" y="202"/>
                        </a:lnTo>
                        <a:lnTo>
                          <a:pt x="206" y="195"/>
                        </a:lnTo>
                        <a:lnTo>
                          <a:pt x="213" y="189"/>
                        </a:lnTo>
                        <a:lnTo>
                          <a:pt x="215" y="185"/>
                        </a:lnTo>
                        <a:lnTo>
                          <a:pt x="215" y="176"/>
                        </a:lnTo>
                        <a:lnTo>
                          <a:pt x="213" y="165"/>
                        </a:lnTo>
                        <a:lnTo>
                          <a:pt x="215" y="152"/>
                        </a:lnTo>
                        <a:lnTo>
                          <a:pt x="217" y="140"/>
                        </a:lnTo>
                        <a:lnTo>
                          <a:pt x="223" y="125"/>
                        </a:lnTo>
                        <a:lnTo>
                          <a:pt x="232" y="110"/>
                        </a:lnTo>
                        <a:lnTo>
                          <a:pt x="240" y="101"/>
                        </a:lnTo>
                        <a:lnTo>
                          <a:pt x="251" y="99"/>
                        </a:lnTo>
                        <a:lnTo>
                          <a:pt x="264" y="105"/>
                        </a:lnTo>
                        <a:lnTo>
                          <a:pt x="275" y="116"/>
                        </a:lnTo>
                        <a:lnTo>
                          <a:pt x="283" y="127"/>
                        </a:lnTo>
                        <a:lnTo>
                          <a:pt x="288" y="140"/>
                        </a:lnTo>
                        <a:lnTo>
                          <a:pt x="290" y="148"/>
                        </a:lnTo>
                        <a:lnTo>
                          <a:pt x="294" y="152"/>
                        </a:lnTo>
                        <a:lnTo>
                          <a:pt x="303" y="155"/>
                        </a:lnTo>
                        <a:lnTo>
                          <a:pt x="318" y="148"/>
                        </a:lnTo>
                        <a:lnTo>
                          <a:pt x="331" y="140"/>
                        </a:lnTo>
                        <a:lnTo>
                          <a:pt x="341" y="127"/>
                        </a:lnTo>
                        <a:lnTo>
                          <a:pt x="354" y="110"/>
                        </a:lnTo>
                        <a:lnTo>
                          <a:pt x="369" y="92"/>
                        </a:lnTo>
                        <a:lnTo>
                          <a:pt x="384" y="73"/>
                        </a:lnTo>
                        <a:lnTo>
                          <a:pt x="404" y="54"/>
                        </a:lnTo>
                        <a:lnTo>
                          <a:pt x="427" y="37"/>
                        </a:lnTo>
                        <a:lnTo>
                          <a:pt x="453" y="24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12" name="Freeform 8"/>
                  <p:cNvSpPr>
                    <a:spLocks/>
                  </p:cNvSpPr>
                  <p:nvPr/>
                </p:nvSpPr>
                <p:spPr bwMode="auto">
                  <a:xfrm>
                    <a:off x="954" y="1272"/>
                    <a:ext cx="227" cy="118"/>
                  </a:xfrm>
                  <a:custGeom>
                    <a:avLst/>
                    <a:gdLst>
                      <a:gd name="T0" fmla="*/ 38100 w 227"/>
                      <a:gd name="T1" fmla="*/ 12700 h 118"/>
                      <a:gd name="T2" fmla="*/ 53975 w 227"/>
                      <a:gd name="T3" fmla="*/ 6350 h 118"/>
                      <a:gd name="T4" fmla="*/ 74613 w 227"/>
                      <a:gd name="T5" fmla="*/ 0 h 118"/>
                      <a:gd name="T6" fmla="*/ 98425 w 227"/>
                      <a:gd name="T7" fmla="*/ 0 h 118"/>
                      <a:gd name="T8" fmla="*/ 119063 w 227"/>
                      <a:gd name="T9" fmla="*/ 0 h 118"/>
                      <a:gd name="T10" fmla="*/ 142875 w 227"/>
                      <a:gd name="T11" fmla="*/ 3175 h 118"/>
                      <a:gd name="T12" fmla="*/ 160338 w 227"/>
                      <a:gd name="T13" fmla="*/ 6350 h 118"/>
                      <a:gd name="T14" fmla="*/ 177800 w 227"/>
                      <a:gd name="T15" fmla="*/ 12700 h 118"/>
                      <a:gd name="T16" fmla="*/ 190500 w 227"/>
                      <a:gd name="T17" fmla="*/ 19050 h 118"/>
                      <a:gd name="T18" fmla="*/ 201613 w 227"/>
                      <a:gd name="T19" fmla="*/ 26988 h 118"/>
                      <a:gd name="T20" fmla="*/ 211138 w 227"/>
                      <a:gd name="T21" fmla="*/ 36513 h 118"/>
                      <a:gd name="T22" fmla="*/ 220663 w 227"/>
                      <a:gd name="T23" fmla="*/ 42863 h 118"/>
                      <a:gd name="T24" fmla="*/ 234950 w 227"/>
                      <a:gd name="T25" fmla="*/ 50800 h 118"/>
                      <a:gd name="T26" fmla="*/ 249238 w 227"/>
                      <a:gd name="T27" fmla="*/ 57150 h 118"/>
                      <a:gd name="T28" fmla="*/ 265113 w 227"/>
                      <a:gd name="T29" fmla="*/ 63500 h 118"/>
                      <a:gd name="T30" fmla="*/ 279400 w 227"/>
                      <a:gd name="T31" fmla="*/ 66675 h 118"/>
                      <a:gd name="T32" fmla="*/ 296863 w 227"/>
                      <a:gd name="T33" fmla="*/ 66675 h 118"/>
                      <a:gd name="T34" fmla="*/ 323850 w 227"/>
                      <a:gd name="T35" fmla="*/ 77788 h 118"/>
                      <a:gd name="T36" fmla="*/ 344488 w 227"/>
                      <a:gd name="T37" fmla="*/ 101600 h 118"/>
                      <a:gd name="T38" fmla="*/ 357188 w 227"/>
                      <a:gd name="T39" fmla="*/ 128588 h 118"/>
                      <a:gd name="T40" fmla="*/ 360363 w 227"/>
                      <a:gd name="T41" fmla="*/ 139700 h 118"/>
                      <a:gd name="T42" fmla="*/ 357188 w 227"/>
                      <a:gd name="T43" fmla="*/ 139700 h 118"/>
                      <a:gd name="T44" fmla="*/ 350838 w 227"/>
                      <a:gd name="T45" fmla="*/ 142875 h 118"/>
                      <a:gd name="T46" fmla="*/ 336550 w 227"/>
                      <a:gd name="T47" fmla="*/ 146050 h 118"/>
                      <a:gd name="T48" fmla="*/ 323850 w 227"/>
                      <a:gd name="T49" fmla="*/ 152400 h 118"/>
                      <a:gd name="T50" fmla="*/ 306388 w 227"/>
                      <a:gd name="T51" fmla="*/ 155575 h 118"/>
                      <a:gd name="T52" fmla="*/ 285750 w 227"/>
                      <a:gd name="T53" fmla="*/ 155575 h 118"/>
                      <a:gd name="T54" fmla="*/ 269875 w 227"/>
                      <a:gd name="T55" fmla="*/ 158750 h 118"/>
                      <a:gd name="T56" fmla="*/ 252413 w 227"/>
                      <a:gd name="T57" fmla="*/ 155575 h 118"/>
                      <a:gd name="T58" fmla="*/ 234950 w 227"/>
                      <a:gd name="T59" fmla="*/ 152400 h 118"/>
                      <a:gd name="T60" fmla="*/ 214313 w 227"/>
                      <a:gd name="T61" fmla="*/ 155575 h 118"/>
                      <a:gd name="T62" fmla="*/ 193675 w 227"/>
                      <a:gd name="T63" fmla="*/ 158750 h 118"/>
                      <a:gd name="T64" fmla="*/ 173038 w 227"/>
                      <a:gd name="T65" fmla="*/ 166688 h 118"/>
                      <a:gd name="T66" fmla="*/ 153988 w 227"/>
                      <a:gd name="T67" fmla="*/ 173038 h 118"/>
                      <a:gd name="T68" fmla="*/ 139700 w 227"/>
                      <a:gd name="T69" fmla="*/ 176213 h 118"/>
                      <a:gd name="T70" fmla="*/ 130175 w 227"/>
                      <a:gd name="T71" fmla="*/ 182563 h 118"/>
                      <a:gd name="T72" fmla="*/ 125413 w 227"/>
                      <a:gd name="T73" fmla="*/ 182563 h 118"/>
                      <a:gd name="T74" fmla="*/ 109538 w 227"/>
                      <a:gd name="T75" fmla="*/ 187325 h 118"/>
                      <a:gd name="T76" fmla="*/ 77788 w 227"/>
                      <a:gd name="T77" fmla="*/ 187325 h 118"/>
                      <a:gd name="T78" fmla="*/ 44450 w 227"/>
                      <a:gd name="T79" fmla="*/ 187325 h 118"/>
                      <a:gd name="T80" fmla="*/ 26988 w 227"/>
                      <a:gd name="T81" fmla="*/ 173038 h 118"/>
                      <a:gd name="T82" fmla="*/ 33338 w 227"/>
                      <a:gd name="T83" fmla="*/ 149225 h 118"/>
                      <a:gd name="T84" fmla="*/ 50800 w 227"/>
                      <a:gd name="T85" fmla="*/ 122238 h 118"/>
                      <a:gd name="T86" fmla="*/ 65088 w 227"/>
                      <a:gd name="T87" fmla="*/ 101600 h 118"/>
                      <a:gd name="T88" fmla="*/ 71438 w 227"/>
                      <a:gd name="T89" fmla="*/ 95250 h 118"/>
                      <a:gd name="T90" fmla="*/ 0 w 227"/>
                      <a:gd name="T91" fmla="*/ 47625 h 118"/>
                      <a:gd name="T92" fmla="*/ 0 w 227"/>
                      <a:gd name="T93" fmla="*/ 47625 h 118"/>
                      <a:gd name="T94" fmla="*/ 3175 w 227"/>
                      <a:gd name="T95" fmla="*/ 39688 h 118"/>
                      <a:gd name="T96" fmla="*/ 14288 w 227"/>
                      <a:gd name="T97" fmla="*/ 30163 h 118"/>
                      <a:gd name="T98" fmla="*/ 38100 w 227"/>
                      <a:gd name="T99" fmla="*/ 12700 h 118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w 227"/>
                      <a:gd name="T151" fmla="*/ 0 h 118"/>
                      <a:gd name="T152" fmla="*/ 227 w 227"/>
                      <a:gd name="T153" fmla="*/ 118 h 118"/>
                    </a:gdLst>
                    <a:ahLst/>
                    <a:cxnLst>
                      <a:cxn ang="T100">
                        <a:pos x="T0" y="T1"/>
                      </a:cxn>
                      <a:cxn ang="T101">
                        <a:pos x="T2" y="T3"/>
                      </a:cxn>
                      <a:cxn ang="T102">
                        <a:pos x="T4" y="T5"/>
                      </a:cxn>
                      <a:cxn ang="T103">
                        <a:pos x="T6" y="T7"/>
                      </a:cxn>
                      <a:cxn ang="T104">
                        <a:pos x="T8" y="T9"/>
                      </a:cxn>
                      <a:cxn ang="T105">
                        <a:pos x="T10" y="T11"/>
                      </a:cxn>
                      <a:cxn ang="T106">
                        <a:pos x="T12" y="T13"/>
                      </a:cxn>
                      <a:cxn ang="T107">
                        <a:pos x="T14" y="T15"/>
                      </a:cxn>
                      <a:cxn ang="T108">
                        <a:pos x="T16" y="T17"/>
                      </a:cxn>
                      <a:cxn ang="T109">
                        <a:pos x="T18" y="T19"/>
                      </a:cxn>
                      <a:cxn ang="T110">
                        <a:pos x="T20" y="T21"/>
                      </a:cxn>
                      <a:cxn ang="T111">
                        <a:pos x="T22" y="T23"/>
                      </a:cxn>
                      <a:cxn ang="T112">
                        <a:pos x="T24" y="T25"/>
                      </a:cxn>
                      <a:cxn ang="T113">
                        <a:pos x="T26" y="T27"/>
                      </a:cxn>
                      <a:cxn ang="T114">
                        <a:pos x="T28" y="T29"/>
                      </a:cxn>
                      <a:cxn ang="T115">
                        <a:pos x="T30" y="T31"/>
                      </a:cxn>
                      <a:cxn ang="T116">
                        <a:pos x="T32" y="T33"/>
                      </a:cxn>
                      <a:cxn ang="T117">
                        <a:pos x="T34" y="T35"/>
                      </a:cxn>
                      <a:cxn ang="T118">
                        <a:pos x="T36" y="T37"/>
                      </a:cxn>
                      <a:cxn ang="T119">
                        <a:pos x="T38" y="T39"/>
                      </a:cxn>
                      <a:cxn ang="T120">
                        <a:pos x="T40" y="T41"/>
                      </a:cxn>
                      <a:cxn ang="T121">
                        <a:pos x="T42" y="T43"/>
                      </a:cxn>
                      <a:cxn ang="T122">
                        <a:pos x="T44" y="T45"/>
                      </a:cxn>
                      <a:cxn ang="T123">
                        <a:pos x="T46" y="T47"/>
                      </a:cxn>
                      <a:cxn ang="T124">
                        <a:pos x="T48" y="T49"/>
                      </a:cxn>
                      <a:cxn ang="T125">
                        <a:pos x="T50" y="T51"/>
                      </a:cxn>
                      <a:cxn ang="T126">
                        <a:pos x="T52" y="T53"/>
                      </a:cxn>
                      <a:cxn ang="T127">
                        <a:pos x="T54" y="T55"/>
                      </a:cxn>
                      <a:cxn ang="T128">
                        <a:pos x="T56" y="T57"/>
                      </a:cxn>
                      <a:cxn ang="T129">
                        <a:pos x="T58" y="T59"/>
                      </a:cxn>
                      <a:cxn ang="T130">
                        <a:pos x="T60" y="T61"/>
                      </a:cxn>
                      <a:cxn ang="T131">
                        <a:pos x="T62" y="T63"/>
                      </a:cxn>
                      <a:cxn ang="T132">
                        <a:pos x="T64" y="T65"/>
                      </a:cxn>
                      <a:cxn ang="T133">
                        <a:pos x="T66" y="T67"/>
                      </a:cxn>
                      <a:cxn ang="T134">
                        <a:pos x="T68" y="T69"/>
                      </a:cxn>
                      <a:cxn ang="T135">
                        <a:pos x="T70" y="T71"/>
                      </a:cxn>
                      <a:cxn ang="T136">
                        <a:pos x="T72" y="T73"/>
                      </a:cxn>
                      <a:cxn ang="T137">
                        <a:pos x="T74" y="T75"/>
                      </a:cxn>
                      <a:cxn ang="T138">
                        <a:pos x="T76" y="T77"/>
                      </a:cxn>
                      <a:cxn ang="T139">
                        <a:pos x="T78" y="T79"/>
                      </a:cxn>
                      <a:cxn ang="T140">
                        <a:pos x="T80" y="T81"/>
                      </a:cxn>
                      <a:cxn ang="T141">
                        <a:pos x="T82" y="T83"/>
                      </a:cxn>
                      <a:cxn ang="T142">
                        <a:pos x="T84" y="T85"/>
                      </a:cxn>
                      <a:cxn ang="T143">
                        <a:pos x="T86" y="T87"/>
                      </a:cxn>
                      <a:cxn ang="T144">
                        <a:pos x="T88" y="T89"/>
                      </a:cxn>
                      <a:cxn ang="T145">
                        <a:pos x="T90" y="T91"/>
                      </a:cxn>
                      <a:cxn ang="T146">
                        <a:pos x="T92" y="T93"/>
                      </a:cxn>
                      <a:cxn ang="T147">
                        <a:pos x="T94" y="T95"/>
                      </a:cxn>
                      <a:cxn ang="T148">
                        <a:pos x="T96" y="T97"/>
                      </a:cxn>
                      <a:cxn ang="T149">
                        <a:pos x="T98" y="T99"/>
                      </a:cxn>
                    </a:cxnLst>
                    <a:rect l="T150" t="T151" r="T152" b="T153"/>
                    <a:pathLst>
                      <a:path w="227" h="118">
                        <a:moveTo>
                          <a:pt x="24" y="8"/>
                        </a:moveTo>
                        <a:lnTo>
                          <a:pt x="34" y="4"/>
                        </a:lnTo>
                        <a:lnTo>
                          <a:pt x="47" y="0"/>
                        </a:lnTo>
                        <a:lnTo>
                          <a:pt x="62" y="0"/>
                        </a:lnTo>
                        <a:lnTo>
                          <a:pt x="75" y="0"/>
                        </a:lnTo>
                        <a:lnTo>
                          <a:pt x="90" y="2"/>
                        </a:lnTo>
                        <a:lnTo>
                          <a:pt x="101" y="4"/>
                        </a:lnTo>
                        <a:lnTo>
                          <a:pt x="112" y="8"/>
                        </a:lnTo>
                        <a:lnTo>
                          <a:pt x="120" y="12"/>
                        </a:lnTo>
                        <a:lnTo>
                          <a:pt x="127" y="17"/>
                        </a:lnTo>
                        <a:lnTo>
                          <a:pt x="133" y="23"/>
                        </a:lnTo>
                        <a:lnTo>
                          <a:pt x="139" y="27"/>
                        </a:lnTo>
                        <a:lnTo>
                          <a:pt x="148" y="32"/>
                        </a:lnTo>
                        <a:lnTo>
                          <a:pt x="157" y="36"/>
                        </a:lnTo>
                        <a:lnTo>
                          <a:pt x="167" y="40"/>
                        </a:lnTo>
                        <a:lnTo>
                          <a:pt x="176" y="42"/>
                        </a:lnTo>
                        <a:lnTo>
                          <a:pt x="187" y="42"/>
                        </a:lnTo>
                        <a:lnTo>
                          <a:pt x="204" y="49"/>
                        </a:lnTo>
                        <a:lnTo>
                          <a:pt x="217" y="64"/>
                        </a:lnTo>
                        <a:lnTo>
                          <a:pt x="225" y="81"/>
                        </a:lnTo>
                        <a:lnTo>
                          <a:pt x="227" y="88"/>
                        </a:lnTo>
                        <a:lnTo>
                          <a:pt x="225" y="88"/>
                        </a:lnTo>
                        <a:lnTo>
                          <a:pt x="221" y="90"/>
                        </a:lnTo>
                        <a:lnTo>
                          <a:pt x="212" y="92"/>
                        </a:lnTo>
                        <a:lnTo>
                          <a:pt x="204" y="96"/>
                        </a:lnTo>
                        <a:lnTo>
                          <a:pt x="193" y="98"/>
                        </a:lnTo>
                        <a:lnTo>
                          <a:pt x="180" y="98"/>
                        </a:lnTo>
                        <a:lnTo>
                          <a:pt x="170" y="100"/>
                        </a:lnTo>
                        <a:lnTo>
                          <a:pt x="159" y="98"/>
                        </a:lnTo>
                        <a:lnTo>
                          <a:pt x="148" y="96"/>
                        </a:lnTo>
                        <a:lnTo>
                          <a:pt x="135" y="98"/>
                        </a:lnTo>
                        <a:lnTo>
                          <a:pt x="122" y="100"/>
                        </a:lnTo>
                        <a:lnTo>
                          <a:pt x="109" y="105"/>
                        </a:lnTo>
                        <a:lnTo>
                          <a:pt x="97" y="109"/>
                        </a:lnTo>
                        <a:lnTo>
                          <a:pt x="88" y="111"/>
                        </a:lnTo>
                        <a:lnTo>
                          <a:pt x="82" y="115"/>
                        </a:lnTo>
                        <a:lnTo>
                          <a:pt x="79" y="115"/>
                        </a:lnTo>
                        <a:lnTo>
                          <a:pt x="69" y="118"/>
                        </a:lnTo>
                        <a:lnTo>
                          <a:pt x="49" y="118"/>
                        </a:lnTo>
                        <a:lnTo>
                          <a:pt x="28" y="118"/>
                        </a:lnTo>
                        <a:lnTo>
                          <a:pt x="17" y="109"/>
                        </a:lnTo>
                        <a:lnTo>
                          <a:pt x="21" y="94"/>
                        </a:lnTo>
                        <a:lnTo>
                          <a:pt x="32" y="77"/>
                        </a:lnTo>
                        <a:lnTo>
                          <a:pt x="41" y="64"/>
                        </a:lnTo>
                        <a:lnTo>
                          <a:pt x="45" y="60"/>
                        </a:lnTo>
                        <a:lnTo>
                          <a:pt x="0" y="30"/>
                        </a:lnTo>
                        <a:lnTo>
                          <a:pt x="2" y="25"/>
                        </a:lnTo>
                        <a:lnTo>
                          <a:pt x="9" y="19"/>
                        </a:lnTo>
                        <a:lnTo>
                          <a:pt x="24" y="8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13" name="Freeform 9"/>
                  <p:cNvSpPr>
                    <a:spLocks/>
                  </p:cNvSpPr>
                  <p:nvPr/>
                </p:nvSpPr>
                <p:spPr bwMode="auto">
                  <a:xfrm>
                    <a:off x="2317" y="1405"/>
                    <a:ext cx="176" cy="92"/>
                  </a:xfrm>
                  <a:custGeom>
                    <a:avLst/>
                    <a:gdLst>
                      <a:gd name="T0" fmla="*/ 107950 w 176"/>
                      <a:gd name="T1" fmla="*/ 42863 h 92"/>
                      <a:gd name="T2" fmla="*/ 111125 w 176"/>
                      <a:gd name="T3" fmla="*/ 60325 h 92"/>
                      <a:gd name="T4" fmla="*/ 125413 w 176"/>
                      <a:gd name="T5" fmla="*/ 63500 h 92"/>
                      <a:gd name="T6" fmla="*/ 146050 w 176"/>
                      <a:gd name="T7" fmla="*/ 57150 h 92"/>
                      <a:gd name="T8" fmla="*/ 166688 w 176"/>
                      <a:gd name="T9" fmla="*/ 42863 h 92"/>
                      <a:gd name="T10" fmla="*/ 190500 w 176"/>
                      <a:gd name="T11" fmla="*/ 30163 h 92"/>
                      <a:gd name="T12" fmla="*/ 214313 w 176"/>
                      <a:gd name="T13" fmla="*/ 12700 h 92"/>
                      <a:gd name="T14" fmla="*/ 234950 w 176"/>
                      <a:gd name="T15" fmla="*/ 6350 h 92"/>
                      <a:gd name="T16" fmla="*/ 250825 w 176"/>
                      <a:gd name="T17" fmla="*/ 6350 h 92"/>
                      <a:gd name="T18" fmla="*/ 271463 w 176"/>
                      <a:gd name="T19" fmla="*/ 30163 h 92"/>
                      <a:gd name="T20" fmla="*/ 279400 w 176"/>
                      <a:gd name="T21" fmla="*/ 63500 h 92"/>
                      <a:gd name="T22" fmla="*/ 279400 w 176"/>
                      <a:gd name="T23" fmla="*/ 90488 h 92"/>
                      <a:gd name="T24" fmla="*/ 279400 w 176"/>
                      <a:gd name="T25" fmla="*/ 104775 h 92"/>
                      <a:gd name="T26" fmla="*/ 271463 w 176"/>
                      <a:gd name="T27" fmla="*/ 111125 h 92"/>
                      <a:gd name="T28" fmla="*/ 255588 w 176"/>
                      <a:gd name="T29" fmla="*/ 122238 h 92"/>
                      <a:gd name="T30" fmla="*/ 223838 w 176"/>
                      <a:gd name="T31" fmla="*/ 134938 h 92"/>
                      <a:gd name="T32" fmla="*/ 190500 w 176"/>
                      <a:gd name="T33" fmla="*/ 142875 h 92"/>
                      <a:gd name="T34" fmla="*/ 169863 w 176"/>
                      <a:gd name="T35" fmla="*/ 142875 h 92"/>
                      <a:gd name="T36" fmla="*/ 149225 w 176"/>
                      <a:gd name="T37" fmla="*/ 142875 h 92"/>
                      <a:gd name="T38" fmla="*/ 128588 w 176"/>
                      <a:gd name="T39" fmla="*/ 146050 h 92"/>
                      <a:gd name="T40" fmla="*/ 107950 w 176"/>
                      <a:gd name="T41" fmla="*/ 142875 h 92"/>
                      <a:gd name="T42" fmla="*/ 92075 w 176"/>
                      <a:gd name="T43" fmla="*/ 142875 h 92"/>
                      <a:gd name="T44" fmla="*/ 77788 w 176"/>
                      <a:gd name="T45" fmla="*/ 138113 h 92"/>
                      <a:gd name="T46" fmla="*/ 71438 w 176"/>
                      <a:gd name="T47" fmla="*/ 134938 h 92"/>
                      <a:gd name="T48" fmla="*/ 63500 w 176"/>
                      <a:gd name="T49" fmla="*/ 125413 h 92"/>
                      <a:gd name="T50" fmla="*/ 50800 w 176"/>
                      <a:gd name="T51" fmla="*/ 107950 h 92"/>
                      <a:gd name="T52" fmla="*/ 26988 w 176"/>
                      <a:gd name="T53" fmla="*/ 90488 h 92"/>
                      <a:gd name="T54" fmla="*/ 9525 w 176"/>
                      <a:gd name="T55" fmla="*/ 84138 h 92"/>
                      <a:gd name="T56" fmla="*/ 0 w 176"/>
                      <a:gd name="T57" fmla="*/ 80963 h 92"/>
                      <a:gd name="T58" fmla="*/ 0 w 176"/>
                      <a:gd name="T59" fmla="*/ 71438 h 92"/>
                      <a:gd name="T60" fmla="*/ 3175 w 176"/>
                      <a:gd name="T61" fmla="*/ 42863 h 92"/>
                      <a:gd name="T62" fmla="*/ 15875 w 176"/>
                      <a:gd name="T63" fmla="*/ 15875 h 92"/>
                      <a:gd name="T64" fmla="*/ 36513 w 176"/>
                      <a:gd name="T65" fmla="*/ 0 h 92"/>
                      <a:gd name="T66" fmla="*/ 63500 w 176"/>
                      <a:gd name="T67" fmla="*/ 0 h 92"/>
                      <a:gd name="T68" fmla="*/ 84138 w 176"/>
                      <a:gd name="T69" fmla="*/ 6350 h 92"/>
                      <a:gd name="T70" fmla="*/ 101600 w 176"/>
                      <a:gd name="T71" fmla="*/ 23813 h 92"/>
                      <a:gd name="T72" fmla="*/ 107950 w 176"/>
                      <a:gd name="T73" fmla="*/ 42863 h 92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76"/>
                      <a:gd name="T112" fmla="*/ 0 h 92"/>
                      <a:gd name="T113" fmla="*/ 176 w 176"/>
                      <a:gd name="T114" fmla="*/ 92 h 92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76" h="92">
                        <a:moveTo>
                          <a:pt x="68" y="27"/>
                        </a:moveTo>
                        <a:lnTo>
                          <a:pt x="70" y="38"/>
                        </a:lnTo>
                        <a:lnTo>
                          <a:pt x="79" y="40"/>
                        </a:lnTo>
                        <a:lnTo>
                          <a:pt x="92" y="36"/>
                        </a:lnTo>
                        <a:lnTo>
                          <a:pt x="105" y="27"/>
                        </a:lnTo>
                        <a:lnTo>
                          <a:pt x="120" y="19"/>
                        </a:lnTo>
                        <a:lnTo>
                          <a:pt x="135" y="8"/>
                        </a:lnTo>
                        <a:lnTo>
                          <a:pt x="148" y="4"/>
                        </a:lnTo>
                        <a:lnTo>
                          <a:pt x="158" y="4"/>
                        </a:lnTo>
                        <a:lnTo>
                          <a:pt x="171" y="19"/>
                        </a:lnTo>
                        <a:lnTo>
                          <a:pt x="176" y="40"/>
                        </a:lnTo>
                        <a:lnTo>
                          <a:pt x="176" y="57"/>
                        </a:lnTo>
                        <a:lnTo>
                          <a:pt x="176" y="66"/>
                        </a:lnTo>
                        <a:lnTo>
                          <a:pt x="171" y="70"/>
                        </a:lnTo>
                        <a:lnTo>
                          <a:pt x="161" y="77"/>
                        </a:lnTo>
                        <a:lnTo>
                          <a:pt x="141" y="85"/>
                        </a:lnTo>
                        <a:lnTo>
                          <a:pt x="120" y="90"/>
                        </a:lnTo>
                        <a:lnTo>
                          <a:pt x="107" y="90"/>
                        </a:lnTo>
                        <a:lnTo>
                          <a:pt x="94" y="90"/>
                        </a:lnTo>
                        <a:lnTo>
                          <a:pt x="81" y="92"/>
                        </a:lnTo>
                        <a:lnTo>
                          <a:pt x="68" y="90"/>
                        </a:lnTo>
                        <a:lnTo>
                          <a:pt x="58" y="90"/>
                        </a:lnTo>
                        <a:lnTo>
                          <a:pt x="49" y="87"/>
                        </a:lnTo>
                        <a:lnTo>
                          <a:pt x="45" y="85"/>
                        </a:lnTo>
                        <a:lnTo>
                          <a:pt x="40" y="79"/>
                        </a:lnTo>
                        <a:lnTo>
                          <a:pt x="32" y="68"/>
                        </a:lnTo>
                        <a:lnTo>
                          <a:pt x="17" y="57"/>
                        </a:lnTo>
                        <a:lnTo>
                          <a:pt x="6" y="53"/>
                        </a:lnTo>
                        <a:lnTo>
                          <a:pt x="0" y="51"/>
                        </a:lnTo>
                        <a:lnTo>
                          <a:pt x="0" y="45"/>
                        </a:lnTo>
                        <a:lnTo>
                          <a:pt x="2" y="27"/>
                        </a:lnTo>
                        <a:lnTo>
                          <a:pt x="10" y="10"/>
                        </a:lnTo>
                        <a:lnTo>
                          <a:pt x="23" y="0"/>
                        </a:lnTo>
                        <a:lnTo>
                          <a:pt x="40" y="0"/>
                        </a:lnTo>
                        <a:lnTo>
                          <a:pt x="53" y="4"/>
                        </a:lnTo>
                        <a:lnTo>
                          <a:pt x="64" y="15"/>
                        </a:lnTo>
                        <a:lnTo>
                          <a:pt x="68" y="27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14" name="Freeform 10"/>
                  <p:cNvSpPr>
                    <a:spLocks/>
                  </p:cNvSpPr>
                  <p:nvPr/>
                </p:nvSpPr>
                <p:spPr bwMode="auto">
                  <a:xfrm>
                    <a:off x="2640" y="1081"/>
                    <a:ext cx="2812" cy="750"/>
                  </a:xfrm>
                  <a:custGeom>
                    <a:avLst/>
                    <a:gdLst>
                      <a:gd name="T0" fmla="*/ 3353487 w 2813"/>
                      <a:gd name="T1" fmla="*/ 1008063 h 750"/>
                      <a:gd name="T2" fmla="*/ 3258847 w 2813"/>
                      <a:gd name="T3" fmla="*/ 881063 h 750"/>
                      <a:gd name="T4" fmla="*/ 3411852 w 2813"/>
                      <a:gd name="T5" fmla="*/ 762000 h 750"/>
                      <a:gd name="T6" fmla="*/ 3503338 w 2813"/>
                      <a:gd name="T7" fmla="*/ 809625 h 750"/>
                      <a:gd name="T8" fmla="*/ 3621642 w 2813"/>
                      <a:gd name="T9" fmla="*/ 806450 h 750"/>
                      <a:gd name="T10" fmla="*/ 3719439 w 2813"/>
                      <a:gd name="T11" fmla="*/ 752475 h 750"/>
                      <a:gd name="T12" fmla="*/ 3821969 w 2813"/>
                      <a:gd name="T13" fmla="*/ 738188 h 750"/>
                      <a:gd name="T14" fmla="*/ 3739944 w 2813"/>
                      <a:gd name="T15" fmla="*/ 830263 h 750"/>
                      <a:gd name="T16" fmla="*/ 3698932 w 2813"/>
                      <a:gd name="T17" fmla="*/ 931863 h 750"/>
                      <a:gd name="T18" fmla="*/ 3780957 w 2813"/>
                      <a:gd name="T19" fmla="*/ 1031875 h 750"/>
                      <a:gd name="T20" fmla="*/ 3875595 w 2813"/>
                      <a:gd name="T21" fmla="*/ 928688 h 750"/>
                      <a:gd name="T22" fmla="*/ 3952888 w 2813"/>
                      <a:gd name="T23" fmla="*/ 779463 h 750"/>
                      <a:gd name="T24" fmla="*/ 4150060 w 2813"/>
                      <a:gd name="T25" fmla="*/ 720725 h 750"/>
                      <a:gd name="T26" fmla="*/ 4268367 w 2813"/>
                      <a:gd name="T27" fmla="*/ 604838 h 750"/>
                      <a:gd name="T28" fmla="*/ 4430833 w 2813"/>
                      <a:gd name="T29" fmla="*/ 506413 h 750"/>
                      <a:gd name="T30" fmla="*/ 4336194 w 2813"/>
                      <a:gd name="T31" fmla="*/ 509588 h 750"/>
                      <a:gd name="T32" fmla="*/ 4233659 w 2813"/>
                      <a:gd name="T33" fmla="*/ 469900 h 750"/>
                      <a:gd name="T34" fmla="*/ 4102741 w 2813"/>
                      <a:gd name="T35" fmla="*/ 404813 h 750"/>
                      <a:gd name="T36" fmla="*/ 3984437 w 2813"/>
                      <a:gd name="T37" fmla="*/ 442913 h 750"/>
                      <a:gd name="T38" fmla="*/ 3746255 w 2813"/>
                      <a:gd name="T39" fmla="*/ 377825 h 750"/>
                      <a:gd name="T40" fmla="*/ 3509648 w 2813"/>
                      <a:gd name="T41" fmla="*/ 282575 h 750"/>
                      <a:gd name="T42" fmla="*/ 3438669 w 2813"/>
                      <a:gd name="T43" fmla="*/ 231775 h 750"/>
                      <a:gd name="T44" fmla="*/ 3258847 w 2813"/>
                      <a:gd name="T45" fmla="*/ 298450 h 750"/>
                      <a:gd name="T46" fmla="*/ 2998582 w 2813"/>
                      <a:gd name="T47" fmla="*/ 265113 h 750"/>
                      <a:gd name="T48" fmla="*/ 2750934 w 2813"/>
                      <a:gd name="T49" fmla="*/ 227013 h 750"/>
                      <a:gd name="T50" fmla="*/ 2572693 w 2813"/>
                      <a:gd name="T51" fmla="*/ 261938 h 750"/>
                      <a:gd name="T52" fmla="*/ 2579003 w 2813"/>
                      <a:gd name="T53" fmla="*/ 166688 h 750"/>
                      <a:gd name="T54" fmla="*/ 2508020 w 2813"/>
                      <a:gd name="T55" fmla="*/ 20638 h 750"/>
                      <a:gd name="T56" fmla="*/ 2392871 w 2813"/>
                      <a:gd name="T57" fmla="*/ 39688 h 750"/>
                      <a:gd name="T58" fmla="*/ 2298229 w 2813"/>
                      <a:gd name="T59" fmla="*/ 98425 h 750"/>
                      <a:gd name="T60" fmla="*/ 2153111 w 2813"/>
                      <a:gd name="T61" fmla="*/ 119063 h 750"/>
                      <a:gd name="T62" fmla="*/ 2000106 w 2813"/>
                      <a:gd name="T63" fmla="*/ 179388 h 750"/>
                      <a:gd name="T64" fmla="*/ 1902309 w 2813"/>
                      <a:gd name="T65" fmla="*/ 309563 h 750"/>
                      <a:gd name="T66" fmla="*/ 1799782 w 2813"/>
                      <a:gd name="T67" fmla="*/ 322263 h 750"/>
                      <a:gd name="T68" fmla="*/ 1657818 w 2813"/>
                      <a:gd name="T69" fmla="*/ 312738 h 750"/>
                      <a:gd name="T70" fmla="*/ 1547403 w 2813"/>
                      <a:gd name="T71" fmla="*/ 398463 h 750"/>
                      <a:gd name="T72" fmla="*/ 1403862 w 2813"/>
                      <a:gd name="T73" fmla="*/ 452438 h 750"/>
                      <a:gd name="T74" fmla="*/ 1231929 w 2813"/>
                      <a:gd name="T75" fmla="*/ 442913 h 750"/>
                      <a:gd name="T76" fmla="*/ 1099429 w 2813"/>
                      <a:gd name="T77" fmla="*/ 550863 h 750"/>
                      <a:gd name="T78" fmla="*/ 933804 w 2813"/>
                      <a:gd name="T79" fmla="*/ 568325 h 750"/>
                      <a:gd name="T80" fmla="*/ 924340 w 2813"/>
                      <a:gd name="T81" fmla="*/ 485775 h 750"/>
                      <a:gd name="T82" fmla="*/ 782376 w 2813"/>
                      <a:gd name="T83" fmla="*/ 452438 h 750"/>
                      <a:gd name="T84" fmla="*/ 690889 w 2813"/>
                      <a:gd name="T85" fmla="*/ 336550 h 750"/>
                      <a:gd name="T86" fmla="*/ 531574 w 2813"/>
                      <a:gd name="T87" fmla="*/ 298450 h 750"/>
                      <a:gd name="T88" fmla="*/ 348601 w 2813"/>
                      <a:gd name="T89" fmla="*/ 438150 h 750"/>
                      <a:gd name="T90" fmla="*/ 168782 w 2813"/>
                      <a:gd name="T91" fmla="*/ 595313 h 750"/>
                      <a:gd name="T92" fmla="*/ 175090 w 2813"/>
                      <a:gd name="T93" fmla="*/ 823913 h 750"/>
                      <a:gd name="T94" fmla="*/ 301279 w 2813"/>
                      <a:gd name="T95" fmla="*/ 860425 h 750"/>
                      <a:gd name="T96" fmla="*/ 405384 w 2813"/>
                      <a:gd name="T97" fmla="*/ 765175 h 750"/>
                      <a:gd name="T98" fmla="*/ 419581 w 2813"/>
                      <a:gd name="T99" fmla="*/ 577850 h 750"/>
                      <a:gd name="T100" fmla="*/ 520533 w 2813"/>
                      <a:gd name="T101" fmla="*/ 503238 h 750"/>
                      <a:gd name="T102" fmla="*/ 561544 w 2813"/>
                      <a:gd name="T103" fmla="*/ 533400 h 750"/>
                      <a:gd name="T104" fmla="*/ 481098 w 2813"/>
                      <a:gd name="T105" fmla="*/ 660400 h 750"/>
                      <a:gd name="T106" fmla="*/ 643568 w 2813"/>
                      <a:gd name="T107" fmla="*/ 666750 h 750"/>
                      <a:gd name="T108" fmla="*/ 765026 w 2813"/>
                      <a:gd name="T109" fmla="*/ 687388 h 750"/>
                      <a:gd name="T110" fmla="*/ 720859 w 2813"/>
                      <a:gd name="T111" fmla="*/ 765175 h 750"/>
                      <a:gd name="T112" fmla="*/ 662495 w 2813"/>
                      <a:gd name="T113" fmla="*/ 788988 h 750"/>
                      <a:gd name="T114" fmla="*/ 528419 w 2813"/>
                      <a:gd name="T115" fmla="*/ 803275 h 750"/>
                      <a:gd name="T116" fmla="*/ 372259 w 2813"/>
                      <a:gd name="T117" fmla="*/ 919163 h 750"/>
                      <a:gd name="T118" fmla="*/ 151428 w 2813"/>
                      <a:gd name="T119" fmla="*/ 990600 h 750"/>
                      <a:gd name="T120" fmla="*/ 59947 w 2813"/>
                      <a:gd name="T121" fmla="*/ 1095375 h 750"/>
                      <a:gd name="T122" fmla="*/ 0 w 2813"/>
                      <a:gd name="T123" fmla="*/ 1190625 h 750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w 2813"/>
                      <a:gd name="T187" fmla="*/ 0 h 750"/>
                      <a:gd name="T188" fmla="*/ 2813 w 2813"/>
                      <a:gd name="T189" fmla="*/ 750 h 750"/>
                    </a:gdLst>
                    <a:ahLst/>
                    <a:cxnLst>
                      <a:cxn ang="T124">
                        <a:pos x="T0" y="T1"/>
                      </a:cxn>
                      <a:cxn ang="T125">
                        <a:pos x="T2" y="T3"/>
                      </a:cxn>
                      <a:cxn ang="T126">
                        <a:pos x="T4" y="T5"/>
                      </a:cxn>
                      <a:cxn ang="T127">
                        <a:pos x="T6" y="T7"/>
                      </a:cxn>
                      <a:cxn ang="T128">
                        <a:pos x="T8" y="T9"/>
                      </a:cxn>
                      <a:cxn ang="T129">
                        <a:pos x="T10" y="T11"/>
                      </a:cxn>
                      <a:cxn ang="T130">
                        <a:pos x="T12" y="T13"/>
                      </a:cxn>
                      <a:cxn ang="T131">
                        <a:pos x="T14" y="T15"/>
                      </a:cxn>
                      <a:cxn ang="T132">
                        <a:pos x="T16" y="T17"/>
                      </a:cxn>
                      <a:cxn ang="T133">
                        <a:pos x="T18" y="T19"/>
                      </a:cxn>
                      <a:cxn ang="T134">
                        <a:pos x="T20" y="T21"/>
                      </a:cxn>
                      <a:cxn ang="T135">
                        <a:pos x="T22" y="T23"/>
                      </a:cxn>
                      <a:cxn ang="T136">
                        <a:pos x="T24" y="T25"/>
                      </a:cxn>
                      <a:cxn ang="T137">
                        <a:pos x="T26" y="T27"/>
                      </a:cxn>
                      <a:cxn ang="T138">
                        <a:pos x="T28" y="T29"/>
                      </a:cxn>
                      <a:cxn ang="T139">
                        <a:pos x="T30" y="T31"/>
                      </a:cxn>
                      <a:cxn ang="T140">
                        <a:pos x="T32" y="T33"/>
                      </a:cxn>
                      <a:cxn ang="T141">
                        <a:pos x="T34" y="T35"/>
                      </a:cxn>
                      <a:cxn ang="T142">
                        <a:pos x="T36" y="T37"/>
                      </a:cxn>
                      <a:cxn ang="T143">
                        <a:pos x="T38" y="T39"/>
                      </a:cxn>
                      <a:cxn ang="T144">
                        <a:pos x="T40" y="T41"/>
                      </a:cxn>
                      <a:cxn ang="T145">
                        <a:pos x="T42" y="T43"/>
                      </a:cxn>
                      <a:cxn ang="T146">
                        <a:pos x="T44" y="T45"/>
                      </a:cxn>
                      <a:cxn ang="T147">
                        <a:pos x="T46" y="T47"/>
                      </a:cxn>
                      <a:cxn ang="T148">
                        <a:pos x="T48" y="T49"/>
                      </a:cxn>
                      <a:cxn ang="T149">
                        <a:pos x="T50" y="T51"/>
                      </a:cxn>
                      <a:cxn ang="T150">
                        <a:pos x="T52" y="T53"/>
                      </a:cxn>
                      <a:cxn ang="T151">
                        <a:pos x="T54" y="T55"/>
                      </a:cxn>
                      <a:cxn ang="T152">
                        <a:pos x="T56" y="T57"/>
                      </a:cxn>
                      <a:cxn ang="T153">
                        <a:pos x="T58" y="T59"/>
                      </a:cxn>
                      <a:cxn ang="T154">
                        <a:pos x="T60" y="T61"/>
                      </a:cxn>
                      <a:cxn ang="T155">
                        <a:pos x="T62" y="T63"/>
                      </a:cxn>
                      <a:cxn ang="T156">
                        <a:pos x="T64" y="T65"/>
                      </a:cxn>
                      <a:cxn ang="T157">
                        <a:pos x="T66" y="T67"/>
                      </a:cxn>
                      <a:cxn ang="T158">
                        <a:pos x="T68" y="T69"/>
                      </a:cxn>
                      <a:cxn ang="T159">
                        <a:pos x="T70" y="T71"/>
                      </a:cxn>
                      <a:cxn ang="T160">
                        <a:pos x="T72" y="T73"/>
                      </a:cxn>
                      <a:cxn ang="T161">
                        <a:pos x="T74" y="T75"/>
                      </a:cxn>
                      <a:cxn ang="T162">
                        <a:pos x="T76" y="T77"/>
                      </a:cxn>
                      <a:cxn ang="T163">
                        <a:pos x="T78" y="T79"/>
                      </a:cxn>
                      <a:cxn ang="T164">
                        <a:pos x="T80" y="T81"/>
                      </a:cxn>
                      <a:cxn ang="T165">
                        <a:pos x="T82" y="T83"/>
                      </a:cxn>
                      <a:cxn ang="T166">
                        <a:pos x="T84" y="T85"/>
                      </a:cxn>
                      <a:cxn ang="T167">
                        <a:pos x="T86" y="T87"/>
                      </a:cxn>
                      <a:cxn ang="T168">
                        <a:pos x="T88" y="T89"/>
                      </a:cxn>
                      <a:cxn ang="T169">
                        <a:pos x="T90" y="T91"/>
                      </a:cxn>
                      <a:cxn ang="T170">
                        <a:pos x="T92" y="T93"/>
                      </a:cxn>
                      <a:cxn ang="T171">
                        <a:pos x="T94" y="T95"/>
                      </a:cxn>
                      <a:cxn ang="T172">
                        <a:pos x="T96" y="T97"/>
                      </a:cxn>
                      <a:cxn ang="T173">
                        <a:pos x="T98" y="T99"/>
                      </a:cxn>
                      <a:cxn ang="T174">
                        <a:pos x="T100" y="T101"/>
                      </a:cxn>
                      <a:cxn ang="T175">
                        <a:pos x="T102" y="T103"/>
                      </a:cxn>
                      <a:cxn ang="T176">
                        <a:pos x="T104" y="T105"/>
                      </a:cxn>
                      <a:cxn ang="T177">
                        <a:pos x="T106" y="T107"/>
                      </a:cxn>
                      <a:cxn ang="T178">
                        <a:pos x="T108" y="T109"/>
                      </a:cxn>
                      <a:cxn ang="T179">
                        <a:pos x="T110" y="T111"/>
                      </a:cxn>
                      <a:cxn ang="T180">
                        <a:pos x="T112" y="T113"/>
                      </a:cxn>
                      <a:cxn ang="T181">
                        <a:pos x="T114" y="T115"/>
                      </a:cxn>
                      <a:cxn ang="T182">
                        <a:pos x="T116" y="T117"/>
                      </a:cxn>
                      <a:cxn ang="T183">
                        <a:pos x="T118" y="T119"/>
                      </a:cxn>
                      <a:cxn ang="T184">
                        <a:pos x="T120" y="T121"/>
                      </a:cxn>
                      <a:cxn ang="T185">
                        <a:pos x="T122" y="T123"/>
                      </a:cxn>
                    </a:cxnLst>
                    <a:rect l="T186" t="T187" r="T188" b="T189"/>
                    <a:pathLst>
                      <a:path w="2813" h="750">
                        <a:moveTo>
                          <a:pt x="2079" y="750"/>
                        </a:moveTo>
                        <a:lnTo>
                          <a:pt x="2092" y="727"/>
                        </a:lnTo>
                        <a:lnTo>
                          <a:pt x="2105" y="697"/>
                        </a:lnTo>
                        <a:lnTo>
                          <a:pt x="2116" y="669"/>
                        </a:lnTo>
                        <a:lnTo>
                          <a:pt x="2124" y="652"/>
                        </a:lnTo>
                        <a:lnTo>
                          <a:pt x="2126" y="635"/>
                        </a:lnTo>
                        <a:lnTo>
                          <a:pt x="2120" y="613"/>
                        </a:lnTo>
                        <a:lnTo>
                          <a:pt x="2105" y="596"/>
                        </a:lnTo>
                        <a:lnTo>
                          <a:pt x="2079" y="589"/>
                        </a:lnTo>
                        <a:lnTo>
                          <a:pt x="2058" y="585"/>
                        </a:lnTo>
                        <a:lnTo>
                          <a:pt x="2056" y="572"/>
                        </a:lnTo>
                        <a:lnTo>
                          <a:pt x="2066" y="555"/>
                        </a:lnTo>
                        <a:lnTo>
                          <a:pt x="2086" y="534"/>
                        </a:lnTo>
                        <a:lnTo>
                          <a:pt x="2099" y="523"/>
                        </a:lnTo>
                        <a:lnTo>
                          <a:pt x="2114" y="510"/>
                        </a:lnTo>
                        <a:lnTo>
                          <a:pt x="2131" y="499"/>
                        </a:lnTo>
                        <a:lnTo>
                          <a:pt x="2148" y="489"/>
                        </a:lnTo>
                        <a:lnTo>
                          <a:pt x="2163" y="480"/>
                        </a:lnTo>
                        <a:lnTo>
                          <a:pt x="2178" y="474"/>
                        </a:lnTo>
                        <a:lnTo>
                          <a:pt x="2189" y="474"/>
                        </a:lnTo>
                        <a:lnTo>
                          <a:pt x="2193" y="476"/>
                        </a:lnTo>
                        <a:lnTo>
                          <a:pt x="2199" y="491"/>
                        </a:lnTo>
                        <a:lnTo>
                          <a:pt x="2210" y="504"/>
                        </a:lnTo>
                        <a:lnTo>
                          <a:pt x="2221" y="510"/>
                        </a:lnTo>
                        <a:lnTo>
                          <a:pt x="2232" y="506"/>
                        </a:lnTo>
                        <a:lnTo>
                          <a:pt x="2247" y="493"/>
                        </a:lnTo>
                        <a:lnTo>
                          <a:pt x="2266" y="484"/>
                        </a:lnTo>
                        <a:lnTo>
                          <a:pt x="2285" y="484"/>
                        </a:lnTo>
                        <a:lnTo>
                          <a:pt x="2294" y="493"/>
                        </a:lnTo>
                        <a:lnTo>
                          <a:pt x="2296" y="508"/>
                        </a:lnTo>
                        <a:lnTo>
                          <a:pt x="2302" y="519"/>
                        </a:lnTo>
                        <a:lnTo>
                          <a:pt x="2313" y="521"/>
                        </a:lnTo>
                        <a:lnTo>
                          <a:pt x="2328" y="510"/>
                        </a:lnTo>
                        <a:lnTo>
                          <a:pt x="2337" y="499"/>
                        </a:lnTo>
                        <a:lnTo>
                          <a:pt x="2347" y="487"/>
                        </a:lnTo>
                        <a:lnTo>
                          <a:pt x="2358" y="474"/>
                        </a:lnTo>
                        <a:lnTo>
                          <a:pt x="2371" y="461"/>
                        </a:lnTo>
                        <a:lnTo>
                          <a:pt x="2382" y="450"/>
                        </a:lnTo>
                        <a:lnTo>
                          <a:pt x="2393" y="444"/>
                        </a:lnTo>
                        <a:lnTo>
                          <a:pt x="2403" y="442"/>
                        </a:lnTo>
                        <a:lnTo>
                          <a:pt x="2412" y="448"/>
                        </a:lnTo>
                        <a:lnTo>
                          <a:pt x="2423" y="465"/>
                        </a:lnTo>
                        <a:lnTo>
                          <a:pt x="2423" y="476"/>
                        </a:lnTo>
                        <a:lnTo>
                          <a:pt x="2414" y="484"/>
                        </a:lnTo>
                        <a:lnTo>
                          <a:pt x="2401" y="499"/>
                        </a:lnTo>
                        <a:lnTo>
                          <a:pt x="2393" y="508"/>
                        </a:lnTo>
                        <a:lnTo>
                          <a:pt x="2382" y="517"/>
                        </a:lnTo>
                        <a:lnTo>
                          <a:pt x="2371" y="523"/>
                        </a:lnTo>
                        <a:lnTo>
                          <a:pt x="2360" y="529"/>
                        </a:lnTo>
                        <a:lnTo>
                          <a:pt x="2350" y="538"/>
                        </a:lnTo>
                        <a:lnTo>
                          <a:pt x="2341" y="544"/>
                        </a:lnTo>
                        <a:lnTo>
                          <a:pt x="2337" y="553"/>
                        </a:lnTo>
                        <a:lnTo>
                          <a:pt x="2339" y="562"/>
                        </a:lnTo>
                        <a:lnTo>
                          <a:pt x="2345" y="587"/>
                        </a:lnTo>
                        <a:lnTo>
                          <a:pt x="2350" y="620"/>
                        </a:lnTo>
                        <a:lnTo>
                          <a:pt x="2354" y="647"/>
                        </a:lnTo>
                        <a:lnTo>
                          <a:pt x="2367" y="662"/>
                        </a:lnTo>
                        <a:lnTo>
                          <a:pt x="2375" y="662"/>
                        </a:lnTo>
                        <a:lnTo>
                          <a:pt x="2386" y="658"/>
                        </a:lnTo>
                        <a:lnTo>
                          <a:pt x="2397" y="650"/>
                        </a:lnTo>
                        <a:lnTo>
                          <a:pt x="2410" y="641"/>
                        </a:lnTo>
                        <a:lnTo>
                          <a:pt x="2420" y="628"/>
                        </a:lnTo>
                        <a:lnTo>
                          <a:pt x="2429" y="617"/>
                        </a:lnTo>
                        <a:lnTo>
                          <a:pt x="2440" y="609"/>
                        </a:lnTo>
                        <a:lnTo>
                          <a:pt x="2446" y="600"/>
                        </a:lnTo>
                        <a:lnTo>
                          <a:pt x="2457" y="585"/>
                        </a:lnTo>
                        <a:lnTo>
                          <a:pt x="2468" y="564"/>
                        </a:lnTo>
                        <a:lnTo>
                          <a:pt x="2472" y="544"/>
                        </a:lnTo>
                        <a:lnTo>
                          <a:pt x="2474" y="527"/>
                        </a:lnTo>
                        <a:lnTo>
                          <a:pt x="2478" y="514"/>
                        </a:lnTo>
                        <a:lnTo>
                          <a:pt x="2487" y="502"/>
                        </a:lnTo>
                        <a:lnTo>
                          <a:pt x="2506" y="491"/>
                        </a:lnTo>
                        <a:lnTo>
                          <a:pt x="2532" y="482"/>
                        </a:lnTo>
                        <a:lnTo>
                          <a:pt x="2549" y="478"/>
                        </a:lnTo>
                        <a:lnTo>
                          <a:pt x="2568" y="474"/>
                        </a:lnTo>
                        <a:lnTo>
                          <a:pt x="2590" y="467"/>
                        </a:lnTo>
                        <a:lnTo>
                          <a:pt x="2609" y="461"/>
                        </a:lnTo>
                        <a:lnTo>
                          <a:pt x="2631" y="454"/>
                        </a:lnTo>
                        <a:lnTo>
                          <a:pt x="2648" y="448"/>
                        </a:lnTo>
                        <a:lnTo>
                          <a:pt x="2661" y="439"/>
                        </a:lnTo>
                        <a:lnTo>
                          <a:pt x="2667" y="431"/>
                        </a:lnTo>
                        <a:lnTo>
                          <a:pt x="2678" y="414"/>
                        </a:lnTo>
                        <a:lnTo>
                          <a:pt x="2693" y="394"/>
                        </a:lnTo>
                        <a:lnTo>
                          <a:pt x="2706" y="381"/>
                        </a:lnTo>
                        <a:lnTo>
                          <a:pt x="2712" y="375"/>
                        </a:lnTo>
                        <a:lnTo>
                          <a:pt x="2781" y="427"/>
                        </a:lnTo>
                        <a:lnTo>
                          <a:pt x="2790" y="401"/>
                        </a:lnTo>
                        <a:lnTo>
                          <a:pt x="2802" y="369"/>
                        </a:lnTo>
                        <a:lnTo>
                          <a:pt x="2813" y="336"/>
                        </a:lnTo>
                        <a:lnTo>
                          <a:pt x="2809" y="319"/>
                        </a:lnTo>
                        <a:lnTo>
                          <a:pt x="2800" y="315"/>
                        </a:lnTo>
                        <a:lnTo>
                          <a:pt x="2792" y="315"/>
                        </a:lnTo>
                        <a:lnTo>
                          <a:pt x="2779" y="315"/>
                        </a:lnTo>
                        <a:lnTo>
                          <a:pt x="2768" y="317"/>
                        </a:lnTo>
                        <a:lnTo>
                          <a:pt x="2757" y="319"/>
                        </a:lnTo>
                        <a:lnTo>
                          <a:pt x="2749" y="321"/>
                        </a:lnTo>
                        <a:lnTo>
                          <a:pt x="2742" y="324"/>
                        </a:lnTo>
                        <a:lnTo>
                          <a:pt x="2740" y="324"/>
                        </a:lnTo>
                        <a:lnTo>
                          <a:pt x="2734" y="324"/>
                        </a:lnTo>
                        <a:lnTo>
                          <a:pt x="2719" y="319"/>
                        </a:lnTo>
                        <a:lnTo>
                          <a:pt x="2699" y="311"/>
                        </a:lnTo>
                        <a:lnTo>
                          <a:pt x="2684" y="296"/>
                        </a:lnTo>
                        <a:lnTo>
                          <a:pt x="2676" y="287"/>
                        </a:lnTo>
                        <a:lnTo>
                          <a:pt x="2663" y="279"/>
                        </a:lnTo>
                        <a:lnTo>
                          <a:pt x="2648" y="270"/>
                        </a:lnTo>
                        <a:lnTo>
                          <a:pt x="2631" y="261"/>
                        </a:lnTo>
                        <a:lnTo>
                          <a:pt x="2616" y="257"/>
                        </a:lnTo>
                        <a:lnTo>
                          <a:pt x="2601" y="255"/>
                        </a:lnTo>
                        <a:lnTo>
                          <a:pt x="2588" y="255"/>
                        </a:lnTo>
                        <a:lnTo>
                          <a:pt x="2581" y="261"/>
                        </a:lnTo>
                        <a:lnTo>
                          <a:pt x="2575" y="270"/>
                        </a:lnTo>
                        <a:lnTo>
                          <a:pt x="2562" y="274"/>
                        </a:lnTo>
                        <a:lnTo>
                          <a:pt x="2545" y="279"/>
                        </a:lnTo>
                        <a:lnTo>
                          <a:pt x="2526" y="279"/>
                        </a:lnTo>
                        <a:lnTo>
                          <a:pt x="2502" y="279"/>
                        </a:lnTo>
                        <a:lnTo>
                          <a:pt x="2478" y="274"/>
                        </a:lnTo>
                        <a:lnTo>
                          <a:pt x="2453" y="270"/>
                        </a:lnTo>
                        <a:lnTo>
                          <a:pt x="2429" y="261"/>
                        </a:lnTo>
                        <a:lnTo>
                          <a:pt x="2403" y="251"/>
                        </a:lnTo>
                        <a:lnTo>
                          <a:pt x="2375" y="238"/>
                        </a:lnTo>
                        <a:lnTo>
                          <a:pt x="2345" y="223"/>
                        </a:lnTo>
                        <a:lnTo>
                          <a:pt x="2317" y="210"/>
                        </a:lnTo>
                        <a:lnTo>
                          <a:pt x="2287" y="195"/>
                        </a:lnTo>
                        <a:lnTo>
                          <a:pt x="2264" y="184"/>
                        </a:lnTo>
                        <a:lnTo>
                          <a:pt x="2240" y="178"/>
                        </a:lnTo>
                        <a:lnTo>
                          <a:pt x="2225" y="178"/>
                        </a:lnTo>
                        <a:lnTo>
                          <a:pt x="2214" y="178"/>
                        </a:lnTo>
                        <a:lnTo>
                          <a:pt x="2208" y="171"/>
                        </a:lnTo>
                        <a:lnTo>
                          <a:pt x="2202" y="165"/>
                        </a:lnTo>
                        <a:lnTo>
                          <a:pt x="2195" y="156"/>
                        </a:lnTo>
                        <a:lnTo>
                          <a:pt x="2189" y="150"/>
                        </a:lnTo>
                        <a:lnTo>
                          <a:pt x="2180" y="146"/>
                        </a:lnTo>
                        <a:lnTo>
                          <a:pt x="2169" y="143"/>
                        </a:lnTo>
                        <a:lnTo>
                          <a:pt x="2152" y="150"/>
                        </a:lnTo>
                        <a:lnTo>
                          <a:pt x="2133" y="158"/>
                        </a:lnTo>
                        <a:lnTo>
                          <a:pt x="2111" y="169"/>
                        </a:lnTo>
                        <a:lnTo>
                          <a:pt x="2090" y="180"/>
                        </a:lnTo>
                        <a:lnTo>
                          <a:pt x="2066" y="188"/>
                        </a:lnTo>
                        <a:lnTo>
                          <a:pt x="2043" y="195"/>
                        </a:lnTo>
                        <a:lnTo>
                          <a:pt x="2017" y="197"/>
                        </a:lnTo>
                        <a:lnTo>
                          <a:pt x="1989" y="195"/>
                        </a:lnTo>
                        <a:lnTo>
                          <a:pt x="1961" y="188"/>
                        </a:lnTo>
                        <a:lnTo>
                          <a:pt x="1931" y="178"/>
                        </a:lnTo>
                        <a:lnTo>
                          <a:pt x="1901" y="167"/>
                        </a:lnTo>
                        <a:lnTo>
                          <a:pt x="1869" y="158"/>
                        </a:lnTo>
                        <a:lnTo>
                          <a:pt x="1841" y="150"/>
                        </a:lnTo>
                        <a:lnTo>
                          <a:pt x="1811" y="143"/>
                        </a:lnTo>
                        <a:lnTo>
                          <a:pt x="1785" y="139"/>
                        </a:lnTo>
                        <a:lnTo>
                          <a:pt x="1764" y="139"/>
                        </a:lnTo>
                        <a:lnTo>
                          <a:pt x="1744" y="143"/>
                        </a:lnTo>
                        <a:lnTo>
                          <a:pt x="1727" y="150"/>
                        </a:lnTo>
                        <a:lnTo>
                          <a:pt x="1706" y="154"/>
                        </a:lnTo>
                        <a:lnTo>
                          <a:pt x="1687" y="158"/>
                        </a:lnTo>
                        <a:lnTo>
                          <a:pt x="1665" y="161"/>
                        </a:lnTo>
                        <a:lnTo>
                          <a:pt x="1646" y="165"/>
                        </a:lnTo>
                        <a:lnTo>
                          <a:pt x="1631" y="165"/>
                        </a:lnTo>
                        <a:lnTo>
                          <a:pt x="1622" y="167"/>
                        </a:lnTo>
                        <a:lnTo>
                          <a:pt x="1618" y="167"/>
                        </a:lnTo>
                        <a:lnTo>
                          <a:pt x="1635" y="148"/>
                        </a:lnTo>
                        <a:lnTo>
                          <a:pt x="1639" y="126"/>
                        </a:lnTo>
                        <a:lnTo>
                          <a:pt x="1637" y="111"/>
                        </a:lnTo>
                        <a:lnTo>
                          <a:pt x="1635" y="105"/>
                        </a:lnTo>
                        <a:lnTo>
                          <a:pt x="1684" y="88"/>
                        </a:lnTo>
                        <a:lnTo>
                          <a:pt x="1663" y="73"/>
                        </a:lnTo>
                        <a:lnTo>
                          <a:pt x="1644" y="58"/>
                        </a:lnTo>
                        <a:lnTo>
                          <a:pt x="1624" y="40"/>
                        </a:lnTo>
                        <a:lnTo>
                          <a:pt x="1607" y="25"/>
                        </a:lnTo>
                        <a:lnTo>
                          <a:pt x="1590" y="13"/>
                        </a:lnTo>
                        <a:lnTo>
                          <a:pt x="1575" y="4"/>
                        </a:lnTo>
                        <a:lnTo>
                          <a:pt x="1560" y="0"/>
                        </a:lnTo>
                        <a:lnTo>
                          <a:pt x="1549" y="2"/>
                        </a:lnTo>
                        <a:lnTo>
                          <a:pt x="1538" y="8"/>
                        </a:lnTo>
                        <a:lnTo>
                          <a:pt x="1528" y="17"/>
                        </a:lnTo>
                        <a:lnTo>
                          <a:pt x="1517" y="25"/>
                        </a:lnTo>
                        <a:lnTo>
                          <a:pt x="1508" y="36"/>
                        </a:lnTo>
                        <a:lnTo>
                          <a:pt x="1498" y="45"/>
                        </a:lnTo>
                        <a:lnTo>
                          <a:pt x="1489" y="51"/>
                        </a:lnTo>
                        <a:lnTo>
                          <a:pt x="1478" y="60"/>
                        </a:lnTo>
                        <a:lnTo>
                          <a:pt x="1470" y="64"/>
                        </a:lnTo>
                        <a:lnTo>
                          <a:pt x="1457" y="62"/>
                        </a:lnTo>
                        <a:lnTo>
                          <a:pt x="1444" y="51"/>
                        </a:lnTo>
                        <a:lnTo>
                          <a:pt x="1429" y="43"/>
                        </a:lnTo>
                        <a:lnTo>
                          <a:pt x="1408" y="47"/>
                        </a:lnTo>
                        <a:lnTo>
                          <a:pt x="1395" y="55"/>
                        </a:lnTo>
                        <a:lnTo>
                          <a:pt x="1380" y="66"/>
                        </a:lnTo>
                        <a:lnTo>
                          <a:pt x="1365" y="75"/>
                        </a:lnTo>
                        <a:lnTo>
                          <a:pt x="1350" y="86"/>
                        </a:lnTo>
                        <a:lnTo>
                          <a:pt x="1332" y="94"/>
                        </a:lnTo>
                        <a:lnTo>
                          <a:pt x="1317" y="101"/>
                        </a:lnTo>
                        <a:lnTo>
                          <a:pt x="1300" y="107"/>
                        </a:lnTo>
                        <a:lnTo>
                          <a:pt x="1283" y="109"/>
                        </a:lnTo>
                        <a:lnTo>
                          <a:pt x="1268" y="113"/>
                        </a:lnTo>
                        <a:lnTo>
                          <a:pt x="1255" y="124"/>
                        </a:lnTo>
                        <a:lnTo>
                          <a:pt x="1244" y="137"/>
                        </a:lnTo>
                        <a:lnTo>
                          <a:pt x="1234" y="150"/>
                        </a:lnTo>
                        <a:lnTo>
                          <a:pt x="1225" y="167"/>
                        </a:lnTo>
                        <a:lnTo>
                          <a:pt x="1214" y="182"/>
                        </a:lnTo>
                        <a:lnTo>
                          <a:pt x="1206" y="195"/>
                        </a:lnTo>
                        <a:lnTo>
                          <a:pt x="1193" y="206"/>
                        </a:lnTo>
                        <a:lnTo>
                          <a:pt x="1187" y="208"/>
                        </a:lnTo>
                        <a:lnTo>
                          <a:pt x="1176" y="210"/>
                        </a:lnTo>
                        <a:lnTo>
                          <a:pt x="1165" y="208"/>
                        </a:lnTo>
                        <a:lnTo>
                          <a:pt x="1154" y="206"/>
                        </a:lnTo>
                        <a:lnTo>
                          <a:pt x="1141" y="203"/>
                        </a:lnTo>
                        <a:lnTo>
                          <a:pt x="1129" y="199"/>
                        </a:lnTo>
                        <a:lnTo>
                          <a:pt x="1116" y="197"/>
                        </a:lnTo>
                        <a:lnTo>
                          <a:pt x="1103" y="195"/>
                        </a:lnTo>
                        <a:lnTo>
                          <a:pt x="1088" y="193"/>
                        </a:lnTo>
                        <a:lnTo>
                          <a:pt x="1071" y="195"/>
                        </a:lnTo>
                        <a:lnTo>
                          <a:pt x="1051" y="197"/>
                        </a:lnTo>
                        <a:lnTo>
                          <a:pt x="1032" y="201"/>
                        </a:lnTo>
                        <a:lnTo>
                          <a:pt x="1015" y="210"/>
                        </a:lnTo>
                        <a:lnTo>
                          <a:pt x="1000" y="218"/>
                        </a:lnTo>
                        <a:lnTo>
                          <a:pt x="989" y="227"/>
                        </a:lnTo>
                        <a:lnTo>
                          <a:pt x="985" y="240"/>
                        </a:lnTo>
                        <a:lnTo>
                          <a:pt x="981" y="251"/>
                        </a:lnTo>
                        <a:lnTo>
                          <a:pt x="970" y="261"/>
                        </a:lnTo>
                        <a:lnTo>
                          <a:pt x="955" y="270"/>
                        </a:lnTo>
                        <a:lnTo>
                          <a:pt x="940" y="274"/>
                        </a:lnTo>
                        <a:lnTo>
                          <a:pt x="923" y="281"/>
                        </a:lnTo>
                        <a:lnTo>
                          <a:pt x="905" y="283"/>
                        </a:lnTo>
                        <a:lnTo>
                          <a:pt x="890" y="285"/>
                        </a:lnTo>
                        <a:lnTo>
                          <a:pt x="878" y="285"/>
                        </a:lnTo>
                        <a:lnTo>
                          <a:pt x="863" y="285"/>
                        </a:lnTo>
                        <a:lnTo>
                          <a:pt x="845" y="283"/>
                        </a:lnTo>
                        <a:lnTo>
                          <a:pt x="824" y="281"/>
                        </a:lnTo>
                        <a:lnTo>
                          <a:pt x="802" y="279"/>
                        </a:lnTo>
                        <a:lnTo>
                          <a:pt x="781" y="279"/>
                        </a:lnTo>
                        <a:lnTo>
                          <a:pt x="764" y="281"/>
                        </a:lnTo>
                        <a:lnTo>
                          <a:pt x="749" y="285"/>
                        </a:lnTo>
                        <a:lnTo>
                          <a:pt x="740" y="291"/>
                        </a:lnTo>
                        <a:lnTo>
                          <a:pt x="727" y="311"/>
                        </a:lnTo>
                        <a:lnTo>
                          <a:pt x="712" y="330"/>
                        </a:lnTo>
                        <a:lnTo>
                          <a:pt x="697" y="347"/>
                        </a:lnTo>
                        <a:lnTo>
                          <a:pt x="691" y="354"/>
                        </a:lnTo>
                        <a:lnTo>
                          <a:pt x="629" y="347"/>
                        </a:lnTo>
                        <a:lnTo>
                          <a:pt x="624" y="349"/>
                        </a:lnTo>
                        <a:lnTo>
                          <a:pt x="616" y="351"/>
                        </a:lnTo>
                        <a:lnTo>
                          <a:pt x="605" y="356"/>
                        </a:lnTo>
                        <a:lnTo>
                          <a:pt x="592" y="358"/>
                        </a:lnTo>
                        <a:lnTo>
                          <a:pt x="581" y="360"/>
                        </a:lnTo>
                        <a:lnTo>
                          <a:pt x="573" y="362"/>
                        </a:lnTo>
                        <a:lnTo>
                          <a:pt x="571" y="360"/>
                        </a:lnTo>
                        <a:lnTo>
                          <a:pt x="577" y="354"/>
                        </a:lnTo>
                        <a:lnTo>
                          <a:pt x="588" y="332"/>
                        </a:lnTo>
                        <a:lnTo>
                          <a:pt x="586" y="306"/>
                        </a:lnTo>
                        <a:lnTo>
                          <a:pt x="571" y="285"/>
                        </a:lnTo>
                        <a:lnTo>
                          <a:pt x="554" y="279"/>
                        </a:lnTo>
                        <a:lnTo>
                          <a:pt x="543" y="281"/>
                        </a:lnTo>
                        <a:lnTo>
                          <a:pt x="528" y="283"/>
                        </a:lnTo>
                        <a:lnTo>
                          <a:pt x="513" y="285"/>
                        </a:lnTo>
                        <a:lnTo>
                          <a:pt x="496" y="285"/>
                        </a:lnTo>
                        <a:lnTo>
                          <a:pt x="478" y="283"/>
                        </a:lnTo>
                        <a:lnTo>
                          <a:pt x="466" y="281"/>
                        </a:lnTo>
                        <a:lnTo>
                          <a:pt x="457" y="274"/>
                        </a:lnTo>
                        <a:lnTo>
                          <a:pt x="453" y="268"/>
                        </a:lnTo>
                        <a:lnTo>
                          <a:pt x="448" y="244"/>
                        </a:lnTo>
                        <a:lnTo>
                          <a:pt x="438" y="212"/>
                        </a:lnTo>
                        <a:lnTo>
                          <a:pt x="420" y="184"/>
                        </a:lnTo>
                        <a:lnTo>
                          <a:pt x="401" y="167"/>
                        </a:lnTo>
                        <a:lnTo>
                          <a:pt x="388" y="165"/>
                        </a:lnTo>
                        <a:lnTo>
                          <a:pt x="373" y="169"/>
                        </a:lnTo>
                        <a:lnTo>
                          <a:pt x="356" y="178"/>
                        </a:lnTo>
                        <a:lnTo>
                          <a:pt x="337" y="188"/>
                        </a:lnTo>
                        <a:lnTo>
                          <a:pt x="317" y="201"/>
                        </a:lnTo>
                        <a:lnTo>
                          <a:pt x="296" y="216"/>
                        </a:lnTo>
                        <a:lnTo>
                          <a:pt x="277" y="231"/>
                        </a:lnTo>
                        <a:lnTo>
                          <a:pt x="260" y="244"/>
                        </a:lnTo>
                        <a:lnTo>
                          <a:pt x="240" y="259"/>
                        </a:lnTo>
                        <a:lnTo>
                          <a:pt x="221" y="276"/>
                        </a:lnTo>
                        <a:lnTo>
                          <a:pt x="199" y="296"/>
                        </a:lnTo>
                        <a:lnTo>
                          <a:pt x="178" y="315"/>
                        </a:lnTo>
                        <a:lnTo>
                          <a:pt x="157" y="334"/>
                        </a:lnTo>
                        <a:lnTo>
                          <a:pt x="137" y="349"/>
                        </a:lnTo>
                        <a:lnTo>
                          <a:pt x="120" y="364"/>
                        </a:lnTo>
                        <a:lnTo>
                          <a:pt x="107" y="375"/>
                        </a:lnTo>
                        <a:lnTo>
                          <a:pt x="90" y="394"/>
                        </a:lnTo>
                        <a:lnTo>
                          <a:pt x="79" y="414"/>
                        </a:lnTo>
                        <a:lnTo>
                          <a:pt x="77" y="437"/>
                        </a:lnTo>
                        <a:lnTo>
                          <a:pt x="86" y="461"/>
                        </a:lnTo>
                        <a:lnTo>
                          <a:pt x="99" y="489"/>
                        </a:lnTo>
                        <a:lnTo>
                          <a:pt x="111" y="519"/>
                        </a:lnTo>
                        <a:lnTo>
                          <a:pt x="124" y="542"/>
                        </a:lnTo>
                        <a:lnTo>
                          <a:pt x="142" y="551"/>
                        </a:lnTo>
                        <a:lnTo>
                          <a:pt x="152" y="551"/>
                        </a:lnTo>
                        <a:lnTo>
                          <a:pt x="165" y="549"/>
                        </a:lnTo>
                        <a:lnTo>
                          <a:pt x="178" y="547"/>
                        </a:lnTo>
                        <a:lnTo>
                          <a:pt x="191" y="542"/>
                        </a:lnTo>
                        <a:lnTo>
                          <a:pt x="204" y="536"/>
                        </a:lnTo>
                        <a:lnTo>
                          <a:pt x="217" y="532"/>
                        </a:lnTo>
                        <a:lnTo>
                          <a:pt x="225" y="525"/>
                        </a:lnTo>
                        <a:lnTo>
                          <a:pt x="232" y="517"/>
                        </a:lnTo>
                        <a:lnTo>
                          <a:pt x="242" y="499"/>
                        </a:lnTo>
                        <a:lnTo>
                          <a:pt x="257" y="482"/>
                        </a:lnTo>
                        <a:lnTo>
                          <a:pt x="266" y="465"/>
                        </a:lnTo>
                        <a:lnTo>
                          <a:pt x="266" y="444"/>
                        </a:lnTo>
                        <a:lnTo>
                          <a:pt x="257" y="420"/>
                        </a:lnTo>
                        <a:lnTo>
                          <a:pt x="253" y="399"/>
                        </a:lnTo>
                        <a:lnTo>
                          <a:pt x="255" y="381"/>
                        </a:lnTo>
                        <a:lnTo>
                          <a:pt x="266" y="364"/>
                        </a:lnTo>
                        <a:lnTo>
                          <a:pt x="277" y="356"/>
                        </a:lnTo>
                        <a:lnTo>
                          <a:pt x="287" y="347"/>
                        </a:lnTo>
                        <a:lnTo>
                          <a:pt x="300" y="339"/>
                        </a:lnTo>
                        <a:lnTo>
                          <a:pt x="311" y="330"/>
                        </a:lnTo>
                        <a:lnTo>
                          <a:pt x="322" y="324"/>
                        </a:lnTo>
                        <a:lnTo>
                          <a:pt x="330" y="317"/>
                        </a:lnTo>
                        <a:lnTo>
                          <a:pt x="337" y="315"/>
                        </a:lnTo>
                        <a:lnTo>
                          <a:pt x="339" y="313"/>
                        </a:lnTo>
                        <a:lnTo>
                          <a:pt x="341" y="313"/>
                        </a:lnTo>
                        <a:lnTo>
                          <a:pt x="348" y="315"/>
                        </a:lnTo>
                        <a:lnTo>
                          <a:pt x="354" y="324"/>
                        </a:lnTo>
                        <a:lnTo>
                          <a:pt x="356" y="336"/>
                        </a:lnTo>
                        <a:lnTo>
                          <a:pt x="354" y="347"/>
                        </a:lnTo>
                        <a:lnTo>
                          <a:pt x="345" y="351"/>
                        </a:lnTo>
                        <a:lnTo>
                          <a:pt x="332" y="358"/>
                        </a:lnTo>
                        <a:lnTo>
                          <a:pt x="317" y="369"/>
                        </a:lnTo>
                        <a:lnTo>
                          <a:pt x="305" y="390"/>
                        </a:lnTo>
                        <a:lnTo>
                          <a:pt x="305" y="416"/>
                        </a:lnTo>
                        <a:lnTo>
                          <a:pt x="315" y="437"/>
                        </a:lnTo>
                        <a:lnTo>
                          <a:pt x="339" y="444"/>
                        </a:lnTo>
                        <a:lnTo>
                          <a:pt x="356" y="439"/>
                        </a:lnTo>
                        <a:lnTo>
                          <a:pt x="373" y="433"/>
                        </a:lnTo>
                        <a:lnTo>
                          <a:pt x="390" y="427"/>
                        </a:lnTo>
                        <a:lnTo>
                          <a:pt x="408" y="420"/>
                        </a:lnTo>
                        <a:lnTo>
                          <a:pt x="425" y="411"/>
                        </a:lnTo>
                        <a:lnTo>
                          <a:pt x="440" y="407"/>
                        </a:lnTo>
                        <a:lnTo>
                          <a:pt x="451" y="403"/>
                        </a:lnTo>
                        <a:lnTo>
                          <a:pt x="459" y="403"/>
                        </a:lnTo>
                        <a:lnTo>
                          <a:pt x="472" y="414"/>
                        </a:lnTo>
                        <a:lnTo>
                          <a:pt x="485" y="433"/>
                        </a:lnTo>
                        <a:lnTo>
                          <a:pt x="496" y="452"/>
                        </a:lnTo>
                        <a:lnTo>
                          <a:pt x="504" y="465"/>
                        </a:lnTo>
                        <a:lnTo>
                          <a:pt x="491" y="467"/>
                        </a:lnTo>
                        <a:lnTo>
                          <a:pt x="478" y="469"/>
                        </a:lnTo>
                        <a:lnTo>
                          <a:pt x="468" y="476"/>
                        </a:lnTo>
                        <a:lnTo>
                          <a:pt x="457" y="482"/>
                        </a:lnTo>
                        <a:lnTo>
                          <a:pt x="448" y="489"/>
                        </a:lnTo>
                        <a:lnTo>
                          <a:pt x="442" y="493"/>
                        </a:lnTo>
                        <a:lnTo>
                          <a:pt x="438" y="497"/>
                        </a:lnTo>
                        <a:lnTo>
                          <a:pt x="435" y="499"/>
                        </a:lnTo>
                        <a:lnTo>
                          <a:pt x="431" y="499"/>
                        </a:lnTo>
                        <a:lnTo>
                          <a:pt x="420" y="497"/>
                        </a:lnTo>
                        <a:lnTo>
                          <a:pt x="403" y="495"/>
                        </a:lnTo>
                        <a:lnTo>
                          <a:pt x="386" y="493"/>
                        </a:lnTo>
                        <a:lnTo>
                          <a:pt x="367" y="493"/>
                        </a:lnTo>
                        <a:lnTo>
                          <a:pt x="350" y="495"/>
                        </a:lnTo>
                        <a:lnTo>
                          <a:pt x="339" y="499"/>
                        </a:lnTo>
                        <a:lnTo>
                          <a:pt x="335" y="506"/>
                        </a:lnTo>
                        <a:lnTo>
                          <a:pt x="330" y="529"/>
                        </a:lnTo>
                        <a:lnTo>
                          <a:pt x="322" y="557"/>
                        </a:lnTo>
                        <a:lnTo>
                          <a:pt x="302" y="581"/>
                        </a:lnTo>
                        <a:lnTo>
                          <a:pt x="277" y="585"/>
                        </a:lnTo>
                        <a:lnTo>
                          <a:pt x="260" y="581"/>
                        </a:lnTo>
                        <a:lnTo>
                          <a:pt x="236" y="579"/>
                        </a:lnTo>
                        <a:lnTo>
                          <a:pt x="210" y="581"/>
                        </a:lnTo>
                        <a:lnTo>
                          <a:pt x="182" y="583"/>
                        </a:lnTo>
                        <a:lnTo>
                          <a:pt x="157" y="587"/>
                        </a:lnTo>
                        <a:lnTo>
                          <a:pt x="131" y="596"/>
                        </a:lnTo>
                        <a:lnTo>
                          <a:pt x="111" y="609"/>
                        </a:lnTo>
                        <a:lnTo>
                          <a:pt x="96" y="624"/>
                        </a:lnTo>
                        <a:lnTo>
                          <a:pt x="86" y="639"/>
                        </a:lnTo>
                        <a:lnTo>
                          <a:pt x="75" y="652"/>
                        </a:lnTo>
                        <a:lnTo>
                          <a:pt x="66" y="662"/>
                        </a:lnTo>
                        <a:lnTo>
                          <a:pt x="56" y="673"/>
                        </a:lnTo>
                        <a:lnTo>
                          <a:pt x="47" y="682"/>
                        </a:lnTo>
                        <a:lnTo>
                          <a:pt x="38" y="690"/>
                        </a:lnTo>
                        <a:lnTo>
                          <a:pt x="30" y="699"/>
                        </a:lnTo>
                        <a:lnTo>
                          <a:pt x="23" y="710"/>
                        </a:lnTo>
                        <a:lnTo>
                          <a:pt x="17" y="720"/>
                        </a:lnTo>
                        <a:lnTo>
                          <a:pt x="11" y="729"/>
                        </a:lnTo>
                        <a:lnTo>
                          <a:pt x="4" y="740"/>
                        </a:lnTo>
                        <a:lnTo>
                          <a:pt x="0" y="750"/>
                        </a:lnTo>
                        <a:lnTo>
                          <a:pt x="2079" y="75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15" name="Freeform 11"/>
                  <p:cNvSpPr>
                    <a:spLocks/>
                  </p:cNvSpPr>
                  <p:nvPr/>
                </p:nvSpPr>
                <p:spPr bwMode="auto">
                  <a:xfrm>
                    <a:off x="2471" y="1831"/>
                    <a:ext cx="2220" cy="749"/>
                  </a:xfrm>
                  <a:custGeom>
                    <a:avLst/>
                    <a:gdLst>
                      <a:gd name="T0" fmla="*/ 188962 w 2221"/>
                      <a:gd name="T1" fmla="*/ 58737 h 749"/>
                      <a:gd name="T2" fmla="*/ 81884 w 2221"/>
                      <a:gd name="T3" fmla="*/ 55562 h 749"/>
                      <a:gd name="T4" fmla="*/ 23615 w 2221"/>
                      <a:gd name="T5" fmla="*/ 68262 h 749"/>
                      <a:gd name="T6" fmla="*/ 37794 w 2221"/>
                      <a:gd name="T7" fmla="*/ 242887 h 749"/>
                      <a:gd name="T8" fmla="*/ 108655 w 2221"/>
                      <a:gd name="T9" fmla="*/ 285750 h 749"/>
                      <a:gd name="T10" fmla="*/ 193686 w 2221"/>
                      <a:gd name="T11" fmla="*/ 234950 h 749"/>
                      <a:gd name="T12" fmla="*/ 303914 w 2221"/>
                      <a:gd name="T13" fmla="*/ 100012 h 749"/>
                      <a:gd name="T14" fmla="*/ 409416 w 2221"/>
                      <a:gd name="T15" fmla="*/ 58737 h 749"/>
                      <a:gd name="T16" fmla="*/ 500749 w 2221"/>
                      <a:gd name="T17" fmla="*/ 95250 h 749"/>
                      <a:gd name="T18" fmla="*/ 581058 w 2221"/>
                      <a:gd name="T19" fmla="*/ 201612 h 749"/>
                      <a:gd name="T20" fmla="*/ 696008 w 2221"/>
                      <a:gd name="T21" fmla="*/ 157162 h 749"/>
                      <a:gd name="T22" fmla="*/ 784192 w 2221"/>
                      <a:gd name="T23" fmla="*/ 184150 h 749"/>
                      <a:gd name="T24" fmla="*/ 878673 w 2221"/>
                      <a:gd name="T25" fmla="*/ 44450 h 749"/>
                      <a:gd name="T26" fmla="*/ 963707 w 2221"/>
                      <a:gd name="T27" fmla="*/ 79375 h 749"/>
                      <a:gd name="T28" fmla="*/ 1040865 w 2221"/>
                      <a:gd name="T29" fmla="*/ 95250 h 749"/>
                      <a:gd name="T30" fmla="*/ 1143220 w 2221"/>
                      <a:gd name="T31" fmla="*/ 130175 h 749"/>
                      <a:gd name="T32" fmla="*/ 1185736 w 2221"/>
                      <a:gd name="T33" fmla="*/ 214312 h 749"/>
                      <a:gd name="T34" fmla="*/ 1078658 w 2221"/>
                      <a:gd name="T35" fmla="*/ 222250 h 749"/>
                      <a:gd name="T36" fmla="*/ 984174 w 2221"/>
                      <a:gd name="T37" fmla="*/ 204787 h 749"/>
                      <a:gd name="T38" fmla="*/ 881822 w 2221"/>
                      <a:gd name="T39" fmla="*/ 228600 h 749"/>
                      <a:gd name="T40" fmla="*/ 831432 w 2221"/>
                      <a:gd name="T41" fmla="*/ 330200 h 749"/>
                      <a:gd name="T42" fmla="*/ 952684 w 2221"/>
                      <a:gd name="T43" fmla="*/ 374650 h 749"/>
                      <a:gd name="T44" fmla="*/ 933786 w 2221"/>
                      <a:gd name="T45" fmla="*/ 496887 h 749"/>
                      <a:gd name="T46" fmla="*/ 1007797 w 2221"/>
                      <a:gd name="T47" fmla="*/ 600075 h 749"/>
                      <a:gd name="T48" fmla="*/ 1084957 w 2221"/>
                      <a:gd name="T49" fmla="*/ 715962 h 749"/>
                      <a:gd name="T50" fmla="*/ 1166840 w 2221"/>
                      <a:gd name="T51" fmla="*/ 879475 h 749"/>
                      <a:gd name="T52" fmla="*/ 1270769 w 2221"/>
                      <a:gd name="T53" fmla="*/ 963612 h 749"/>
                      <a:gd name="T54" fmla="*/ 1338480 w 2221"/>
                      <a:gd name="T55" fmla="*/ 960437 h 749"/>
                      <a:gd name="T56" fmla="*/ 1395169 w 2221"/>
                      <a:gd name="T57" fmla="*/ 903287 h 749"/>
                      <a:gd name="T58" fmla="*/ 1470753 w 2221"/>
                      <a:gd name="T59" fmla="*/ 796925 h 749"/>
                      <a:gd name="T60" fmla="*/ 1571534 w 2221"/>
                      <a:gd name="T61" fmla="*/ 728662 h 749"/>
                      <a:gd name="T62" fmla="*/ 1429812 w 2221"/>
                      <a:gd name="T63" fmla="*/ 681037 h 749"/>
                      <a:gd name="T64" fmla="*/ 1308561 w 2221"/>
                      <a:gd name="T65" fmla="*/ 588962 h 749"/>
                      <a:gd name="T66" fmla="*/ 1392019 w 2221"/>
                      <a:gd name="T67" fmla="*/ 517525 h 749"/>
                      <a:gd name="T68" fmla="*/ 1453432 w 2221"/>
                      <a:gd name="T69" fmla="*/ 592137 h 749"/>
                      <a:gd name="T70" fmla="*/ 1533740 w 2221"/>
                      <a:gd name="T71" fmla="*/ 633412 h 749"/>
                      <a:gd name="T72" fmla="*/ 1692783 w 2221"/>
                      <a:gd name="T73" fmla="*/ 665162 h 749"/>
                      <a:gd name="T74" fmla="*/ 1815607 w 2221"/>
                      <a:gd name="T75" fmla="*/ 739775 h 749"/>
                      <a:gd name="T76" fmla="*/ 1899065 w 2221"/>
                      <a:gd name="T77" fmla="*/ 800100 h 749"/>
                      <a:gd name="T78" fmla="*/ 1946308 w 2221"/>
                      <a:gd name="T79" fmla="*/ 966787 h 749"/>
                      <a:gd name="T80" fmla="*/ 2058108 w 2221"/>
                      <a:gd name="T81" fmla="*/ 1114425 h 749"/>
                      <a:gd name="T82" fmla="*/ 2105350 w 2221"/>
                      <a:gd name="T83" fmla="*/ 930275 h 749"/>
                      <a:gd name="T84" fmla="*/ 2234471 w 2221"/>
                      <a:gd name="T85" fmla="*/ 796925 h 749"/>
                      <a:gd name="T86" fmla="*/ 2311631 w 2221"/>
                      <a:gd name="T87" fmla="*/ 755650 h 749"/>
                      <a:gd name="T88" fmla="*/ 2396664 w 2221"/>
                      <a:gd name="T89" fmla="*/ 787400 h 749"/>
                      <a:gd name="T90" fmla="*/ 2480123 w 2221"/>
                      <a:gd name="T91" fmla="*/ 984250 h 749"/>
                      <a:gd name="T92" fmla="*/ 2521064 w 2221"/>
                      <a:gd name="T93" fmla="*/ 1157287 h 749"/>
                      <a:gd name="T94" fmla="*/ 2626569 w 2221"/>
                      <a:gd name="T95" fmla="*/ 1189037 h 749"/>
                      <a:gd name="T96" fmla="*/ 2618696 w 2221"/>
                      <a:gd name="T97" fmla="*/ 1055687 h 749"/>
                      <a:gd name="T98" fmla="*/ 2713174 w 2221"/>
                      <a:gd name="T99" fmla="*/ 1022350 h 749"/>
                      <a:gd name="T100" fmla="*/ 2784034 w 2221"/>
                      <a:gd name="T101" fmla="*/ 927100 h 749"/>
                      <a:gd name="T102" fmla="*/ 2717898 w 2221"/>
                      <a:gd name="T103" fmla="*/ 835025 h 749"/>
                      <a:gd name="T104" fmla="*/ 2791908 w 2221"/>
                      <a:gd name="T105" fmla="*/ 766762 h 749"/>
                      <a:gd name="T106" fmla="*/ 2913157 w 2221"/>
                      <a:gd name="T107" fmla="*/ 715962 h 749"/>
                      <a:gd name="T108" fmla="*/ 3007641 w 2221"/>
                      <a:gd name="T109" fmla="*/ 644525 h 749"/>
                      <a:gd name="T110" fmla="*/ 3078501 w 2221"/>
                      <a:gd name="T111" fmla="*/ 501650 h 749"/>
                      <a:gd name="T112" fmla="*/ 3089522 w 2221"/>
                      <a:gd name="T113" fmla="*/ 338137 h 749"/>
                      <a:gd name="T114" fmla="*/ 3163533 w 2221"/>
                      <a:gd name="T115" fmla="*/ 255587 h 749"/>
                      <a:gd name="T116" fmla="*/ 3210773 w 2221"/>
                      <a:gd name="T117" fmla="*/ 377825 h 749"/>
                      <a:gd name="T118" fmla="*/ 3287935 w 2221"/>
                      <a:gd name="T119" fmla="*/ 306387 h 749"/>
                      <a:gd name="T120" fmla="*/ 3399732 w 2221"/>
                      <a:gd name="T121" fmla="*/ 130175 h 749"/>
                      <a:gd name="T122" fmla="*/ 3491063 w 2221"/>
                      <a:gd name="T123" fmla="*/ 11112 h 749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w 2221"/>
                      <a:gd name="T187" fmla="*/ 0 h 749"/>
                      <a:gd name="T188" fmla="*/ 2221 w 2221"/>
                      <a:gd name="T189" fmla="*/ 749 h 749"/>
                    </a:gdLst>
                    <a:ahLst/>
                    <a:cxnLst>
                      <a:cxn ang="T124">
                        <a:pos x="T0" y="T1"/>
                      </a:cxn>
                      <a:cxn ang="T125">
                        <a:pos x="T2" y="T3"/>
                      </a:cxn>
                      <a:cxn ang="T126">
                        <a:pos x="T4" y="T5"/>
                      </a:cxn>
                      <a:cxn ang="T127">
                        <a:pos x="T6" y="T7"/>
                      </a:cxn>
                      <a:cxn ang="T128">
                        <a:pos x="T8" y="T9"/>
                      </a:cxn>
                      <a:cxn ang="T129">
                        <a:pos x="T10" y="T11"/>
                      </a:cxn>
                      <a:cxn ang="T130">
                        <a:pos x="T12" y="T13"/>
                      </a:cxn>
                      <a:cxn ang="T131">
                        <a:pos x="T14" y="T15"/>
                      </a:cxn>
                      <a:cxn ang="T132">
                        <a:pos x="T16" y="T17"/>
                      </a:cxn>
                      <a:cxn ang="T133">
                        <a:pos x="T18" y="T19"/>
                      </a:cxn>
                      <a:cxn ang="T134">
                        <a:pos x="T20" y="T21"/>
                      </a:cxn>
                      <a:cxn ang="T135">
                        <a:pos x="T22" y="T23"/>
                      </a:cxn>
                      <a:cxn ang="T136">
                        <a:pos x="T24" y="T25"/>
                      </a:cxn>
                      <a:cxn ang="T137">
                        <a:pos x="T26" y="T27"/>
                      </a:cxn>
                      <a:cxn ang="T138">
                        <a:pos x="T28" y="T29"/>
                      </a:cxn>
                      <a:cxn ang="T139">
                        <a:pos x="T30" y="T31"/>
                      </a:cxn>
                      <a:cxn ang="T140">
                        <a:pos x="T32" y="T33"/>
                      </a:cxn>
                      <a:cxn ang="T141">
                        <a:pos x="T34" y="T35"/>
                      </a:cxn>
                      <a:cxn ang="T142">
                        <a:pos x="T36" y="T37"/>
                      </a:cxn>
                      <a:cxn ang="T143">
                        <a:pos x="T38" y="T39"/>
                      </a:cxn>
                      <a:cxn ang="T144">
                        <a:pos x="T40" y="T41"/>
                      </a:cxn>
                      <a:cxn ang="T145">
                        <a:pos x="T42" y="T43"/>
                      </a:cxn>
                      <a:cxn ang="T146">
                        <a:pos x="T44" y="T45"/>
                      </a:cxn>
                      <a:cxn ang="T147">
                        <a:pos x="T46" y="T47"/>
                      </a:cxn>
                      <a:cxn ang="T148">
                        <a:pos x="T48" y="T49"/>
                      </a:cxn>
                      <a:cxn ang="T149">
                        <a:pos x="T50" y="T51"/>
                      </a:cxn>
                      <a:cxn ang="T150">
                        <a:pos x="T52" y="T53"/>
                      </a:cxn>
                      <a:cxn ang="T151">
                        <a:pos x="T54" y="T55"/>
                      </a:cxn>
                      <a:cxn ang="T152">
                        <a:pos x="T56" y="T57"/>
                      </a:cxn>
                      <a:cxn ang="T153">
                        <a:pos x="T58" y="T59"/>
                      </a:cxn>
                      <a:cxn ang="T154">
                        <a:pos x="T60" y="T61"/>
                      </a:cxn>
                      <a:cxn ang="T155">
                        <a:pos x="T62" y="T63"/>
                      </a:cxn>
                      <a:cxn ang="T156">
                        <a:pos x="T64" y="T65"/>
                      </a:cxn>
                      <a:cxn ang="T157">
                        <a:pos x="T66" y="T67"/>
                      </a:cxn>
                      <a:cxn ang="T158">
                        <a:pos x="T68" y="T69"/>
                      </a:cxn>
                      <a:cxn ang="T159">
                        <a:pos x="T70" y="T71"/>
                      </a:cxn>
                      <a:cxn ang="T160">
                        <a:pos x="T72" y="T73"/>
                      </a:cxn>
                      <a:cxn ang="T161">
                        <a:pos x="T74" y="T75"/>
                      </a:cxn>
                      <a:cxn ang="T162">
                        <a:pos x="T76" y="T77"/>
                      </a:cxn>
                      <a:cxn ang="T163">
                        <a:pos x="T78" y="T79"/>
                      </a:cxn>
                      <a:cxn ang="T164">
                        <a:pos x="T80" y="T81"/>
                      </a:cxn>
                      <a:cxn ang="T165">
                        <a:pos x="T82" y="T83"/>
                      </a:cxn>
                      <a:cxn ang="T166">
                        <a:pos x="T84" y="T85"/>
                      </a:cxn>
                      <a:cxn ang="T167">
                        <a:pos x="T86" y="T87"/>
                      </a:cxn>
                      <a:cxn ang="T168">
                        <a:pos x="T88" y="T89"/>
                      </a:cxn>
                      <a:cxn ang="T169">
                        <a:pos x="T90" y="T91"/>
                      </a:cxn>
                      <a:cxn ang="T170">
                        <a:pos x="T92" y="T93"/>
                      </a:cxn>
                      <a:cxn ang="T171">
                        <a:pos x="T94" y="T95"/>
                      </a:cxn>
                      <a:cxn ang="T172">
                        <a:pos x="T96" y="T97"/>
                      </a:cxn>
                      <a:cxn ang="T173">
                        <a:pos x="T98" y="T99"/>
                      </a:cxn>
                      <a:cxn ang="T174">
                        <a:pos x="T100" y="T101"/>
                      </a:cxn>
                      <a:cxn ang="T175">
                        <a:pos x="T102" y="T103"/>
                      </a:cxn>
                      <a:cxn ang="T176">
                        <a:pos x="T104" y="T105"/>
                      </a:cxn>
                      <a:cxn ang="T177">
                        <a:pos x="T106" y="T107"/>
                      </a:cxn>
                      <a:cxn ang="T178">
                        <a:pos x="T108" y="T109"/>
                      </a:cxn>
                      <a:cxn ang="T179">
                        <a:pos x="T110" y="T111"/>
                      </a:cxn>
                      <a:cxn ang="T180">
                        <a:pos x="T112" y="T113"/>
                      </a:cxn>
                      <a:cxn ang="T181">
                        <a:pos x="T114" y="T115"/>
                      </a:cxn>
                      <a:cxn ang="T182">
                        <a:pos x="T116" y="T117"/>
                      </a:cxn>
                      <a:cxn ang="T183">
                        <a:pos x="T118" y="T119"/>
                      </a:cxn>
                      <a:cxn ang="T184">
                        <a:pos x="T120" y="T121"/>
                      </a:cxn>
                      <a:cxn ang="T185">
                        <a:pos x="T122" y="T123"/>
                      </a:cxn>
                    </a:cxnLst>
                    <a:rect l="T186" t="T187" r="T188" b="T189"/>
                    <a:pathLst>
                      <a:path w="2221" h="749">
                        <a:moveTo>
                          <a:pt x="142" y="0"/>
                        </a:moveTo>
                        <a:lnTo>
                          <a:pt x="135" y="13"/>
                        </a:lnTo>
                        <a:lnTo>
                          <a:pt x="129" y="24"/>
                        </a:lnTo>
                        <a:lnTo>
                          <a:pt x="125" y="32"/>
                        </a:lnTo>
                        <a:lnTo>
                          <a:pt x="120" y="37"/>
                        </a:lnTo>
                        <a:lnTo>
                          <a:pt x="110" y="43"/>
                        </a:lnTo>
                        <a:lnTo>
                          <a:pt x="97" y="43"/>
                        </a:lnTo>
                        <a:lnTo>
                          <a:pt x="82" y="43"/>
                        </a:lnTo>
                        <a:lnTo>
                          <a:pt x="67" y="39"/>
                        </a:lnTo>
                        <a:lnTo>
                          <a:pt x="52" y="35"/>
                        </a:lnTo>
                        <a:lnTo>
                          <a:pt x="39" y="30"/>
                        </a:lnTo>
                        <a:lnTo>
                          <a:pt x="30" y="28"/>
                        </a:lnTo>
                        <a:lnTo>
                          <a:pt x="28" y="26"/>
                        </a:lnTo>
                        <a:lnTo>
                          <a:pt x="24" y="30"/>
                        </a:lnTo>
                        <a:lnTo>
                          <a:pt x="15" y="43"/>
                        </a:lnTo>
                        <a:lnTo>
                          <a:pt x="5" y="60"/>
                        </a:lnTo>
                        <a:lnTo>
                          <a:pt x="0" y="78"/>
                        </a:lnTo>
                        <a:lnTo>
                          <a:pt x="5" y="99"/>
                        </a:lnTo>
                        <a:lnTo>
                          <a:pt x="13" y="127"/>
                        </a:lnTo>
                        <a:lnTo>
                          <a:pt x="24" y="153"/>
                        </a:lnTo>
                        <a:lnTo>
                          <a:pt x="35" y="168"/>
                        </a:lnTo>
                        <a:lnTo>
                          <a:pt x="41" y="172"/>
                        </a:lnTo>
                        <a:lnTo>
                          <a:pt x="47" y="176"/>
                        </a:lnTo>
                        <a:lnTo>
                          <a:pt x="58" y="178"/>
                        </a:lnTo>
                        <a:lnTo>
                          <a:pt x="69" y="180"/>
                        </a:lnTo>
                        <a:lnTo>
                          <a:pt x="82" y="178"/>
                        </a:lnTo>
                        <a:lnTo>
                          <a:pt x="93" y="176"/>
                        </a:lnTo>
                        <a:lnTo>
                          <a:pt x="103" y="170"/>
                        </a:lnTo>
                        <a:lnTo>
                          <a:pt x="114" y="161"/>
                        </a:lnTo>
                        <a:lnTo>
                          <a:pt x="123" y="148"/>
                        </a:lnTo>
                        <a:lnTo>
                          <a:pt x="135" y="133"/>
                        </a:lnTo>
                        <a:lnTo>
                          <a:pt x="148" y="114"/>
                        </a:lnTo>
                        <a:lnTo>
                          <a:pt x="163" y="95"/>
                        </a:lnTo>
                        <a:lnTo>
                          <a:pt x="178" y="78"/>
                        </a:lnTo>
                        <a:lnTo>
                          <a:pt x="193" y="63"/>
                        </a:lnTo>
                        <a:lnTo>
                          <a:pt x="208" y="50"/>
                        </a:lnTo>
                        <a:lnTo>
                          <a:pt x="221" y="43"/>
                        </a:lnTo>
                        <a:lnTo>
                          <a:pt x="234" y="39"/>
                        </a:lnTo>
                        <a:lnTo>
                          <a:pt x="247" y="39"/>
                        </a:lnTo>
                        <a:lnTo>
                          <a:pt x="260" y="37"/>
                        </a:lnTo>
                        <a:lnTo>
                          <a:pt x="273" y="39"/>
                        </a:lnTo>
                        <a:lnTo>
                          <a:pt x="286" y="41"/>
                        </a:lnTo>
                        <a:lnTo>
                          <a:pt x="299" y="45"/>
                        </a:lnTo>
                        <a:lnTo>
                          <a:pt x="309" y="52"/>
                        </a:lnTo>
                        <a:lnTo>
                          <a:pt x="318" y="60"/>
                        </a:lnTo>
                        <a:lnTo>
                          <a:pt x="326" y="71"/>
                        </a:lnTo>
                        <a:lnTo>
                          <a:pt x="337" y="84"/>
                        </a:lnTo>
                        <a:lnTo>
                          <a:pt x="348" y="99"/>
                        </a:lnTo>
                        <a:lnTo>
                          <a:pt x="359" y="114"/>
                        </a:lnTo>
                        <a:lnTo>
                          <a:pt x="369" y="127"/>
                        </a:lnTo>
                        <a:lnTo>
                          <a:pt x="378" y="140"/>
                        </a:lnTo>
                        <a:lnTo>
                          <a:pt x="382" y="148"/>
                        </a:lnTo>
                        <a:lnTo>
                          <a:pt x="384" y="150"/>
                        </a:lnTo>
                        <a:lnTo>
                          <a:pt x="397" y="112"/>
                        </a:lnTo>
                        <a:lnTo>
                          <a:pt x="442" y="99"/>
                        </a:lnTo>
                        <a:lnTo>
                          <a:pt x="459" y="168"/>
                        </a:lnTo>
                        <a:lnTo>
                          <a:pt x="462" y="163"/>
                        </a:lnTo>
                        <a:lnTo>
                          <a:pt x="470" y="153"/>
                        </a:lnTo>
                        <a:lnTo>
                          <a:pt x="483" y="135"/>
                        </a:lnTo>
                        <a:lnTo>
                          <a:pt x="498" y="116"/>
                        </a:lnTo>
                        <a:lnTo>
                          <a:pt x="517" y="90"/>
                        </a:lnTo>
                        <a:lnTo>
                          <a:pt x="535" y="60"/>
                        </a:lnTo>
                        <a:lnTo>
                          <a:pt x="547" y="37"/>
                        </a:lnTo>
                        <a:lnTo>
                          <a:pt x="554" y="26"/>
                        </a:lnTo>
                        <a:lnTo>
                          <a:pt x="558" y="28"/>
                        </a:lnTo>
                        <a:lnTo>
                          <a:pt x="569" y="30"/>
                        </a:lnTo>
                        <a:lnTo>
                          <a:pt x="582" y="37"/>
                        </a:lnTo>
                        <a:lnTo>
                          <a:pt x="595" y="43"/>
                        </a:lnTo>
                        <a:lnTo>
                          <a:pt x="603" y="48"/>
                        </a:lnTo>
                        <a:lnTo>
                          <a:pt x="612" y="50"/>
                        </a:lnTo>
                        <a:lnTo>
                          <a:pt x="625" y="54"/>
                        </a:lnTo>
                        <a:lnTo>
                          <a:pt x="635" y="56"/>
                        </a:lnTo>
                        <a:lnTo>
                          <a:pt x="646" y="58"/>
                        </a:lnTo>
                        <a:lnTo>
                          <a:pt x="655" y="58"/>
                        </a:lnTo>
                        <a:lnTo>
                          <a:pt x="661" y="60"/>
                        </a:lnTo>
                        <a:lnTo>
                          <a:pt x="663" y="60"/>
                        </a:lnTo>
                        <a:lnTo>
                          <a:pt x="672" y="63"/>
                        </a:lnTo>
                        <a:lnTo>
                          <a:pt x="689" y="67"/>
                        </a:lnTo>
                        <a:lnTo>
                          <a:pt x="711" y="73"/>
                        </a:lnTo>
                        <a:lnTo>
                          <a:pt x="726" y="82"/>
                        </a:lnTo>
                        <a:lnTo>
                          <a:pt x="736" y="95"/>
                        </a:lnTo>
                        <a:lnTo>
                          <a:pt x="751" y="112"/>
                        </a:lnTo>
                        <a:lnTo>
                          <a:pt x="764" y="127"/>
                        </a:lnTo>
                        <a:lnTo>
                          <a:pt x="771" y="133"/>
                        </a:lnTo>
                        <a:lnTo>
                          <a:pt x="753" y="135"/>
                        </a:lnTo>
                        <a:lnTo>
                          <a:pt x="738" y="138"/>
                        </a:lnTo>
                        <a:lnTo>
                          <a:pt x="723" y="140"/>
                        </a:lnTo>
                        <a:lnTo>
                          <a:pt x="711" y="140"/>
                        </a:lnTo>
                        <a:lnTo>
                          <a:pt x="698" y="140"/>
                        </a:lnTo>
                        <a:lnTo>
                          <a:pt x="685" y="140"/>
                        </a:lnTo>
                        <a:lnTo>
                          <a:pt x="674" y="138"/>
                        </a:lnTo>
                        <a:lnTo>
                          <a:pt x="663" y="133"/>
                        </a:lnTo>
                        <a:lnTo>
                          <a:pt x="650" y="129"/>
                        </a:lnTo>
                        <a:lnTo>
                          <a:pt x="638" y="129"/>
                        </a:lnTo>
                        <a:lnTo>
                          <a:pt x="625" y="129"/>
                        </a:lnTo>
                        <a:lnTo>
                          <a:pt x="612" y="129"/>
                        </a:lnTo>
                        <a:lnTo>
                          <a:pt x="597" y="131"/>
                        </a:lnTo>
                        <a:lnTo>
                          <a:pt x="584" y="135"/>
                        </a:lnTo>
                        <a:lnTo>
                          <a:pt x="571" y="140"/>
                        </a:lnTo>
                        <a:lnTo>
                          <a:pt x="560" y="144"/>
                        </a:lnTo>
                        <a:lnTo>
                          <a:pt x="543" y="161"/>
                        </a:lnTo>
                        <a:lnTo>
                          <a:pt x="530" y="180"/>
                        </a:lnTo>
                        <a:lnTo>
                          <a:pt x="524" y="200"/>
                        </a:lnTo>
                        <a:lnTo>
                          <a:pt x="522" y="206"/>
                        </a:lnTo>
                        <a:lnTo>
                          <a:pt x="528" y="208"/>
                        </a:lnTo>
                        <a:lnTo>
                          <a:pt x="543" y="213"/>
                        </a:lnTo>
                        <a:lnTo>
                          <a:pt x="565" y="219"/>
                        </a:lnTo>
                        <a:lnTo>
                          <a:pt x="584" y="223"/>
                        </a:lnTo>
                        <a:lnTo>
                          <a:pt x="597" y="230"/>
                        </a:lnTo>
                        <a:lnTo>
                          <a:pt x="605" y="236"/>
                        </a:lnTo>
                        <a:lnTo>
                          <a:pt x="610" y="249"/>
                        </a:lnTo>
                        <a:lnTo>
                          <a:pt x="612" y="264"/>
                        </a:lnTo>
                        <a:lnTo>
                          <a:pt x="608" y="281"/>
                        </a:lnTo>
                        <a:lnTo>
                          <a:pt x="601" y="301"/>
                        </a:lnTo>
                        <a:lnTo>
                          <a:pt x="593" y="313"/>
                        </a:lnTo>
                        <a:lnTo>
                          <a:pt x="588" y="320"/>
                        </a:lnTo>
                        <a:lnTo>
                          <a:pt x="601" y="331"/>
                        </a:lnTo>
                        <a:lnTo>
                          <a:pt x="618" y="346"/>
                        </a:lnTo>
                        <a:lnTo>
                          <a:pt x="633" y="365"/>
                        </a:lnTo>
                        <a:lnTo>
                          <a:pt x="640" y="378"/>
                        </a:lnTo>
                        <a:lnTo>
                          <a:pt x="657" y="386"/>
                        </a:lnTo>
                        <a:lnTo>
                          <a:pt x="670" y="403"/>
                        </a:lnTo>
                        <a:lnTo>
                          <a:pt x="680" y="423"/>
                        </a:lnTo>
                        <a:lnTo>
                          <a:pt x="685" y="440"/>
                        </a:lnTo>
                        <a:lnTo>
                          <a:pt x="689" y="451"/>
                        </a:lnTo>
                        <a:lnTo>
                          <a:pt x="696" y="468"/>
                        </a:lnTo>
                        <a:lnTo>
                          <a:pt x="706" y="487"/>
                        </a:lnTo>
                        <a:lnTo>
                          <a:pt x="717" y="511"/>
                        </a:lnTo>
                        <a:lnTo>
                          <a:pt x="730" y="534"/>
                        </a:lnTo>
                        <a:lnTo>
                          <a:pt x="741" y="554"/>
                        </a:lnTo>
                        <a:lnTo>
                          <a:pt x="751" y="569"/>
                        </a:lnTo>
                        <a:lnTo>
                          <a:pt x="758" y="575"/>
                        </a:lnTo>
                        <a:lnTo>
                          <a:pt x="773" y="581"/>
                        </a:lnTo>
                        <a:lnTo>
                          <a:pt x="790" y="594"/>
                        </a:lnTo>
                        <a:lnTo>
                          <a:pt x="807" y="607"/>
                        </a:lnTo>
                        <a:lnTo>
                          <a:pt x="818" y="614"/>
                        </a:lnTo>
                        <a:lnTo>
                          <a:pt x="824" y="614"/>
                        </a:lnTo>
                        <a:lnTo>
                          <a:pt x="831" y="614"/>
                        </a:lnTo>
                        <a:lnTo>
                          <a:pt x="841" y="609"/>
                        </a:lnTo>
                        <a:lnTo>
                          <a:pt x="850" y="605"/>
                        </a:lnTo>
                        <a:lnTo>
                          <a:pt x="861" y="601"/>
                        </a:lnTo>
                        <a:lnTo>
                          <a:pt x="869" y="594"/>
                        </a:lnTo>
                        <a:lnTo>
                          <a:pt x="878" y="586"/>
                        </a:lnTo>
                        <a:lnTo>
                          <a:pt x="882" y="577"/>
                        </a:lnTo>
                        <a:lnTo>
                          <a:pt x="886" y="569"/>
                        </a:lnTo>
                        <a:lnTo>
                          <a:pt x="893" y="556"/>
                        </a:lnTo>
                        <a:lnTo>
                          <a:pt x="904" y="543"/>
                        </a:lnTo>
                        <a:lnTo>
                          <a:pt x="912" y="528"/>
                        </a:lnTo>
                        <a:lnTo>
                          <a:pt x="923" y="515"/>
                        </a:lnTo>
                        <a:lnTo>
                          <a:pt x="934" y="502"/>
                        </a:lnTo>
                        <a:lnTo>
                          <a:pt x="944" y="494"/>
                        </a:lnTo>
                        <a:lnTo>
                          <a:pt x="953" y="487"/>
                        </a:lnTo>
                        <a:lnTo>
                          <a:pt x="970" y="479"/>
                        </a:lnTo>
                        <a:lnTo>
                          <a:pt x="987" y="468"/>
                        </a:lnTo>
                        <a:lnTo>
                          <a:pt x="998" y="459"/>
                        </a:lnTo>
                        <a:lnTo>
                          <a:pt x="1002" y="455"/>
                        </a:lnTo>
                        <a:lnTo>
                          <a:pt x="979" y="449"/>
                        </a:lnTo>
                        <a:lnTo>
                          <a:pt x="955" y="442"/>
                        </a:lnTo>
                        <a:lnTo>
                          <a:pt x="932" y="436"/>
                        </a:lnTo>
                        <a:lnTo>
                          <a:pt x="908" y="429"/>
                        </a:lnTo>
                        <a:lnTo>
                          <a:pt x="886" y="421"/>
                        </a:lnTo>
                        <a:lnTo>
                          <a:pt x="867" y="412"/>
                        </a:lnTo>
                        <a:lnTo>
                          <a:pt x="852" y="403"/>
                        </a:lnTo>
                        <a:lnTo>
                          <a:pt x="841" y="393"/>
                        </a:lnTo>
                        <a:lnTo>
                          <a:pt x="831" y="371"/>
                        </a:lnTo>
                        <a:lnTo>
                          <a:pt x="829" y="352"/>
                        </a:lnTo>
                        <a:lnTo>
                          <a:pt x="837" y="335"/>
                        </a:lnTo>
                        <a:lnTo>
                          <a:pt x="852" y="322"/>
                        </a:lnTo>
                        <a:lnTo>
                          <a:pt x="869" y="320"/>
                        </a:lnTo>
                        <a:lnTo>
                          <a:pt x="884" y="326"/>
                        </a:lnTo>
                        <a:lnTo>
                          <a:pt x="897" y="339"/>
                        </a:lnTo>
                        <a:lnTo>
                          <a:pt x="906" y="352"/>
                        </a:lnTo>
                        <a:lnTo>
                          <a:pt x="910" y="358"/>
                        </a:lnTo>
                        <a:lnTo>
                          <a:pt x="914" y="365"/>
                        </a:lnTo>
                        <a:lnTo>
                          <a:pt x="923" y="373"/>
                        </a:lnTo>
                        <a:lnTo>
                          <a:pt x="932" y="382"/>
                        </a:lnTo>
                        <a:lnTo>
                          <a:pt x="940" y="391"/>
                        </a:lnTo>
                        <a:lnTo>
                          <a:pt x="951" y="397"/>
                        </a:lnTo>
                        <a:lnTo>
                          <a:pt x="962" y="399"/>
                        </a:lnTo>
                        <a:lnTo>
                          <a:pt x="974" y="399"/>
                        </a:lnTo>
                        <a:lnTo>
                          <a:pt x="989" y="399"/>
                        </a:lnTo>
                        <a:lnTo>
                          <a:pt x="1009" y="399"/>
                        </a:lnTo>
                        <a:lnTo>
                          <a:pt x="1030" y="403"/>
                        </a:lnTo>
                        <a:lnTo>
                          <a:pt x="1054" y="410"/>
                        </a:lnTo>
                        <a:lnTo>
                          <a:pt x="1075" y="419"/>
                        </a:lnTo>
                        <a:lnTo>
                          <a:pt x="1097" y="427"/>
                        </a:lnTo>
                        <a:lnTo>
                          <a:pt x="1116" y="436"/>
                        </a:lnTo>
                        <a:lnTo>
                          <a:pt x="1129" y="446"/>
                        </a:lnTo>
                        <a:lnTo>
                          <a:pt x="1140" y="457"/>
                        </a:lnTo>
                        <a:lnTo>
                          <a:pt x="1153" y="466"/>
                        </a:lnTo>
                        <a:lnTo>
                          <a:pt x="1165" y="474"/>
                        </a:lnTo>
                        <a:lnTo>
                          <a:pt x="1178" y="481"/>
                        </a:lnTo>
                        <a:lnTo>
                          <a:pt x="1191" y="487"/>
                        </a:lnTo>
                        <a:lnTo>
                          <a:pt x="1200" y="496"/>
                        </a:lnTo>
                        <a:lnTo>
                          <a:pt x="1206" y="504"/>
                        </a:lnTo>
                        <a:lnTo>
                          <a:pt x="1211" y="515"/>
                        </a:lnTo>
                        <a:lnTo>
                          <a:pt x="1215" y="541"/>
                        </a:lnTo>
                        <a:lnTo>
                          <a:pt x="1219" y="564"/>
                        </a:lnTo>
                        <a:lnTo>
                          <a:pt x="1226" y="590"/>
                        </a:lnTo>
                        <a:lnTo>
                          <a:pt x="1236" y="609"/>
                        </a:lnTo>
                        <a:lnTo>
                          <a:pt x="1249" y="629"/>
                        </a:lnTo>
                        <a:lnTo>
                          <a:pt x="1262" y="652"/>
                        </a:lnTo>
                        <a:lnTo>
                          <a:pt x="1277" y="676"/>
                        </a:lnTo>
                        <a:lnTo>
                          <a:pt x="1292" y="693"/>
                        </a:lnTo>
                        <a:lnTo>
                          <a:pt x="1307" y="702"/>
                        </a:lnTo>
                        <a:lnTo>
                          <a:pt x="1318" y="704"/>
                        </a:lnTo>
                        <a:lnTo>
                          <a:pt x="1324" y="693"/>
                        </a:lnTo>
                        <a:lnTo>
                          <a:pt x="1326" y="663"/>
                        </a:lnTo>
                        <a:lnTo>
                          <a:pt x="1329" y="624"/>
                        </a:lnTo>
                        <a:lnTo>
                          <a:pt x="1337" y="586"/>
                        </a:lnTo>
                        <a:lnTo>
                          <a:pt x="1352" y="556"/>
                        </a:lnTo>
                        <a:lnTo>
                          <a:pt x="1378" y="530"/>
                        </a:lnTo>
                        <a:lnTo>
                          <a:pt x="1393" y="519"/>
                        </a:lnTo>
                        <a:lnTo>
                          <a:pt x="1406" y="511"/>
                        </a:lnTo>
                        <a:lnTo>
                          <a:pt x="1419" y="502"/>
                        </a:lnTo>
                        <a:lnTo>
                          <a:pt x="1432" y="496"/>
                        </a:lnTo>
                        <a:lnTo>
                          <a:pt x="1442" y="489"/>
                        </a:lnTo>
                        <a:lnTo>
                          <a:pt x="1453" y="485"/>
                        </a:lnTo>
                        <a:lnTo>
                          <a:pt x="1462" y="481"/>
                        </a:lnTo>
                        <a:lnTo>
                          <a:pt x="1468" y="476"/>
                        </a:lnTo>
                        <a:lnTo>
                          <a:pt x="1485" y="464"/>
                        </a:lnTo>
                        <a:lnTo>
                          <a:pt x="1505" y="446"/>
                        </a:lnTo>
                        <a:lnTo>
                          <a:pt x="1520" y="440"/>
                        </a:lnTo>
                        <a:lnTo>
                          <a:pt x="1524" y="461"/>
                        </a:lnTo>
                        <a:lnTo>
                          <a:pt x="1522" y="496"/>
                        </a:lnTo>
                        <a:lnTo>
                          <a:pt x="1522" y="521"/>
                        </a:lnTo>
                        <a:lnTo>
                          <a:pt x="1528" y="545"/>
                        </a:lnTo>
                        <a:lnTo>
                          <a:pt x="1545" y="569"/>
                        </a:lnTo>
                        <a:lnTo>
                          <a:pt x="1562" y="594"/>
                        </a:lnTo>
                        <a:lnTo>
                          <a:pt x="1575" y="620"/>
                        </a:lnTo>
                        <a:lnTo>
                          <a:pt x="1584" y="646"/>
                        </a:lnTo>
                        <a:lnTo>
                          <a:pt x="1590" y="665"/>
                        </a:lnTo>
                        <a:lnTo>
                          <a:pt x="1595" y="687"/>
                        </a:lnTo>
                        <a:lnTo>
                          <a:pt x="1597" y="710"/>
                        </a:lnTo>
                        <a:lnTo>
                          <a:pt x="1601" y="729"/>
                        </a:lnTo>
                        <a:lnTo>
                          <a:pt x="1601" y="738"/>
                        </a:lnTo>
                        <a:lnTo>
                          <a:pt x="1640" y="710"/>
                        </a:lnTo>
                        <a:lnTo>
                          <a:pt x="1644" y="719"/>
                        </a:lnTo>
                        <a:lnTo>
                          <a:pt x="1655" y="734"/>
                        </a:lnTo>
                        <a:lnTo>
                          <a:pt x="1668" y="749"/>
                        </a:lnTo>
                        <a:lnTo>
                          <a:pt x="1680" y="749"/>
                        </a:lnTo>
                        <a:lnTo>
                          <a:pt x="1683" y="734"/>
                        </a:lnTo>
                        <a:lnTo>
                          <a:pt x="1674" y="710"/>
                        </a:lnTo>
                        <a:lnTo>
                          <a:pt x="1663" y="687"/>
                        </a:lnTo>
                        <a:lnTo>
                          <a:pt x="1663" y="665"/>
                        </a:lnTo>
                        <a:lnTo>
                          <a:pt x="1672" y="652"/>
                        </a:lnTo>
                        <a:lnTo>
                          <a:pt x="1683" y="648"/>
                        </a:lnTo>
                        <a:lnTo>
                          <a:pt x="1695" y="648"/>
                        </a:lnTo>
                        <a:lnTo>
                          <a:pt x="1708" y="648"/>
                        </a:lnTo>
                        <a:lnTo>
                          <a:pt x="1723" y="644"/>
                        </a:lnTo>
                        <a:lnTo>
                          <a:pt x="1741" y="635"/>
                        </a:lnTo>
                        <a:lnTo>
                          <a:pt x="1756" y="622"/>
                        </a:lnTo>
                        <a:lnTo>
                          <a:pt x="1771" y="609"/>
                        </a:lnTo>
                        <a:lnTo>
                          <a:pt x="1775" y="597"/>
                        </a:lnTo>
                        <a:lnTo>
                          <a:pt x="1768" y="584"/>
                        </a:lnTo>
                        <a:lnTo>
                          <a:pt x="1758" y="571"/>
                        </a:lnTo>
                        <a:lnTo>
                          <a:pt x="1753" y="558"/>
                        </a:lnTo>
                        <a:lnTo>
                          <a:pt x="1747" y="545"/>
                        </a:lnTo>
                        <a:lnTo>
                          <a:pt x="1736" y="534"/>
                        </a:lnTo>
                        <a:lnTo>
                          <a:pt x="1726" y="526"/>
                        </a:lnTo>
                        <a:lnTo>
                          <a:pt x="1726" y="513"/>
                        </a:lnTo>
                        <a:lnTo>
                          <a:pt x="1732" y="506"/>
                        </a:lnTo>
                        <a:lnTo>
                          <a:pt x="1743" y="498"/>
                        </a:lnTo>
                        <a:lnTo>
                          <a:pt x="1758" y="491"/>
                        </a:lnTo>
                        <a:lnTo>
                          <a:pt x="1773" y="483"/>
                        </a:lnTo>
                        <a:lnTo>
                          <a:pt x="1792" y="474"/>
                        </a:lnTo>
                        <a:lnTo>
                          <a:pt x="1809" y="468"/>
                        </a:lnTo>
                        <a:lnTo>
                          <a:pt x="1824" y="461"/>
                        </a:lnTo>
                        <a:lnTo>
                          <a:pt x="1839" y="455"/>
                        </a:lnTo>
                        <a:lnTo>
                          <a:pt x="1850" y="451"/>
                        </a:lnTo>
                        <a:lnTo>
                          <a:pt x="1863" y="442"/>
                        </a:lnTo>
                        <a:lnTo>
                          <a:pt x="1874" y="436"/>
                        </a:lnTo>
                        <a:lnTo>
                          <a:pt x="1886" y="425"/>
                        </a:lnTo>
                        <a:lnTo>
                          <a:pt x="1897" y="416"/>
                        </a:lnTo>
                        <a:lnTo>
                          <a:pt x="1910" y="406"/>
                        </a:lnTo>
                        <a:lnTo>
                          <a:pt x="1921" y="397"/>
                        </a:lnTo>
                        <a:lnTo>
                          <a:pt x="1932" y="388"/>
                        </a:lnTo>
                        <a:lnTo>
                          <a:pt x="1949" y="367"/>
                        </a:lnTo>
                        <a:lnTo>
                          <a:pt x="1957" y="341"/>
                        </a:lnTo>
                        <a:lnTo>
                          <a:pt x="1955" y="316"/>
                        </a:lnTo>
                        <a:lnTo>
                          <a:pt x="1949" y="292"/>
                        </a:lnTo>
                        <a:lnTo>
                          <a:pt x="1942" y="273"/>
                        </a:lnTo>
                        <a:lnTo>
                          <a:pt x="1942" y="251"/>
                        </a:lnTo>
                        <a:lnTo>
                          <a:pt x="1949" y="232"/>
                        </a:lnTo>
                        <a:lnTo>
                          <a:pt x="1962" y="213"/>
                        </a:lnTo>
                        <a:lnTo>
                          <a:pt x="1970" y="202"/>
                        </a:lnTo>
                        <a:lnTo>
                          <a:pt x="1979" y="189"/>
                        </a:lnTo>
                        <a:lnTo>
                          <a:pt x="1989" y="178"/>
                        </a:lnTo>
                        <a:lnTo>
                          <a:pt x="1998" y="168"/>
                        </a:lnTo>
                        <a:lnTo>
                          <a:pt x="2009" y="161"/>
                        </a:lnTo>
                        <a:lnTo>
                          <a:pt x="2015" y="159"/>
                        </a:lnTo>
                        <a:lnTo>
                          <a:pt x="2024" y="163"/>
                        </a:lnTo>
                        <a:lnTo>
                          <a:pt x="2028" y="174"/>
                        </a:lnTo>
                        <a:lnTo>
                          <a:pt x="2035" y="206"/>
                        </a:lnTo>
                        <a:lnTo>
                          <a:pt x="2039" y="238"/>
                        </a:lnTo>
                        <a:lnTo>
                          <a:pt x="2041" y="264"/>
                        </a:lnTo>
                        <a:lnTo>
                          <a:pt x="2041" y="275"/>
                        </a:lnTo>
                        <a:lnTo>
                          <a:pt x="2065" y="253"/>
                        </a:lnTo>
                        <a:lnTo>
                          <a:pt x="2080" y="223"/>
                        </a:lnTo>
                        <a:lnTo>
                          <a:pt x="2088" y="193"/>
                        </a:lnTo>
                        <a:lnTo>
                          <a:pt x="2097" y="174"/>
                        </a:lnTo>
                        <a:lnTo>
                          <a:pt x="2110" y="155"/>
                        </a:lnTo>
                        <a:lnTo>
                          <a:pt x="2125" y="127"/>
                        </a:lnTo>
                        <a:lnTo>
                          <a:pt x="2144" y="99"/>
                        </a:lnTo>
                        <a:lnTo>
                          <a:pt x="2159" y="82"/>
                        </a:lnTo>
                        <a:lnTo>
                          <a:pt x="2172" y="69"/>
                        </a:lnTo>
                        <a:lnTo>
                          <a:pt x="2187" y="48"/>
                        </a:lnTo>
                        <a:lnTo>
                          <a:pt x="2202" y="26"/>
                        </a:lnTo>
                        <a:lnTo>
                          <a:pt x="2215" y="9"/>
                        </a:lnTo>
                        <a:lnTo>
                          <a:pt x="2217" y="7"/>
                        </a:lnTo>
                        <a:lnTo>
                          <a:pt x="2219" y="5"/>
                        </a:lnTo>
                        <a:lnTo>
                          <a:pt x="2219" y="2"/>
                        </a:lnTo>
                        <a:lnTo>
                          <a:pt x="2221" y="0"/>
                        </a:lnTo>
                        <a:lnTo>
                          <a:pt x="142" y="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16" name="Freeform 12"/>
                  <p:cNvSpPr>
                    <a:spLocks/>
                  </p:cNvSpPr>
                  <p:nvPr/>
                </p:nvSpPr>
                <p:spPr bwMode="auto">
                  <a:xfrm>
                    <a:off x="2347" y="2133"/>
                    <a:ext cx="995" cy="1161"/>
                  </a:xfrm>
                  <a:custGeom>
                    <a:avLst/>
                    <a:gdLst>
                      <a:gd name="T0" fmla="*/ 1064837 w 996"/>
                      <a:gd name="T1" fmla="*/ 180975 h 1161"/>
                      <a:gd name="T2" fmla="*/ 994672 w 996"/>
                      <a:gd name="T3" fmla="*/ 150812 h 1161"/>
                      <a:gd name="T4" fmla="*/ 944789 w 996"/>
                      <a:gd name="T5" fmla="*/ 147637 h 1161"/>
                      <a:gd name="T6" fmla="*/ 883985 w 996"/>
                      <a:gd name="T7" fmla="*/ 180975 h 1161"/>
                      <a:gd name="T8" fmla="*/ 802913 w 996"/>
                      <a:gd name="T9" fmla="*/ 180975 h 1161"/>
                      <a:gd name="T10" fmla="*/ 714047 w 996"/>
                      <a:gd name="T11" fmla="*/ 127000 h 1161"/>
                      <a:gd name="T12" fmla="*/ 629859 w 996"/>
                      <a:gd name="T13" fmla="*/ 41275 h 1161"/>
                      <a:gd name="T14" fmla="*/ 522285 w 996"/>
                      <a:gd name="T15" fmla="*/ 0 h 1161"/>
                      <a:gd name="T16" fmla="*/ 442772 w 996"/>
                      <a:gd name="T17" fmla="*/ 31750 h 1161"/>
                      <a:gd name="T18" fmla="*/ 338317 w 996"/>
                      <a:gd name="T19" fmla="*/ 52387 h 1161"/>
                      <a:gd name="T20" fmla="*/ 258804 w 996"/>
                      <a:gd name="T21" fmla="*/ 119062 h 1161"/>
                      <a:gd name="T22" fmla="*/ 180850 w 996"/>
                      <a:gd name="T23" fmla="*/ 214312 h 1161"/>
                      <a:gd name="T24" fmla="*/ 118488 w 996"/>
                      <a:gd name="T25" fmla="*/ 279400 h 1161"/>
                      <a:gd name="T26" fmla="*/ 40537 w 996"/>
                      <a:gd name="T27" fmla="*/ 347662 h 1161"/>
                      <a:gd name="T28" fmla="*/ 7794 w 996"/>
                      <a:gd name="T29" fmla="*/ 477837 h 1161"/>
                      <a:gd name="T30" fmla="*/ 20267 w 996"/>
                      <a:gd name="T31" fmla="*/ 617537 h 1161"/>
                      <a:gd name="T32" fmla="*/ 81070 w 996"/>
                      <a:gd name="T33" fmla="*/ 769937 h 1161"/>
                      <a:gd name="T34" fmla="*/ 232299 w 996"/>
                      <a:gd name="T35" fmla="*/ 817562 h 1161"/>
                      <a:gd name="T36" fmla="*/ 405354 w 996"/>
                      <a:gd name="T37" fmla="*/ 827087 h 1161"/>
                      <a:gd name="T38" fmla="*/ 498899 w 996"/>
                      <a:gd name="T39" fmla="*/ 820737 h 1161"/>
                      <a:gd name="T40" fmla="*/ 569055 w 996"/>
                      <a:gd name="T41" fmla="*/ 841375 h 1161"/>
                      <a:gd name="T42" fmla="*/ 632976 w 996"/>
                      <a:gd name="T43" fmla="*/ 927100 h 1161"/>
                      <a:gd name="T44" fmla="*/ 636096 w 996"/>
                      <a:gd name="T45" fmla="*/ 1025525 h 1161"/>
                      <a:gd name="T46" fmla="*/ 706252 w 996"/>
                      <a:gd name="T47" fmla="*/ 1114425 h 1161"/>
                      <a:gd name="T48" fmla="*/ 693780 w 996"/>
                      <a:gd name="T49" fmla="*/ 1266825 h 1161"/>
                      <a:gd name="T50" fmla="*/ 670393 w 996"/>
                      <a:gd name="T51" fmla="*/ 1382712 h 1161"/>
                      <a:gd name="T52" fmla="*/ 717165 w 996"/>
                      <a:gd name="T53" fmla="*/ 1504950 h 1161"/>
                      <a:gd name="T54" fmla="*/ 784204 w 996"/>
                      <a:gd name="T55" fmla="*/ 1631950 h 1161"/>
                      <a:gd name="T56" fmla="*/ 840330 w 996"/>
                      <a:gd name="T57" fmla="*/ 1801812 h 1161"/>
                      <a:gd name="T58" fmla="*/ 921401 w 996"/>
                      <a:gd name="T59" fmla="*/ 1843087 h 1161"/>
                      <a:gd name="T60" fmla="*/ 1024297 w 996"/>
                      <a:gd name="T61" fmla="*/ 1819275 h 1161"/>
                      <a:gd name="T62" fmla="*/ 1094456 w 996"/>
                      <a:gd name="T63" fmla="*/ 1746250 h 1161"/>
                      <a:gd name="T64" fmla="*/ 1164615 w 996"/>
                      <a:gd name="T65" fmla="*/ 1689100 h 1161"/>
                      <a:gd name="T66" fmla="*/ 1167734 w 996"/>
                      <a:gd name="T67" fmla="*/ 1584325 h 1161"/>
                      <a:gd name="T68" fmla="*/ 1225418 w 996"/>
                      <a:gd name="T69" fmla="*/ 1552575 h 1161"/>
                      <a:gd name="T70" fmla="*/ 1242568 w 996"/>
                      <a:gd name="T71" fmla="*/ 1481137 h 1161"/>
                      <a:gd name="T72" fmla="*/ 1315843 w 996"/>
                      <a:gd name="T73" fmla="*/ 1392237 h 1161"/>
                      <a:gd name="T74" fmla="*/ 1342347 w 996"/>
                      <a:gd name="T75" fmla="*/ 1225550 h 1161"/>
                      <a:gd name="T76" fmla="*/ 1295574 w 996"/>
                      <a:gd name="T77" fmla="*/ 1120775 h 1161"/>
                      <a:gd name="T78" fmla="*/ 1359496 w 996"/>
                      <a:gd name="T79" fmla="*/ 998537 h 1161"/>
                      <a:gd name="T80" fmla="*/ 1456158 w 996"/>
                      <a:gd name="T81" fmla="*/ 850900 h 1161"/>
                      <a:gd name="T82" fmla="*/ 1546584 w 996"/>
                      <a:gd name="T83" fmla="*/ 715962 h 1161"/>
                      <a:gd name="T84" fmla="*/ 1488899 w 996"/>
                      <a:gd name="T85" fmla="*/ 708025 h 1161"/>
                      <a:gd name="T86" fmla="*/ 1412505 w 996"/>
                      <a:gd name="T87" fmla="*/ 671512 h 1161"/>
                      <a:gd name="T88" fmla="*/ 1322079 w 996"/>
                      <a:gd name="T89" fmla="*/ 588962 h 1161"/>
                      <a:gd name="T90" fmla="*/ 1237891 w 996"/>
                      <a:gd name="T91" fmla="*/ 446087 h 1161"/>
                      <a:gd name="T92" fmla="*/ 1219182 w 996"/>
                      <a:gd name="T93" fmla="*/ 258762 h 1161"/>
                      <a:gd name="T94" fmla="*/ 1155260 w 996"/>
                      <a:gd name="T95" fmla="*/ 190500 h 1161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w 996"/>
                      <a:gd name="T145" fmla="*/ 0 h 1161"/>
                      <a:gd name="T146" fmla="*/ 996 w 996"/>
                      <a:gd name="T147" fmla="*/ 1161 h 1161"/>
                    </a:gdLst>
                    <a:ahLst/>
                    <a:cxnLst>
                      <a:cxn ang="T96">
                        <a:pos x="T0" y="T1"/>
                      </a:cxn>
                      <a:cxn ang="T97">
                        <a:pos x="T2" y="T3"/>
                      </a:cxn>
                      <a:cxn ang="T98">
                        <a:pos x="T4" y="T5"/>
                      </a:cxn>
                      <a:cxn ang="T99">
                        <a:pos x="T6" y="T7"/>
                      </a:cxn>
                      <a:cxn ang="T100">
                        <a:pos x="T8" y="T9"/>
                      </a:cxn>
                      <a:cxn ang="T101">
                        <a:pos x="T10" y="T11"/>
                      </a:cxn>
                      <a:cxn ang="T102">
                        <a:pos x="T12" y="T13"/>
                      </a:cxn>
                      <a:cxn ang="T103">
                        <a:pos x="T14" y="T15"/>
                      </a:cxn>
                      <a:cxn ang="T104">
                        <a:pos x="T16" y="T17"/>
                      </a:cxn>
                      <a:cxn ang="T105">
                        <a:pos x="T18" y="T19"/>
                      </a:cxn>
                      <a:cxn ang="T106">
                        <a:pos x="T20" y="T21"/>
                      </a:cxn>
                      <a:cxn ang="T107">
                        <a:pos x="T22" y="T23"/>
                      </a:cxn>
                      <a:cxn ang="T108">
                        <a:pos x="T24" y="T25"/>
                      </a:cxn>
                      <a:cxn ang="T109">
                        <a:pos x="T26" y="T27"/>
                      </a:cxn>
                      <a:cxn ang="T110">
                        <a:pos x="T28" y="T29"/>
                      </a:cxn>
                      <a:cxn ang="T111">
                        <a:pos x="T30" y="T31"/>
                      </a:cxn>
                      <a:cxn ang="T112">
                        <a:pos x="T32" y="T33"/>
                      </a:cxn>
                      <a:cxn ang="T113">
                        <a:pos x="T34" y="T35"/>
                      </a:cxn>
                      <a:cxn ang="T114">
                        <a:pos x="T36" y="T37"/>
                      </a:cxn>
                      <a:cxn ang="T115">
                        <a:pos x="T38" y="T39"/>
                      </a:cxn>
                      <a:cxn ang="T116">
                        <a:pos x="T40" y="T41"/>
                      </a:cxn>
                      <a:cxn ang="T117">
                        <a:pos x="T42" y="T43"/>
                      </a:cxn>
                      <a:cxn ang="T118">
                        <a:pos x="T44" y="T45"/>
                      </a:cxn>
                      <a:cxn ang="T119">
                        <a:pos x="T46" y="T47"/>
                      </a:cxn>
                      <a:cxn ang="T120">
                        <a:pos x="T48" y="T49"/>
                      </a:cxn>
                      <a:cxn ang="T121">
                        <a:pos x="T50" y="T51"/>
                      </a:cxn>
                      <a:cxn ang="T122">
                        <a:pos x="T52" y="T53"/>
                      </a:cxn>
                      <a:cxn ang="T123">
                        <a:pos x="T54" y="T55"/>
                      </a:cxn>
                      <a:cxn ang="T124">
                        <a:pos x="T56" y="T57"/>
                      </a:cxn>
                      <a:cxn ang="T125">
                        <a:pos x="T58" y="T59"/>
                      </a:cxn>
                      <a:cxn ang="T126">
                        <a:pos x="T60" y="T61"/>
                      </a:cxn>
                      <a:cxn ang="T127">
                        <a:pos x="T62" y="T63"/>
                      </a:cxn>
                      <a:cxn ang="T128">
                        <a:pos x="T64" y="T65"/>
                      </a:cxn>
                      <a:cxn ang="T129">
                        <a:pos x="T66" y="T67"/>
                      </a:cxn>
                      <a:cxn ang="T130">
                        <a:pos x="T68" y="T69"/>
                      </a:cxn>
                      <a:cxn ang="T131">
                        <a:pos x="T70" y="T71"/>
                      </a:cxn>
                      <a:cxn ang="T132">
                        <a:pos x="T72" y="T73"/>
                      </a:cxn>
                      <a:cxn ang="T133">
                        <a:pos x="T74" y="T75"/>
                      </a:cxn>
                      <a:cxn ang="T134">
                        <a:pos x="T76" y="T77"/>
                      </a:cxn>
                      <a:cxn ang="T135">
                        <a:pos x="T78" y="T79"/>
                      </a:cxn>
                      <a:cxn ang="T136">
                        <a:pos x="T80" y="T81"/>
                      </a:cxn>
                      <a:cxn ang="T137">
                        <a:pos x="T82" y="T83"/>
                      </a:cxn>
                      <a:cxn ang="T138">
                        <a:pos x="T84" y="T85"/>
                      </a:cxn>
                      <a:cxn ang="T139">
                        <a:pos x="T86" y="T87"/>
                      </a:cxn>
                      <a:cxn ang="T140">
                        <a:pos x="T88" y="T89"/>
                      </a:cxn>
                      <a:cxn ang="T141">
                        <a:pos x="T90" y="T91"/>
                      </a:cxn>
                      <a:cxn ang="T142">
                        <a:pos x="T92" y="T93"/>
                      </a:cxn>
                      <a:cxn ang="T143">
                        <a:pos x="T94" y="T95"/>
                      </a:cxn>
                    </a:cxnLst>
                    <a:rect l="T144" t="T145" r="T146" b="T147"/>
                    <a:pathLst>
                      <a:path w="996" h="1161">
                        <a:moveTo>
                          <a:pt x="726" y="118"/>
                        </a:moveTo>
                        <a:lnTo>
                          <a:pt x="713" y="118"/>
                        </a:lnTo>
                        <a:lnTo>
                          <a:pt x="698" y="118"/>
                        </a:lnTo>
                        <a:lnTo>
                          <a:pt x="683" y="114"/>
                        </a:lnTo>
                        <a:lnTo>
                          <a:pt x="670" y="110"/>
                        </a:lnTo>
                        <a:lnTo>
                          <a:pt x="657" y="105"/>
                        </a:lnTo>
                        <a:lnTo>
                          <a:pt x="646" y="99"/>
                        </a:lnTo>
                        <a:lnTo>
                          <a:pt x="638" y="95"/>
                        </a:lnTo>
                        <a:lnTo>
                          <a:pt x="629" y="90"/>
                        </a:lnTo>
                        <a:lnTo>
                          <a:pt x="623" y="88"/>
                        </a:lnTo>
                        <a:lnTo>
                          <a:pt x="614" y="88"/>
                        </a:lnTo>
                        <a:lnTo>
                          <a:pt x="606" y="93"/>
                        </a:lnTo>
                        <a:lnTo>
                          <a:pt x="597" y="97"/>
                        </a:lnTo>
                        <a:lnTo>
                          <a:pt x="586" y="103"/>
                        </a:lnTo>
                        <a:lnTo>
                          <a:pt x="578" y="110"/>
                        </a:lnTo>
                        <a:lnTo>
                          <a:pt x="567" y="114"/>
                        </a:lnTo>
                        <a:lnTo>
                          <a:pt x="556" y="118"/>
                        </a:lnTo>
                        <a:lnTo>
                          <a:pt x="546" y="118"/>
                        </a:lnTo>
                        <a:lnTo>
                          <a:pt x="530" y="116"/>
                        </a:lnTo>
                        <a:lnTo>
                          <a:pt x="515" y="114"/>
                        </a:lnTo>
                        <a:lnTo>
                          <a:pt x="500" y="108"/>
                        </a:lnTo>
                        <a:lnTo>
                          <a:pt x="485" y="99"/>
                        </a:lnTo>
                        <a:lnTo>
                          <a:pt x="470" y="90"/>
                        </a:lnTo>
                        <a:lnTo>
                          <a:pt x="458" y="80"/>
                        </a:lnTo>
                        <a:lnTo>
                          <a:pt x="449" y="67"/>
                        </a:lnTo>
                        <a:lnTo>
                          <a:pt x="438" y="54"/>
                        </a:lnTo>
                        <a:lnTo>
                          <a:pt x="423" y="39"/>
                        </a:lnTo>
                        <a:lnTo>
                          <a:pt x="404" y="26"/>
                        </a:lnTo>
                        <a:lnTo>
                          <a:pt x="387" y="15"/>
                        </a:lnTo>
                        <a:lnTo>
                          <a:pt x="367" y="7"/>
                        </a:lnTo>
                        <a:lnTo>
                          <a:pt x="350" y="0"/>
                        </a:lnTo>
                        <a:lnTo>
                          <a:pt x="335" y="0"/>
                        </a:lnTo>
                        <a:lnTo>
                          <a:pt x="324" y="5"/>
                        </a:lnTo>
                        <a:lnTo>
                          <a:pt x="314" y="11"/>
                        </a:lnTo>
                        <a:lnTo>
                          <a:pt x="301" y="17"/>
                        </a:lnTo>
                        <a:lnTo>
                          <a:pt x="284" y="20"/>
                        </a:lnTo>
                        <a:lnTo>
                          <a:pt x="267" y="22"/>
                        </a:lnTo>
                        <a:lnTo>
                          <a:pt x="249" y="24"/>
                        </a:lnTo>
                        <a:lnTo>
                          <a:pt x="232" y="26"/>
                        </a:lnTo>
                        <a:lnTo>
                          <a:pt x="217" y="33"/>
                        </a:lnTo>
                        <a:lnTo>
                          <a:pt x="204" y="39"/>
                        </a:lnTo>
                        <a:lnTo>
                          <a:pt x="194" y="48"/>
                        </a:lnTo>
                        <a:lnTo>
                          <a:pt x="181" y="60"/>
                        </a:lnTo>
                        <a:lnTo>
                          <a:pt x="166" y="75"/>
                        </a:lnTo>
                        <a:lnTo>
                          <a:pt x="153" y="90"/>
                        </a:lnTo>
                        <a:lnTo>
                          <a:pt x="140" y="105"/>
                        </a:lnTo>
                        <a:lnTo>
                          <a:pt x="127" y="120"/>
                        </a:lnTo>
                        <a:lnTo>
                          <a:pt x="116" y="135"/>
                        </a:lnTo>
                        <a:lnTo>
                          <a:pt x="110" y="146"/>
                        </a:lnTo>
                        <a:lnTo>
                          <a:pt x="101" y="157"/>
                        </a:lnTo>
                        <a:lnTo>
                          <a:pt x="88" y="165"/>
                        </a:lnTo>
                        <a:lnTo>
                          <a:pt x="76" y="176"/>
                        </a:lnTo>
                        <a:lnTo>
                          <a:pt x="61" y="187"/>
                        </a:lnTo>
                        <a:lnTo>
                          <a:pt x="48" y="198"/>
                        </a:lnTo>
                        <a:lnTo>
                          <a:pt x="35" y="208"/>
                        </a:lnTo>
                        <a:lnTo>
                          <a:pt x="26" y="219"/>
                        </a:lnTo>
                        <a:lnTo>
                          <a:pt x="24" y="232"/>
                        </a:lnTo>
                        <a:lnTo>
                          <a:pt x="20" y="258"/>
                        </a:lnTo>
                        <a:lnTo>
                          <a:pt x="13" y="283"/>
                        </a:lnTo>
                        <a:lnTo>
                          <a:pt x="5" y="301"/>
                        </a:lnTo>
                        <a:lnTo>
                          <a:pt x="0" y="309"/>
                        </a:lnTo>
                        <a:lnTo>
                          <a:pt x="3" y="322"/>
                        </a:lnTo>
                        <a:lnTo>
                          <a:pt x="7" y="354"/>
                        </a:lnTo>
                        <a:lnTo>
                          <a:pt x="13" y="389"/>
                        </a:lnTo>
                        <a:lnTo>
                          <a:pt x="24" y="412"/>
                        </a:lnTo>
                        <a:lnTo>
                          <a:pt x="33" y="431"/>
                        </a:lnTo>
                        <a:lnTo>
                          <a:pt x="39" y="459"/>
                        </a:lnTo>
                        <a:lnTo>
                          <a:pt x="52" y="485"/>
                        </a:lnTo>
                        <a:lnTo>
                          <a:pt x="76" y="502"/>
                        </a:lnTo>
                        <a:lnTo>
                          <a:pt x="95" y="506"/>
                        </a:lnTo>
                        <a:lnTo>
                          <a:pt x="121" y="511"/>
                        </a:lnTo>
                        <a:lnTo>
                          <a:pt x="149" y="515"/>
                        </a:lnTo>
                        <a:lnTo>
                          <a:pt x="179" y="517"/>
                        </a:lnTo>
                        <a:lnTo>
                          <a:pt x="209" y="519"/>
                        </a:lnTo>
                        <a:lnTo>
                          <a:pt x="236" y="521"/>
                        </a:lnTo>
                        <a:lnTo>
                          <a:pt x="260" y="521"/>
                        </a:lnTo>
                        <a:lnTo>
                          <a:pt x="279" y="519"/>
                        </a:lnTo>
                        <a:lnTo>
                          <a:pt x="294" y="517"/>
                        </a:lnTo>
                        <a:lnTo>
                          <a:pt x="307" y="517"/>
                        </a:lnTo>
                        <a:lnTo>
                          <a:pt x="320" y="517"/>
                        </a:lnTo>
                        <a:lnTo>
                          <a:pt x="333" y="519"/>
                        </a:lnTo>
                        <a:lnTo>
                          <a:pt x="344" y="521"/>
                        </a:lnTo>
                        <a:lnTo>
                          <a:pt x="355" y="526"/>
                        </a:lnTo>
                        <a:lnTo>
                          <a:pt x="365" y="530"/>
                        </a:lnTo>
                        <a:lnTo>
                          <a:pt x="374" y="536"/>
                        </a:lnTo>
                        <a:lnTo>
                          <a:pt x="391" y="549"/>
                        </a:lnTo>
                        <a:lnTo>
                          <a:pt x="402" y="566"/>
                        </a:lnTo>
                        <a:lnTo>
                          <a:pt x="406" y="584"/>
                        </a:lnTo>
                        <a:lnTo>
                          <a:pt x="404" y="603"/>
                        </a:lnTo>
                        <a:lnTo>
                          <a:pt x="397" y="622"/>
                        </a:lnTo>
                        <a:lnTo>
                          <a:pt x="397" y="635"/>
                        </a:lnTo>
                        <a:lnTo>
                          <a:pt x="408" y="646"/>
                        </a:lnTo>
                        <a:lnTo>
                          <a:pt x="432" y="654"/>
                        </a:lnTo>
                        <a:lnTo>
                          <a:pt x="451" y="665"/>
                        </a:lnTo>
                        <a:lnTo>
                          <a:pt x="455" y="682"/>
                        </a:lnTo>
                        <a:lnTo>
                          <a:pt x="453" y="702"/>
                        </a:lnTo>
                        <a:lnTo>
                          <a:pt x="451" y="723"/>
                        </a:lnTo>
                        <a:lnTo>
                          <a:pt x="451" y="747"/>
                        </a:lnTo>
                        <a:lnTo>
                          <a:pt x="449" y="770"/>
                        </a:lnTo>
                        <a:lnTo>
                          <a:pt x="445" y="798"/>
                        </a:lnTo>
                        <a:lnTo>
                          <a:pt x="443" y="830"/>
                        </a:lnTo>
                        <a:lnTo>
                          <a:pt x="438" y="845"/>
                        </a:lnTo>
                        <a:lnTo>
                          <a:pt x="432" y="858"/>
                        </a:lnTo>
                        <a:lnTo>
                          <a:pt x="430" y="871"/>
                        </a:lnTo>
                        <a:lnTo>
                          <a:pt x="436" y="892"/>
                        </a:lnTo>
                        <a:lnTo>
                          <a:pt x="443" y="905"/>
                        </a:lnTo>
                        <a:lnTo>
                          <a:pt x="451" y="927"/>
                        </a:lnTo>
                        <a:lnTo>
                          <a:pt x="460" y="948"/>
                        </a:lnTo>
                        <a:lnTo>
                          <a:pt x="468" y="963"/>
                        </a:lnTo>
                        <a:lnTo>
                          <a:pt x="477" y="978"/>
                        </a:lnTo>
                        <a:lnTo>
                          <a:pt x="490" y="1002"/>
                        </a:lnTo>
                        <a:lnTo>
                          <a:pt x="503" y="1028"/>
                        </a:lnTo>
                        <a:lnTo>
                          <a:pt x="511" y="1047"/>
                        </a:lnTo>
                        <a:lnTo>
                          <a:pt x="518" y="1070"/>
                        </a:lnTo>
                        <a:lnTo>
                          <a:pt x="526" y="1105"/>
                        </a:lnTo>
                        <a:lnTo>
                          <a:pt x="539" y="1135"/>
                        </a:lnTo>
                        <a:lnTo>
                          <a:pt x="552" y="1152"/>
                        </a:lnTo>
                        <a:lnTo>
                          <a:pt x="561" y="1156"/>
                        </a:lnTo>
                        <a:lnTo>
                          <a:pt x="576" y="1158"/>
                        </a:lnTo>
                        <a:lnTo>
                          <a:pt x="591" y="1161"/>
                        </a:lnTo>
                        <a:lnTo>
                          <a:pt x="610" y="1161"/>
                        </a:lnTo>
                        <a:lnTo>
                          <a:pt x="627" y="1158"/>
                        </a:lnTo>
                        <a:lnTo>
                          <a:pt x="644" y="1154"/>
                        </a:lnTo>
                        <a:lnTo>
                          <a:pt x="657" y="1146"/>
                        </a:lnTo>
                        <a:lnTo>
                          <a:pt x="668" y="1135"/>
                        </a:lnTo>
                        <a:lnTo>
                          <a:pt x="676" y="1122"/>
                        </a:lnTo>
                        <a:lnTo>
                          <a:pt x="689" y="1111"/>
                        </a:lnTo>
                        <a:lnTo>
                          <a:pt x="702" y="1100"/>
                        </a:lnTo>
                        <a:lnTo>
                          <a:pt x="715" y="1090"/>
                        </a:lnTo>
                        <a:lnTo>
                          <a:pt x="728" y="1081"/>
                        </a:lnTo>
                        <a:lnTo>
                          <a:pt x="739" y="1073"/>
                        </a:lnTo>
                        <a:lnTo>
                          <a:pt x="747" y="1064"/>
                        </a:lnTo>
                        <a:lnTo>
                          <a:pt x="754" y="1055"/>
                        </a:lnTo>
                        <a:lnTo>
                          <a:pt x="758" y="1038"/>
                        </a:lnTo>
                        <a:lnTo>
                          <a:pt x="754" y="1017"/>
                        </a:lnTo>
                        <a:lnTo>
                          <a:pt x="749" y="998"/>
                        </a:lnTo>
                        <a:lnTo>
                          <a:pt x="747" y="983"/>
                        </a:lnTo>
                        <a:lnTo>
                          <a:pt x="754" y="976"/>
                        </a:lnTo>
                        <a:lnTo>
                          <a:pt x="769" y="976"/>
                        </a:lnTo>
                        <a:lnTo>
                          <a:pt x="786" y="978"/>
                        </a:lnTo>
                        <a:lnTo>
                          <a:pt x="799" y="976"/>
                        </a:lnTo>
                        <a:lnTo>
                          <a:pt x="801" y="968"/>
                        </a:lnTo>
                        <a:lnTo>
                          <a:pt x="799" y="953"/>
                        </a:lnTo>
                        <a:lnTo>
                          <a:pt x="797" y="933"/>
                        </a:lnTo>
                        <a:lnTo>
                          <a:pt x="799" y="914"/>
                        </a:lnTo>
                        <a:lnTo>
                          <a:pt x="809" y="901"/>
                        </a:lnTo>
                        <a:lnTo>
                          <a:pt x="827" y="888"/>
                        </a:lnTo>
                        <a:lnTo>
                          <a:pt x="844" y="877"/>
                        </a:lnTo>
                        <a:lnTo>
                          <a:pt x="855" y="865"/>
                        </a:lnTo>
                        <a:lnTo>
                          <a:pt x="861" y="839"/>
                        </a:lnTo>
                        <a:lnTo>
                          <a:pt x="863" y="807"/>
                        </a:lnTo>
                        <a:lnTo>
                          <a:pt x="861" y="772"/>
                        </a:lnTo>
                        <a:lnTo>
                          <a:pt x="861" y="744"/>
                        </a:lnTo>
                        <a:lnTo>
                          <a:pt x="855" y="727"/>
                        </a:lnTo>
                        <a:lnTo>
                          <a:pt x="842" y="717"/>
                        </a:lnTo>
                        <a:lnTo>
                          <a:pt x="831" y="706"/>
                        </a:lnTo>
                        <a:lnTo>
                          <a:pt x="827" y="689"/>
                        </a:lnTo>
                        <a:lnTo>
                          <a:pt x="835" y="669"/>
                        </a:lnTo>
                        <a:lnTo>
                          <a:pt x="852" y="650"/>
                        </a:lnTo>
                        <a:lnTo>
                          <a:pt x="872" y="629"/>
                        </a:lnTo>
                        <a:lnTo>
                          <a:pt x="889" y="603"/>
                        </a:lnTo>
                        <a:lnTo>
                          <a:pt x="900" y="586"/>
                        </a:lnTo>
                        <a:lnTo>
                          <a:pt x="915" y="562"/>
                        </a:lnTo>
                        <a:lnTo>
                          <a:pt x="934" y="536"/>
                        </a:lnTo>
                        <a:lnTo>
                          <a:pt x="951" y="511"/>
                        </a:lnTo>
                        <a:lnTo>
                          <a:pt x="968" y="485"/>
                        </a:lnTo>
                        <a:lnTo>
                          <a:pt x="983" y="466"/>
                        </a:lnTo>
                        <a:lnTo>
                          <a:pt x="992" y="451"/>
                        </a:lnTo>
                        <a:lnTo>
                          <a:pt x="996" y="446"/>
                        </a:lnTo>
                        <a:lnTo>
                          <a:pt x="985" y="442"/>
                        </a:lnTo>
                        <a:lnTo>
                          <a:pt x="970" y="442"/>
                        </a:lnTo>
                        <a:lnTo>
                          <a:pt x="955" y="446"/>
                        </a:lnTo>
                        <a:lnTo>
                          <a:pt x="940" y="446"/>
                        </a:lnTo>
                        <a:lnTo>
                          <a:pt x="932" y="442"/>
                        </a:lnTo>
                        <a:lnTo>
                          <a:pt x="921" y="434"/>
                        </a:lnTo>
                        <a:lnTo>
                          <a:pt x="906" y="423"/>
                        </a:lnTo>
                        <a:lnTo>
                          <a:pt x="891" y="412"/>
                        </a:lnTo>
                        <a:lnTo>
                          <a:pt x="876" y="399"/>
                        </a:lnTo>
                        <a:lnTo>
                          <a:pt x="861" y="384"/>
                        </a:lnTo>
                        <a:lnTo>
                          <a:pt x="848" y="371"/>
                        </a:lnTo>
                        <a:lnTo>
                          <a:pt x="837" y="361"/>
                        </a:lnTo>
                        <a:lnTo>
                          <a:pt x="820" y="337"/>
                        </a:lnTo>
                        <a:lnTo>
                          <a:pt x="807" y="309"/>
                        </a:lnTo>
                        <a:lnTo>
                          <a:pt x="794" y="281"/>
                        </a:lnTo>
                        <a:lnTo>
                          <a:pt x="788" y="253"/>
                        </a:lnTo>
                        <a:lnTo>
                          <a:pt x="784" y="223"/>
                        </a:lnTo>
                        <a:lnTo>
                          <a:pt x="782" y="189"/>
                        </a:lnTo>
                        <a:lnTo>
                          <a:pt x="782" y="163"/>
                        </a:lnTo>
                        <a:lnTo>
                          <a:pt x="782" y="153"/>
                        </a:lnTo>
                        <a:lnTo>
                          <a:pt x="773" y="140"/>
                        </a:lnTo>
                        <a:lnTo>
                          <a:pt x="758" y="129"/>
                        </a:lnTo>
                        <a:lnTo>
                          <a:pt x="741" y="120"/>
                        </a:lnTo>
                        <a:lnTo>
                          <a:pt x="726" y="118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17" name="Freeform 13"/>
                  <p:cNvSpPr>
                    <a:spLocks/>
                  </p:cNvSpPr>
                  <p:nvPr/>
                </p:nvSpPr>
                <p:spPr bwMode="auto">
                  <a:xfrm>
                    <a:off x="3689" y="1113"/>
                    <a:ext cx="202" cy="126"/>
                  </a:xfrm>
                  <a:custGeom>
                    <a:avLst/>
                    <a:gdLst>
                      <a:gd name="T0" fmla="*/ 53975 w 202"/>
                      <a:gd name="T1" fmla="*/ 104775 h 126"/>
                      <a:gd name="T2" fmla="*/ 77788 w 202"/>
                      <a:gd name="T3" fmla="*/ 98425 h 126"/>
                      <a:gd name="T4" fmla="*/ 98425 w 202"/>
                      <a:gd name="T5" fmla="*/ 88900 h 126"/>
                      <a:gd name="T6" fmla="*/ 119063 w 202"/>
                      <a:gd name="T7" fmla="*/ 74613 h 126"/>
                      <a:gd name="T8" fmla="*/ 136525 w 202"/>
                      <a:gd name="T9" fmla="*/ 61913 h 126"/>
                      <a:gd name="T10" fmla="*/ 149225 w 202"/>
                      <a:gd name="T11" fmla="*/ 47625 h 126"/>
                      <a:gd name="T12" fmla="*/ 166688 w 202"/>
                      <a:gd name="T13" fmla="*/ 33338 h 126"/>
                      <a:gd name="T14" fmla="*/ 180975 w 202"/>
                      <a:gd name="T15" fmla="*/ 26988 h 126"/>
                      <a:gd name="T16" fmla="*/ 196850 w 202"/>
                      <a:gd name="T17" fmla="*/ 23813 h 126"/>
                      <a:gd name="T18" fmla="*/ 214313 w 202"/>
                      <a:gd name="T19" fmla="*/ 20638 h 126"/>
                      <a:gd name="T20" fmla="*/ 231775 w 202"/>
                      <a:gd name="T21" fmla="*/ 17463 h 126"/>
                      <a:gd name="T22" fmla="*/ 249238 w 202"/>
                      <a:gd name="T23" fmla="*/ 9525 h 126"/>
                      <a:gd name="T24" fmla="*/ 265113 w 202"/>
                      <a:gd name="T25" fmla="*/ 3175 h 126"/>
                      <a:gd name="T26" fmla="*/ 279400 w 202"/>
                      <a:gd name="T27" fmla="*/ 0 h 126"/>
                      <a:gd name="T28" fmla="*/ 293688 w 202"/>
                      <a:gd name="T29" fmla="*/ 0 h 126"/>
                      <a:gd name="T30" fmla="*/ 306388 w 202"/>
                      <a:gd name="T31" fmla="*/ 6350 h 126"/>
                      <a:gd name="T32" fmla="*/ 312738 w 202"/>
                      <a:gd name="T33" fmla="*/ 23813 h 126"/>
                      <a:gd name="T34" fmla="*/ 320675 w 202"/>
                      <a:gd name="T35" fmla="*/ 61913 h 126"/>
                      <a:gd name="T36" fmla="*/ 309563 w 202"/>
                      <a:gd name="T37" fmla="*/ 88900 h 126"/>
                      <a:gd name="T38" fmla="*/ 279400 w 202"/>
                      <a:gd name="T39" fmla="*/ 109538 h 126"/>
                      <a:gd name="T40" fmla="*/ 234950 w 202"/>
                      <a:gd name="T41" fmla="*/ 115888 h 126"/>
                      <a:gd name="T42" fmla="*/ 211138 w 202"/>
                      <a:gd name="T43" fmla="*/ 115888 h 126"/>
                      <a:gd name="T44" fmla="*/ 187325 w 202"/>
                      <a:gd name="T45" fmla="*/ 115888 h 126"/>
                      <a:gd name="T46" fmla="*/ 166688 w 202"/>
                      <a:gd name="T47" fmla="*/ 119063 h 126"/>
                      <a:gd name="T48" fmla="*/ 153988 w 202"/>
                      <a:gd name="T49" fmla="*/ 122238 h 126"/>
                      <a:gd name="T50" fmla="*/ 139700 w 202"/>
                      <a:gd name="T51" fmla="*/ 125413 h 126"/>
                      <a:gd name="T52" fmla="*/ 130175 w 202"/>
                      <a:gd name="T53" fmla="*/ 133350 h 126"/>
                      <a:gd name="T54" fmla="*/ 122238 w 202"/>
                      <a:gd name="T55" fmla="*/ 139700 h 126"/>
                      <a:gd name="T56" fmla="*/ 115888 w 202"/>
                      <a:gd name="T57" fmla="*/ 149225 h 126"/>
                      <a:gd name="T58" fmla="*/ 101600 w 202"/>
                      <a:gd name="T59" fmla="*/ 173038 h 126"/>
                      <a:gd name="T60" fmla="*/ 77788 w 202"/>
                      <a:gd name="T61" fmla="*/ 190500 h 126"/>
                      <a:gd name="T62" fmla="*/ 47625 w 202"/>
                      <a:gd name="T63" fmla="*/ 200025 h 126"/>
                      <a:gd name="T64" fmla="*/ 17463 w 202"/>
                      <a:gd name="T65" fmla="*/ 193675 h 126"/>
                      <a:gd name="T66" fmla="*/ 0 w 202"/>
                      <a:gd name="T67" fmla="*/ 169863 h 126"/>
                      <a:gd name="T68" fmla="*/ 0 w 202"/>
                      <a:gd name="T69" fmla="*/ 142875 h 126"/>
                      <a:gd name="T70" fmla="*/ 17463 w 202"/>
                      <a:gd name="T71" fmla="*/ 119063 h 126"/>
                      <a:gd name="T72" fmla="*/ 53975 w 202"/>
                      <a:gd name="T73" fmla="*/ 104775 h 12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202"/>
                      <a:gd name="T112" fmla="*/ 0 h 126"/>
                      <a:gd name="T113" fmla="*/ 202 w 202"/>
                      <a:gd name="T114" fmla="*/ 126 h 12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202" h="126">
                        <a:moveTo>
                          <a:pt x="34" y="66"/>
                        </a:moveTo>
                        <a:lnTo>
                          <a:pt x="49" y="62"/>
                        </a:lnTo>
                        <a:lnTo>
                          <a:pt x="62" y="56"/>
                        </a:lnTo>
                        <a:lnTo>
                          <a:pt x="75" y="47"/>
                        </a:lnTo>
                        <a:lnTo>
                          <a:pt x="86" y="39"/>
                        </a:lnTo>
                        <a:lnTo>
                          <a:pt x="94" y="30"/>
                        </a:lnTo>
                        <a:lnTo>
                          <a:pt x="105" y="21"/>
                        </a:lnTo>
                        <a:lnTo>
                          <a:pt x="114" y="17"/>
                        </a:lnTo>
                        <a:lnTo>
                          <a:pt x="124" y="15"/>
                        </a:lnTo>
                        <a:lnTo>
                          <a:pt x="135" y="13"/>
                        </a:lnTo>
                        <a:lnTo>
                          <a:pt x="146" y="11"/>
                        </a:lnTo>
                        <a:lnTo>
                          <a:pt x="157" y="6"/>
                        </a:lnTo>
                        <a:lnTo>
                          <a:pt x="167" y="2"/>
                        </a:lnTo>
                        <a:lnTo>
                          <a:pt x="176" y="0"/>
                        </a:lnTo>
                        <a:lnTo>
                          <a:pt x="185" y="0"/>
                        </a:lnTo>
                        <a:lnTo>
                          <a:pt x="193" y="4"/>
                        </a:lnTo>
                        <a:lnTo>
                          <a:pt x="197" y="15"/>
                        </a:lnTo>
                        <a:lnTo>
                          <a:pt x="202" y="39"/>
                        </a:lnTo>
                        <a:lnTo>
                          <a:pt x="195" y="56"/>
                        </a:lnTo>
                        <a:lnTo>
                          <a:pt x="176" y="69"/>
                        </a:lnTo>
                        <a:lnTo>
                          <a:pt x="148" y="73"/>
                        </a:lnTo>
                        <a:lnTo>
                          <a:pt x="133" y="73"/>
                        </a:lnTo>
                        <a:lnTo>
                          <a:pt x="118" y="73"/>
                        </a:lnTo>
                        <a:lnTo>
                          <a:pt x="105" y="75"/>
                        </a:lnTo>
                        <a:lnTo>
                          <a:pt x="97" y="77"/>
                        </a:lnTo>
                        <a:lnTo>
                          <a:pt x="88" y="79"/>
                        </a:lnTo>
                        <a:lnTo>
                          <a:pt x="82" y="84"/>
                        </a:lnTo>
                        <a:lnTo>
                          <a:pt x="77" y="88"/>
                        </a:lnTo>
                        <a:lnTo>
                          <a:pt x="73" y="94"/>
                        </a:lnTo>
                        <a:lnTo>
                          <a:pt x="64" y="109"/>
                        </a:lnTo>
                        <a:lnTo>
                          <a:pt x="49" y="120"/>
                        </a:lnTo>
                        <a:lnTo>
                          <a:pt x="30" y="126"/>
                        </a:lnTo>
                        <a:lnTo>
                          <a:pt x="11" y="122"/>
                        </a:lnTo>
                        <a:lnTo>
                          <a:pt x="0" y="107"/>
                        </a:lnTo>
                        <a:lnTo>
                          <a:pt x="0" y="90"/>
                        </a:lnTo>
                        <a:lnTo>
                          <a:pt x="11" y="75"/>
                        </a:lnTo>
                        <a:lnTo>
                          <a:pt x="34" y="66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18" name="Freeform 14"/>
                  <p:cNvSpPr>
                    <a:spLocks/>
                  </p:cNvSpPr>
                  <p:nvPr/>
                </p:nvSpPr>
                <p:spPr bwMode="auto">
                  <a:xfrm>
                    <a:off x="3573" y="1182"/>
                    <a:ext cx="64" cy="81"/>
                  </a:xfrm>
                  <a:custGeom>
                    <a:avLst/>
                    <a:gdLst>
                      <a:gd name="T0" fmla="*/ 84138 w 64"/>
                      <a:gd name="T1" fmla="*/ 0 h 81"/>
                      <a:gd name="T2" fmla="*/ 80963 w 64"/>
                      <a:gd name="T3" fmla="*/ 3175 h 81"/>
                      <a:gd name="T4" fmla="*/ 68263 w 64"/>
                      <a:gd name="T5" fmla="*/ 6350 h 81"/>
                      <a:gd name="T6" fmla="*/ 50800 w 64"/>
                      <a:gd name="T7" fmla="*/ 12700 h 81"/>
                      <a:gd name="T8" fmla="*/ 33338 w 64"/>
                      <a:gd name="T9" fmla="*/ 23812 h 81"/>
                      <a:gd name="T10" fmla="*/ 15875 w 64"/>
                      <a:gd name="T11" fmla="*/ 33337 h 81"/>
                      <a:gd name="T12" fmla="*/ 3175 w 64"/>
                      <a:gd name="T13" fmla="*/ 44450 h 81"/>
                      <a:gd name="T14" fmla="*/ 0 w 64"/>
                      <a:gd name="T15" fmla="*/ 53975 h 81"/>
                      <a:gd name="T16" fmla="*/ 3175 w 64"/>
                      <a:gd name="T17" fmla="*/ 60325 h 81"/>
                      <a:gd name="T18" fmla="*/ 30163 w 64"/>
                      <a:gd name="T19" fmla="*/ 84137 h 81"/>
                      <a:gd name="T20" fmla="*/ 63500 w 64"/>
                      <a:gd name="T21" fmla="*/ 112712 h 81"/>
                      <a:gd name="T22" fmla="*/ 92075 w 64"/>
                      <a:gd name="T23" fmla="*/ 128587 h 81"/>
                      <a:gd name="T24" fmla="*/ 101600 w 64"/>
                      <a:gd name="T25" fmla="*/ 115887 h 81"/>
                      <a:gd name="T26" fmla="*/ 98425 w 64"/>
                      <a:gd name="T27" fmla="*/ 77787 h 81"/>
                      <a:gd name="T28" fmla="*/ 95250 w 64"/>
                      <a:gd name="T29" fmla="*/ 39687 h 81"/>
                      <a:gd name="T30" fmla="*/ 88900 w 64"/>
                      <a:gd name="T31" fmla="*/ 9525 h 81"/>
                      <a:gd name="T32" fmla="*/ 84138 w 64"/>
                      <a:gd name="T33" fmla="*/ 0 h 81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64"/>
                      <a:gd name="T52" fmla="*/ 0 h 81"/>
                      <a:gd name="T53" fmla="*/ 64 w 64"/>
                      <a:gd name="T54" fmla="*/ 81 h 81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64" h="81">
                        <a:moveTo>
                          <a:pt x="53" y="0"/>
                        </a:moveTo>
                        <a:lnTo>
                          <a:pt x="51" y="2"/>
                        </a:lnTo>
                        <a:lnTo>
                          <a:pt x="43" y="4"/>
                        </a:lnTo>
                        <a:lnTo>
                          <a:pt x="32" y="8"/>
                        </a:lnTo>
                        <a:lnTo>
                          <a:pt x="21" y="15"/>
                        </a:lnTo>
                        <a:lnTo>
                          <a:pt x="10" y="21"/>
                        </a:lnTo>
                        <a:lnTo>
                          <a:pt x="2" y="28"/>
                        </a:lnTo>
                        <a:lnTo>
                          <a:pt x="0" y="34"/>
                        </a:lnTo>
                        <a:lnTo>
                          <a:pt x="2" y="38"/>
                        </a:lnTo>
                        <a:lnTo>
                          <a:pt x="19" y="53"/>
                        </a:lnTo>
                        <a:lnTo>
                          <a:pt x="40" y="71"/>
                        </a:lnTo>
                        <a:lnTo>
                          <a:pt x="58" y="81"/>
                        </a:lnTo>
                        <a:lnTo>
                          <a:pt x="64" y="73"/>
                        </a:lnTo>
                        <a:lnTo>
                          <a:pt x="62" y="49"/>
                        </a:lnTo>
                        <a:lnTo>
                          <a:pt x="60" y="25"/>
                        </a:lnTo>
                        <a:lnTo>
                          <a:pt x="56" y="6"/>
                        </a:lnTo>
                        <a:lnTo>
                          <a:pt x="53" y="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19" name="Freeform 15"/>
                  <p:cNvSpPr>
                    <a:spLocks/>
                  </p:cNvSpPr>
                  <p:nvPr/>
                </p:nvSpPr>
                <p:spPr bwMode="auto">
                  <a:xfrm>
                    <a:off x="2490" y="1590"/>
                    <a:ext cx="176" cy="210"/>
                  </a:xfrm>
                  <a:custGeom>
                    <a:avLst/>
                    <a:gdLst>
                      <a:gd name="T0" fmla="*/ 3175 w 176"/>
                      <a:gd name="T1" fmla="*/ 173038 h 210"/>
                      <a:gd name="T2" fmla="*/ 0 w 176"/>
                      <a:gd name="T3" fmla="*/ 155575 h 210"/>
                      <a:gd name="T4" fmla="*/ 6350 w 176"/>
                      <a:gd name="T5" fmla="*/ 142875 h 210"/>
                      <a:gd name="T6" fmla="*/ 12700 w 176"/>
                      <a:gd name="T7" fmla="*/ 136525 h 210"/>
                      <a:gd name="T8" fmla="*/ 26988 w 176"/>
                      <a:gd name="T9" fmla="*/ 128588 h 210"/>
                      <a:gd name="T10" fmla="*/ 44450 w 176"/>
                      <a:gd name="T11" fmla="*/ 122238 h 210"/>
                      <a:gd name="T12" fmla="*/ 60325 w 176"/>
                      <a:gd name="T13" fmla="*/ 112713 h 210"/>
                      <a:gd name="T14" fmla="*/ 77788 w 176"/>
                      <a:gd name="T15" fmla="*/ 101600 h 210"/>
                      <a:gd name="T16" fmla="*/ 92075 w 176"/>
                      <a:gd name="T17" fmla="*/ 84138 h 210"/>
                      <a:gd name="T18" fmla="*/ 104775 w 176"/>
                      <a:gd name="T19" fmla="*/ 65088 h 210"/>
                      <a:gd name="T20" fmla="*/ 119063 w 176"/>
                      <a:gd name="T21" fmla="*/ 44450 h 210"/>
                      <a:gd name="T22" fmla="*/ 131763 w 176"/>
                      <a:gd name="T23" fmla="*/ 26988 h 210"/>
                      <a:gd name="T24" fmla="*/ 149225 w 176"/>
                      <a:gd name="T25" fmla="*/ 12700 h 210"/>
                      <a:gd name="T26" fmla="*/ 166688 w 176"/>
                      <a:gd name="T27" fmla="*/ 3175 h 210"/>
                      <a:gd name="T28" fmla="*/ 184150 w 176"/>
                      <a:gd name="T29" fmla="*/ 0 h 210"/>
                      <a:gd name="T30" fmla="*/ 203200 w 176"/>
                      <a:gd name="T31" fmla="*/ 3175 h 210"/>
                      <a:gd name="T32" fmla="*/ 227013 w 176"/>
                      <a:gd name="T33" fmla="*/ 12700 h 210"/>
                      <a:gd name="T34" fmla="*/ 258763 w 176"/>
                      <a:gd name="T35" fmla="*/ 47625 h 210"/>
                      <a:gd name="T36" fmla="*/ 271463 w 176"/>
                      <a:gd name="T37" fmla="*/ 80963 h 210"/>
                      <a:gd name="T38" fmla="*/ 271463 w 176"/>
                      <a:gd name="T39" fmla="*/ 119063 h 210"/>
                      <a:gd name="T40" fmla="*/ 274638 w 176"/>
                      <a:gd name="T41" fmla="*/ 155575 h 210"/>
                      <a:gd name="T42" fmla="*/ 279400 w 176"/>
                      <a:gd name="T43" fmla="*/ 184150 h 210"/>
                      <a:gd name="T44" fmla="*/ 271463 w 176"/>
                      <a:gd name="T45" fmla="*/ 211138 h 210"/>
                      <a:gd name="T46" fmla="*/ 261938 w 176"/>
                      <a:gd name="T47" fmla="*/ 234950 h 210"/>
                      <a:gd name="T48" fmla="*/ 250825 w 176"/>
                      <a:gd name="T49" fmla="*/ 258763 h 210"/>
                      <a:gd name="T50" fmla="*/ 244475 w 176"/>
                      <a:gd name="T51" fmla="*/ 276225 h 210"/>
                      <a:gd name="T52" fmla="*/ 234950 w 176"/>
                      <a:gd name="T53" fmla="*/ 292100 h 210"/>
                      <a:gd name="T54" fmla="*/ 220663 w 176"/>
                      <a:gd name="T55" fmla="*/ 306388 h 210"/>
                      <a:gd name="T56" fmla="*/ 203200 w 176"/>
                      <a:gd name="T57" fmla="*/ 319088 h 210"/>
                      <a:gd name="T58" fmla="*/ 184150 w 176"/>
                      <a:gd name="T59" fmla="*/ 330200 h 210"/>
                      <a:gd name="T60" fmla="*/ 169863 w 176"/>
                      <a:gd name="T61" fmla="*/ 333375 h 210"/>
                      <a:gd name="T62" fmla="*/ 155575 w 176"/>
                      <a:gd name="T63" fmla="*/ 327025 h 210"/>
                      <a:gd name="T64" fmla="*/ 146050 w 176"/>
                      <a:gd name="T65" fmla="*/ 309563 h 210"/>
                      <a:gd name="T66" fmla="*/ 131763 w 176"/>
                      <a:gd name="T67" fmla="*/ 271463 h 210"/>
                      <a:gd name="T68" fmla="*/ 125413 w 176"/>
                      <a:gd name="T69" fmla="*/ 244475 h 210"/>
                      <a:gd name="T70" fmla="*/ 128588 w 176"/>
                      <a:gd name="T71" fmla="*/ 223838 h 210"/>
                      <a:gd name="T72" fmla="*/ 155575 w 176"/>
                      <a:gd name="T73" fmla="*/ 211138 h 210"/>
                      <a:gd name="T74" fmla="*/ 187325 w 176"/>
                      <a:gd name="T75" fmla="*/ 190500 h 210"/>
                      <a:gd name="T76" fmla="*/ 207963 w 176"/>
                      <a:gd name="T77" fmla="*/ 160338 h 210"/>
                      <a:gd name="T78" fmla="*/ 207963 w 176"/>
                      <a:gd name="T79" fmla="*/ 128588 h 210"/>
                      <a:gd name="T80" fmla="*/ 190500 w 176"/>
                      <a:gd name="T81" fmla="*/ 112713 h 210"/>
                      <a:gd name="T82" fmla="*/ 176213 w 176"/>
                      <a:gd name="T83" fmla="*/ 107950 h 210"/>
                      <a:gd name="T84" fmla="*/ 158750 w 176"/>
                      <a:gd name="T85" fmla="*/ 104775 h 210"/>
                      <a:gd name="T86" fmla="*/ 142875 w 176"/>
                      <a:gd name="T87" fmla="*/ 104775 h 210"/>
                      <a:gd name="T88" fmla="*/ 125413 w 176"/>
                      <a:gd name="T89" fmla="*/ 107950 h 210"/>
                      <a:gd name="T90" fmla="*/ 111125 w 176"/>
                      <a:gd name="T91" fmla="*/ 115888 h 210"/>
                      <a:gd name="T92" fmla="*/ 98425 w 176"/>
                      <a:gd name="T93" fmla="*/ 122238 h 210"/>
                      <a:gd name="T94" fmla="*/ 87313 w 176"/>
                      <a:gd name="T95" fmla="*/ 131763 h 210"/>
                      <a:gd name="T96" fmla="*/ 80963 w 176"/>
                      <a:gd name="T97" fmla="*/ 149225 h 210"/>
                      <a:gd name="T98" fmla="*/ 68263 w 176"/>
                      <a:gd name="T99" fmla="*/ 179388 h 210"/>
                      <a:gd name="T100" fmla="*/ 47625 w 176"/>
                      <a:gd name="T101" fmla="*/ 200025 h 210"/>
                      <a:gd name="T102" fmla="*/ 20638 w 176"/>
                      <a:gd name="T103" fmla="*/ 204788 h 210"/>
                      <a:gd name="T104" fmla="*/ 3175 w 176"/>
                      <a:gd name="T105" fmla="*/ 173038 h 210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176"/>
                      <a:gd name="T160" fmla="*/ 0 h 210"/>
                      <a:gd name="T161" fmla="*/ 176 w 176"/>
                      <a:gd name="T162" fmla="*/ 210 h 210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176" h="210">
                        <a:moveTo>
                          <a:pt x="2" y="109"/>
                        </a:moveTo>
                        <a:lnTo>
                          <a:pt x="0" y="98"/>
                        </a:lnTo>
                        <a:lnTo>
                          <a:pt x="4" y="90"/>
                        </a:lnTo>
                        <a:lnTo>
                          <a:pt x="8" y="86"/>
                        </a:lnTo>
                        <a:lnTo>
                          <a:pt x="17" y="81"/>
                        </a:lnTo>
                        <a:lnTo>
                          <a:pt x="28" y="77"/>
                        </a:lnTo>
                        <a:lnTo>
                          <a:pt x="38" y="71"/>
                        </a:lnTo>
                        <a:lnTo>
                          <a:pt x="49" y="64"/>
                        </a:lnTo>
                        <a:lnTo>
                          <a:pt x="58" y="53"/>
                        </a:lnTo>
                        <a:lnTo>
                          <a:pt x="66" y="41"/>
                        </a:lnTo>
                        <a:lnTo>
                          <a:pt x="75" y="28"/>
                        </a:lnTo>
                        <a:lnTo>
                          <a:pt x="83" y="17"/>
                        </a:lnTo>
                        <a:lnTo>
                          <a:pt x="94" y="8"/>
                        </a:lnTo>
                        <a:lnTo>
                          <a:pt x="105" y="2"/>
                        </a:lnTo>
                        <a:lnTo>
                          <a:pt x="116" y="0"/>
                        </a:lnTo>
                        <a:lnTo>
                          <a:pt x="128" y="2"/>
                        </a:lnTo>
                        <a:lnTo>
                          <a:pt x="143" y="8"/>
                        </a:lnTo>
                        <a:lnTo>
                          <a:pt x="163" y="30"/>
                        </a:lnTo>
                        <a:lnTo>
                          <a:pt x="171" y="51"/>
                        </a:lnTo>
                        <a:lnTo>
                          <a:pt x="171" y="75"/>
                        </a:lnTo>
                        <a:lnTo>
                          <a:pt x="173" y="98"/>
                        </a:lnTo>
                        <a:lnTo>
                          <a:pt x="176" y="116"/>
                        </a:lnTo>
                        <a:lnTo>
                          <a:pt x="171" y="133"/>
                        </a:lnTo>
                        <a:lnTo>
                          <a:pt x="165" y="148"/>
                        </a:lnTo>
                        <a:lnTo>
                          <a:pt x="158" y="163"/>
                        </a:lnTo>
                        <a:lnTo>
                          <a:pt x="154" y="174"/>
                        </a:lnTo>
                        <a:lnTo>
                          <a:pt x="148" y="184"/>
                        </a:lnTo>
                        <a:lnTo>
                          <a:pt x="139" y="193"/>
                        </a:lnTo>
                        <a:lnTo>
                          <a:pt x="128" y="201"/>
                        </a:lnTo>
                        <a:lnTo>
                          <a:pt x="116" y="208"/>
                        </a:lnTo>
                        <a:lnTo>
                          <a:pt x="107" y="210"/>
                        </a:lnTo>
                        <a:lnTo>
                          <a:pt x="98" y="206"/>
                        </a:lnTo>
                        <a:lnTo>
                          <a:pt x="92" y="195"/>
                        </a:lnTo>
                        <a:lnTo>
                          <a:pt x="83" y="171"/>
                        </a:lnTo>
                        <a:lnTo>
                          <a:pt x="79" y="154"/>
                        </a:lnTo>
                        <a:lnTo>
                          <a:pt x="81" y="141"/>
                        </a:lnTo>
                        <a:lnTo>
                          <a:pt x="98" y="133"/>
                        </a:lnTo>
                        <a:lnTo>
                          <a:pt x="118" y="120"/>
                        </a:lnTo>
                        <a:lnTo>
                          <a:pt x="131" y="101"/>
                        </a:lnTo>
                        <a:lnTo>
                          <a:pt x="131" y="81"/>
                        </a:lnTo>
                        <a:lnTo>
                          <a:pt x="120" y="71"/>
                        </a:lnTo>
                        <a:lnTo>
                          <a:pt x="111" y="68"/>
                        </a:lnTo>
                        <a:lnTo>
                          <a:pt x="100" y="66"/>
                        </a:lnTo>
                        <a:lnTo>
                          <a:pt x="90" y="66"/>
                        </a:lnTo>
                        <a:lnTo>
                          <a:pt x="79" y="68"/>
                        </a:lnTo>
                        <a:lnTo>
                          <a:pt x="70" y="73"/>
                        </a:lnTo>
                        <a:lnTo>
                          <a:pt x="62" y="77"/>
                        </a:lnTo>
                        <a:lnTo>
                          <a:pt x="55" y="83"/>
                        </a:lnTo>
                        <a:lnTo>
                          <a:pt x="51" y="94"/>
                        </a:lnTo>
                        <a:lnTo>
                          <a:pt x="43" y="113"/>
                        </a:lnTo>
                        <a:lnTo>
                          <a:pt x="30" y="126"/>
                        </a:lnTo>
                        <a:lnTo>
                          <a:pt x="13" y="129"/>
                        </a:lnTo>
                        <a:lnTo>
                          <a:pt x="2" y="109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20" name="Freeform 16"/>
                  <p:cNvSpPr>
                    <a:spLocks/>
                  </p:cNvSpPr>
                  <p:nvPr/>
                </p:nvSpPr>
                <p:spPr bwMode="auto">
                  <a:xfrm>
                    <a:off x="4541" y="2809"/>
                    <a:ext cx="603" cy="472"/>
                  </a:xfrm>
                  <a:custGeom>
                    <a:avLst/>
                    <a:gdLst>
                      <a:gd name="T0" fmla="*/ 639762 w 603"/>
                      <a:gd name="T1" fmla="*/ 142875 h 472"/>
                      <a:gd name="T2" fmla="*/ 585787 w 603"/>
                      <a:gd name="T3" fmla="*/ 136525 h 472"/>
                      <a:gd name="T4" fmla="*/ 547687 w 603"/>
                      <a:gd name="T5" fmla="*/ 130175 h 472"/>
                      <a:gd name="T6" fmla="*/ 547687 w 603"/>
                      <a:gd name="T7" fmla="*/ 95250 h 472"/>
                      <a:gd name="T8" fmla="*/ 552450 w 603"/>
                      <a:gd name="T9" fmla="*/ 50800 h 472"/>
                      <a:gd name="T10" fmla="*/ 500062 w 603"/>
                      <a:gd name="T11" fmla="*/ 14288 h 472"/>
                      <a:gd name="T12" fmla="*/ 476250 w 603"/>
                      <a:gd name="T13" fmla="*/ 11113 h 472"/>
                      <a:gd name="T14" fmla="*/ 404812 w 603"/>
                      <a:gd name="T15" fmla="*/ 55563 h 472"/>
                      <a:gd name="T16" fmla="*/ 350837 w 603"/>
                      <a:gd name="T17" fmla="*/ 88900 h 472"/>
                      <a:gd name="T18" fmla="*/ 300037 w 603"/>
                      <a:gd name="T19" fmla="*/ 98425 h 472"/>
                      <a:gd name="T20" fmla="*/ 244475 w 603"/>
                      <a:gd name="T21" fmla="*/ 122238 h 472"/>
                      <a:gd name="T22" fmla="*/ 193675 w 603"/>
                      <a:gd name="T23" fmla="*/ 166688 h 472"/>
                      <a:gd name="T24" fmla="*/ 160337 w 603"/>
                      <a:gd name="T25" fmla="*/ 211138 h 472"/>
                      <a:gd name="T26" fmla="*/ 119062 w 603"/>
                      <a:gd name="T27" fmla="*/ 246063 h 472"/>
                      <a:gd name="T28" fmla="*/ 61912 w 603"/>
                      <a:gd name="T29" fmla="*/ 282575 h 472"/>
                      <a:gd name="T30" fmla="*/ 3175 w 603"/>
                      <a:gd name="T31" fmla="*/ 309563 h 472"/>
                      <a:gd name="T32" fmla="*/ 3175 w 603"/>
                      <a:gd name="T33" fmla="*/ 433388 h 472"/>
                      <a:gd name="T34" fmla="*/ 33337 w 603"/>
                      <a:gd name="T35" fmla="*/ 476250 h 472"/>
                      <a:gd name="T36" fmla="*/ 53975 w 603"/>
                      <a:gd name="T37" fmla="*/ 520700 h 472"/>
                      <a:gd name="T38" fmla="*/ 26987 w 603"/>
                      <a:gd name="T39" fmla="*/ 579438 h 472"/>
                      <a:gd name="T40" fmla="*/ 44450 w 603"/>
                      <a:gd name="T41" fmla="*/ 630238 h 472"/>
                      <a:gd name="T42" fmla="*/ 104775 w 603"/>
                      <a:gd name="T43" fmla="*/ 644525 h 472"/>
                      <a:gd name="T44" fmla="*/ 166687 w 603"/>
                      <a:gd name="T45" fmla="*/ 633413 h 472"/>
                      <a:gd name="T46" fmla="*/ 214312 w 603"/>
                      <a:gd name="T47" fmla="*/ 612775 h 472"/>
                      <a:gd name="T48" fmla="*/ 273050 w 603"/>
                      <a:gd name="T49" fmla="*/ 592138 h 472"/>
                      <a:gd name="T50" fmla="*/ 336550 w 603"/>
                      <a:gd name="T51" fmla="*/ 573088 h 472"/>
                      <a:gd name="T52" fmla="*/ 425450 w 603"/>
                      <a:gd name="T53" fmla="*/ 561975 h 472"/>
                      <a:gd name="T54" fmla="*/ 514350 w 603"/>
                      <a:gd name="T55" fmla="*/ 579438 h 472"/>
                      <a:gd name="T56" fmla="*/ 579437 w 603"/>
                      <a:gd name="T57" fmla="*/ 620713 h 472"/>
                      <a:gd name="T58" fmla="*/ 627062 w 603"/>
                      <a:gd name="T59" fmla="*/ 677863 h 472"/>
                      <a:gd name="T60" fmla="*/ 663575 w 603"/>
                      <a:gd name="T61" fmla="*/ 728663 h 472"/>
                      <a:gd name="T62" fmla="*/ 722312 w 603"/>
                      <a:gd name="T63" fmla="*/ 749300 h 472"/>
                      <a:gd name="T64" fmla="*/ 796925 w 603"/>
                      <a:gd name="T65" fmla="*/ 739775 h 472"/>
                      <a:gd name="T66" fmla="*/ 827087 w 603"/>
                      <a:gd name="T67" fmla="*/ 698500 h 472"/>
                      <a:gd name="T68" fmla="*/ 862012 w 603"/>
                      <a:gd name="T69" fmla="*/ 615950 h 472"/>
                      <a:gd name="T70" fmla="*/ 912812 w 603"/>
                      <a:gd name="T71" fmla="*/ 547688 h 472"/>
                      <a:gd name="T72" fmla="*/ 936625 w 603"/>
                      <a:gd name="T73" fmla="*/ 473075 h 472"/>
                      <a:gd name="T74" fmla="*/ 954087 w 603"/>
                      <a:gd name="T75" fmla="*/ 404813 h 472"/>
                      <a:gd name="T76" fmla="*/ 919162 w 603"/>
                      <a:gd name="T77" fmla="*/ 361950 h 472"/>
                      <a:gd name="T78" fmla="*/ 868362 w 603"/>
                      <a:gd name="T79" fmla="*/ 320675 h 472"/>
                      <a:gd name="T80" fmla="*/ 803275 w 603"/>
                      <a:gd name="T81" fmla="*/ 246063 h 472"/>
                      <a:gd name="T82" fmla="*/ 766762 w 603"/>
                      <a:gd name="T83" fmla="*/ 160338 h 472"/>
                      <a:gd name="T84" fmla="*/ 749300 w 603"/>
                      <a:gd name="T85" fmla="*/ 68263 h 472"/>
                      <a:gd name="T86" fmla="*/ 701675 w 603"/>
                      <a:gd name="T87" fmla="*/ 11113 h 472"/>
                      <a:gd name="T88" fmla="*/ 701675 w 603"/>
                      <a:gd name="T89" fmla="*/ 68263 h 472"/>
                      <a:gd name="T90" fmla="*/ 701675 w 603"/>
                      <a:gd name="T91" fmla="*/ 136525 h 472"/>
                      <a:gd name="T92" fmla="*/ 674687 w 603"/>
                      <a:gd name="T93" fmla="*/ 150813 h 472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603"/>
                      <a:gd name="T142" fmla="*/ 0 h 472"/>
                      <a:gd name="T143" fmla="*/ 603 w 603"/>
                      <a:gd name="T144" fmla="*/ 472 h 472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603" h="472">
                        <a:moveTo>
                          <a:pt x="425" y="95"/>
                        </a:moveTo>
                        <a:lnTo>
                          <a:pt x="414" y="92"/>
                        </a:lnTo>
                        <a:lnTo>
                          <a:pt x="403" y="90"/>
                        </a:lnTo>
                        <a:lnTo>
                          <a:pt x="393" y="90"/>
                        </a:lnTo>
                        <a:lnTo>
                          <a:pt x="382" y="88"/>
                        </a:lnTo>
                        <a:lnTo>
                          <a:pt x="369" y="86"/>
                        </a:lnTo>
                        <a:lnTo>
                          <a:pt x="360" y="84"/>
                        </a:lnTo>
                        <a:lnTo>
                          <a:pt x="352" y="84"/>
                        </a:lnTo>
                        <a:lnTo>
                          <a:pt x="345" y="82"/>
                        </a:lnTo>
                        <a:lnTo>
                          <a:pt x="339" y="77"/>
                        </a:lnTo>
                        <a:lnTo>
                          <a:pt x="339" y="69"/>
                        </a:lnTo>
                        <a:lnTo>
                          <a:pt x="345" y="60"/>
                        </a:lnTo>
                        <a:lnTo>
                          <a:pt x="356" y="52"/>
                        </a:lnTo>
                        <a:lnTo>
                          <a:pt x="358" y="43"/>
                        </a:lnTo>
                        <a:lnTo>
                          <a:pt x="348" y="32"/>
                        </a:lnTo>
                        <a:lnTo>
                          <a:pt x="333" y="24"/>
                        </a:lnTo>
                        <a:lnTo>
                          <a:pt x="322" y="15"/>
                        </a:lnTo>
                        <a:lnTo>
                          <a:pt x="315" y="9"/>
                        </a:lnTo>
                        <a:lnTo>
                          <a:pt x="309" y="2"/>
                        </a:lnTo>
                        <a:lnTo>
                          <a:pt x="302" y="0"/>
                        </a:lnTo>
                        <a:lnTo>
                          <a:pt x="300" y="7"/>
                        </a:lnTo>
                        <a:lnTo>
                          <a:pt x="292" y="15"/>
                        </a:lnTo>
                        <a:lnTo>
                          <a:pt x="275" y="26"/>
                        </a:lnTo>
                        <a:lnTo>
                          <a:pt x="255" y="35"/>
                        </a:lnTo>
                        <a:lnTo>
                          <a:pt x="238" y="43"/>
                        </a:lnTo>
                        <a:lnTo>
                          <a:pt x="227" y="50"/>
                        </a:lnTo>
                        <a:lnTo>
                          <a:pt x="221" y="56"/>
                        </a:lnTo>
                        <a:lnTo>
                          <a:pt x="210" y="58"/>
                        </a:lnTo>
                        <a:lnTo>
                          <a:pt x="197" y="60"/>
                        </a:lnTo>
                        <a:lnTo>
                          <a:pt x="189" y="62"/>
                        </a:lnTo>
                        <a:lnTo>
                          <a:pt x="178" y="65"/>
                        </a:lnTo>
                        <a:lnTo>
                          <a:pt x="165" y="71"/>
                        </a:lnTo>
                        <a:lnTo>
                          <a:pt x="154" y="77"/>
                        </a:lnTo>
                        <a:lnTo>
                          <a:pt x="142" y="86"/>
                        </a:lnTo>
                        <a:lnTo>
                          <a:pt x="131" y="95"/>
                        </a:lnTo>
                        <a:lnTo>
                          <a:pt x="122" y="105"/>
                        </a:lnTo>
                        <a:lnTo>
                          <a:pt x="114" y="116"/>
                        </a:lnTo>
                        <a:lnTo>
                          <a:pt x="107" y="127"/>
                        </a:lnTo>
                        <a:lnTo>
                          <a:pt x="101" y="133"/>
                        </a:lnTo>
                        <a:lnTo>
                          <a:pt x="92" y="142"/>
                        </a:lnTo>
                        <a:lnTo>
                          <a:pt x="84" y="148"/>
                        </a:lnTo>
                        <a:lnTo>
                          <a:pt x="75" y="155"/>
                        </a:lnTo>
                        <a:lnTo>
                          <a:pt x="64" y="163"/>
                        </a:lnTo>
                        <a:lnTo>
                          <a:pt x="51" y="170"/>
                        </a:lnTo>
                        <a:lnTo>
                          <a:pt x="39" y="178"/>
                        </a:lnTo>
                        <a:lnTo>
                          <a:pt x="24" y="183"/>
                        </a:lnTo>
                        <a:lnTo>
                          <a:pt x="11" y="183"/>
                        </a:lnTo>
                        <a:lnTo>
                          <a:pt x="2" y="195"/>
                        </a:lnTo>
                        <a:lnTo>
                          <a:pt x="0" y="243"/>
                        </a:lnTo>
                        <a:lnTo>
                          <a:pt x="0" y="262"/>
                        </a:lnTo>
                        <a:lnTo>
                          <a:pt x="2" y="273"/>
                        </a:lnTo>
                        <a:lnTo>
                          <a:pt x="4" y="281"/>
                        </a:lnTo>
                        <a:lnTo>
                          <a:pt x="11" y="292"/>
                        </a:lnTo>
                        <a:lnTo>
                          <a:pt x="21" y="300"/>
                        </a:lnTo>
                        <a:lnTo>
                          <a:pt x="32" y="307"/>
                        </a:lnTo>
                        <a:lnTo>
                          <a:pt x="36" y="315"/>
                        </a:lnTo>
                        <a:lnTo>
                          <a:pt x="34" y="328"/>
                        </a:lnTo>
                        <a:lnTo>
                          <a:pt x="28" y="341"/>
                        </a:lnTo>
                        <a:lnTo>
                          <a:pt x="21" y="352"/>
                        </a:lnTo>
                        <a:lnTo>
                          <a:pt x="17" y="365"/>
                        </a:lnTo>
                        <a:lnTo>
                          <a:pt x="17" y="382"/>
                        </a:lnTo>
                        <a:lnTo>
                          <a:pt x="21" y="391"/>
                        </a:lnTo>
                        <a:lnTo>
                          <a:pt x="28" y="397"/>
                        </a:lnTo>
                        <a:lnTo>
                          <a:pt x="41" y="403"/>
                        </a:lnTo>
                        <a:lnTo>
                          <a:pt x="54" y="406"/>
                        </a:lnTo>
                        <a:lnTo>
                          <a:pt x="66" y="406"/>
                        </a:lnTo>
                        <a:lnTo>
                          <a:pt x="81" y="406"/>
                        </a:lnTo>
                        <a:lnTo>
                          <a:pt x="94" y="403"/>
                        </a:lnTo>
                        <a:lnTo>
                          <a:pt x="105" y="399"/>
                        </a:lnTo>
                        <a:lnTo>
                          <a:pt x="114" y="395"/>
                        </a:lnTo>
                        <a:lnTo>
                          <a:pt x="124" y="391"/>
                        </a:lnTo>
                        <a:lnTo>
                          <a:pt x="135" y="386"/>
                        </a:lnTo>
                        <a:lnTo>
                          <a:pt x="146" y="382"/>
                        </a:lnTo>
                        <a:lnTo>
                          <a:pt x="159" y="378"/>
                        </a:lnTo>
                        <a:lnTo>
                          <a:pt x="172" y="373"/>
                        </a:lnTo>
                        <a:lnTo>
                          <a:pt x="184" y="369"/>
                        </a:lnTo>
                        <a:lnTo>
                          <a:pt x="197" y="365"/>
                        </a:lnTo>
                        <a:lnTo>
                          <a:pt x="212" y="361"/>
                        </a:lnTo>
                        <a:lnTo>
                          <a:pt x="230" y="358"/>
                        </a:lnTo>
                        <a:lnTo>
                          <a:pt x="249" y="356"/>
                        </a:lnTo>
                        <a:lnTo>
                          <a:pt x="268" y="354"/>
                        </a:lnTo>
                        <a:lnTo>
                          <a:pt x="287" y="356"/>
                        </a:lnTo>
                        <a:lnTo>
                          <a:pt x="307" y="358"/>
                        </a:lnTo>
                        <a:lnTo>
                          <a:pt x="324" y="365"/>
                        </a:lnTo>
                        <a:lnTo>
                          <a:pt x="339" y="371"/>
                        </a:lnTo>
                        <a:lnTo>
                          <a:pt x="352" y="380"/>
                        </a:lnTo>
                        <a:lnTo>
                          <a:pt x="365" y="391"/>
                        </a:lnTo>
                        <a:lnTo>
                          <a:pt x="375" y="401"/>
                        </a:lnTo>
                        <a:lnTo>
                          <a:pt x="386" y="414"/>
                        </a:lnTo>
                        <a:lnTo>
                          <a:pt x="395" y="427"/>
                        </a:lnTo>
                        <a:lnTo>
                          <a:pt x="405" y="438"/>
                        </a:lnTo>
                        <a:lnTo>
                          <a:pt x="412" y="448"/>
                        </a:lnTo>
                        <a:lnTo>
                          <a:pt x="418" y="459"/>
                        </a:lnTo>
                        <a:lnTo>
                          <a:pt x="427" y="466"/>
                        </a:lnTo>
                        <a:lnTo>
                          <a:pt x="440" y="470"/>
                        </a:lnTo>
                        <a:lnTo>
                          <a:pt x="455" y="472"/>
                        </a:lnTo>
                        <a:lnTo>
                          <a:pt x="472" y="470"/>
                        </a:lnTo>
                        <a:lnTo>
                          <a:pt x="489" y="468"/>
                        </a:lnTo>
                        <a:lnTo>
                          <a:pt x="502" y="466"/>
                        </a:lnTo>
                        <a:lnTo>
                          <a:pt x="513" y="461"/>
                        </a:lnTo>
                        <a:lnTo>
                          <a:pt x="517" y="455"/>
                        </a:lnTo>
                        <a:lnTo>
                          <a:pt x="521" y="440"/>
                        </a:lnTo>
                        <a:lnTo>
                          <a:pt x="530" y="421"/>
                        </a:lnTo>
                        <a:lnTo>
                          <a:pt x="539" y="403"/>
                        </a:lnTo>
                        <a:lnTo>
                          <a:pt x="543" y="388"/>
                        </a:lnTo>
                        <a:lnTo>
                          <a:pt x="549" y="376"/>
                        </a:lnTo>
                        <a:lnTo>
                          <a:pt x="562" y="361"/>
                        </a:lnTo>
                        <a:lnTo>
                          <a:pt x="575" y="345"/>
                        </a:lnTo>
                        <a:lnTo>
                          <a:pt x="581" y="330"/>
                        </a:lnTo>
                        <a:lnTo>
                          <a:pt x="584" y="315"/>
                        </a:lnTo>
                        <a:lnTo>
                          <a:pt x="590" y="298"/>
                        </a:lnTo>
                        <a:lnTo>
                          <a:pt x="599" y="281"/>
                        </a:lnTo>
                        <a:lnTo>
                          <a:pt x="603" y="264"/>
                        </a:lnTo>
                        <a:lnTo>
                          <a:pt x="601" y="255"/>
                        </a:lnTo>
                        <a:lnTo>
                          <a:pt x="596" y="245"/>
                        </a:lnTo>
                        <a:lnTo>
                          <a:pt x="588" y="236"/>
                        </a:lnTo>
                        <a:lnTo>
                          <a:pt x="579" y="228"/>
                        </a:lnTo>
                        <a:lnTo>
                          <a:pt x="569" y="217"/>
                        </a:lnTo>
                        <a:lnTo>
                          <a:pt x="558" y="208"/>
                        </a:lnTo>
                        <a:lnTo>
                          <a:pt x="547" y="202"/>
                        </a:lnTo>
                        <a:lnTo>
                          <a:pt x="541" y="193"/>
                        </a:lnTo>
                        <a:lnTo>
                          <a:pt x="521" y="172"/>
                        </a:lnTo>
                        <a:lnTo>
                          <a:pt x="506" y="155"/>
                        </a:lnTo>
                        <a:lnTo>
                          <a:pt x="493" y="140"/>
                        </a:lnTo>
                        <a:lnTo>
                          <a:pt x="487" y="122"/>
                        </a:lnTo>
                        <a:lnTo>
                          <a:pt x="483" y="101"/>
                        </a:lnTo>
                        <a:lnTo>
                          <a:pt x="481" y="80"/>
                        </a:lnTo>
                        <a:lnTo>
                          <a:pt x="478" y="60"/>
                        </a:lnTo>
                        <a:lnTo>
                          <a:pt x="472" y="43"/>
                        </a:lnTo>
                        <a:lnTo>
                          <a:pt x="463" y="28"/>
                        </a:lnTo>
                        <a:lnTo>
                          <a:pt x="453" y="17"/>
                        </a:lnTo>
                        <a:lnTo>
                          <a:pt x="442" y="7"/>
                        </a:lnTo>
                        <a:lnTo>
                          <a:pt x="433" y="0"/>
                        </a:lnTo>
                        <a:lnTo>
                          <a:pt x="438" y="22"/>
                        </a:lnTo>
                        <a:lnTo>
                          <a:pt x="442" y="43"/>
                        </a:lnTo>
                        <a:lnTo>
                          <a:pt x="442" y="62"/>
                        </a:lnTo>
                        <a:lnTo>
                          <a:pt x="442" y="77"/>
                        </a:lnTo>
                        <a:lnTo>
                          <a:pt x="442" y="86"/>
                        </a:lnTo>
                        <a:lnTo>
                          <a:pt x="438" y="92"/>
                        </a:lnTo>
                        <a:lnTo>
                          <a:pt x="433" y="95"/>
                        </a:lnTo>
                        <a:lnTo>
                          <a:pt x="425" y="95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21" name="Freeform 17"/>
                  <p:cNvSpPr>
                    <a:spLocks/>
                  </p:cNvSpPr>
                  <p:nvPr/>
                </p:nvSpPr>
                <p:spPr bwMode="auto">
                  <a:xfrm>
                    <a:off x="4487" y="2528"/>
                    <a:ext cx="118" cy="168"/>
                  </a:xfrm>
                  <a:custGeom>
                    <a:avLst/>
                    <a:gdLst>
                      <a:gd name="T0" fmla="*/ 55563 w 118"/>
                      <a:gd name="T1" fmla="*/ 95250 h 168"/>
                      <a:gd name="T2" fmla="*/ 79375 w 118"/>
                      <a:gd name="T3" fmla="*/ 85725 h 168"/>
                      <a:gd name="T4" fmla="*/ 95250 w 118"/>
                      <a:gd name="T5" fmla="*/ 68263 h 168"/>
                      <a:gd name="T6" fmla="*/ 109538 w 118"/>
                      <a:gd name="T7" fmla="*/ 50800 h 168"/>
                      <a:gd name="T8" fmla="*/ 127000 w 118"/>
                      <a:gd name="T9" fmla="*/ 31750 h 168"/>
                      <a:gd name="T10" fmla="*/ 142875 w 118"/>
                      <a:gd name="T11" fmla="*/ 14288 h 168"/>
                      <a:gd name="T12" fmla="*/ 163513 w 118"/>
                      <a:gd name="T13" fmla="*/ 0 h 168"/>
                      <a:gd name="T14" fmla="*/ 180975 w 118"/>
                      <a:gd name="T15" fmla="*/ 7938 h 168"/>
                      <a:gd name="T16" fmla="*/ 187325 w 118"/>
                      <a:gd name="T17" fmla="*/ 34925 h 168"/>
                      <a:gd name="T18" fmla="*/ 187325 w 118"/>
                      <a:gd name="T19" fmla="*/ 68263 h 168"/>
                      <a:gd name="T20" fmla="*/ 184150 w 118"/>
                      <a:gd name="T21" fmla="*/ 95250 h 168"/>
                      <a:gd name="T22" fmla="*/ 177800 w 118"/>
                      <a:gd name="T23" fmla="*/ 119063 h 168"/>
                      <a:gd name="T24" fmla="*/ 180975 w 118"/>
                      <a:gd name="T25" fmla="*/ 142875 h 168"/>
                      <a:gd name="T26" fmla="*/ 180975 w 118"/>
                      <a:gd name="T27" fmla="*/ 166688 h 168"/>
                      <a:gd name="T28" fmla="*/ 174625 w 118"/>
                      <a:gd name="T29" fmla="*/ 190500 h 168"/>
                      <a:gd name="T30" fmla="*/ 160338 w 118"/>
                      <a:gd name="T31" fmla="*/ 211138 h 168"/>
                      <a:gd name="T32" fmla="*/ 139700 w 118"/>
                      <a:gd name="T33" fmla="*/ 222250 h 168"/>
                      <a:gd name="T34" fmla="*/ 119063 w 118"/>
                      <a:gd name="T35" fmla="*/ 228600 h 168"/>
                      <a:gd name="T36" fmla="*/ 98425 w 118"/>
                      <a:gd name="T37" fmla="*/ 238125 h 168"/>
                      <a:gd name="T38" fmla="*/ 82550 w 118"/>
                      <a:gd name="T39" fmla="*/ 249238 h 168"/>
                      <a:gd name="T40" fmla="*/ 71438 w 118"/>
                      <a:gd name="T41" fmla="*/ 258763 h 168"/>
                      <a:gd name="T42" fmla="*/ 61913 w 118"/>
                      <a:gd name="T43" fmla="*/ 266700 h 168"/>
                      <a:gd name="T44" fmla="*/ 44450 w 118"/>
                      <a:gd name="T45" fmla="*/ 261938 h 168"/>
                      <a:gd name="T46" fmla="*/ 26988 w 118"/>
                      <a:gd name="T47" fmla="*/ 252413 h 168"/>
                      <a:gd name="T48" fmla="*/ 14288 w 118"/>
                      <a:gd name="T49" fmla="*/ 234950 h 168"/>
                      <a:gd name="T50" fmla="*/ 0 w 118"/>
                      <a:gd name="T51" fmla="*/ 204788 h 168"/>
                      <a:gd name="T52" fmla="*/ 0 w 118"/>
                      <a:gd name="T53" fmla="*/ 163513 h 168"/>
                      <a:gd name="T54" fmla="*/ 17463 w 118"/>
                      <a:gd name="T55" fmla="*/ 122238 h 168"/>
                      <a:gd name="T56" fmla="*/ 55563 w 118"/>
                      <a:gd name="T57" fmla="*/ 95250 h 168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118"/>
                      <a:gd name="T88" fmla="*/ 0 h 168"/>
                      <a:gd name="T89" fmla="*/ 118 w 118"/>
                      <a:gd name="T90" fmla="*/ 168 h 168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118" h="168">
                        <a:moveTo>
                          <a:pt x="35" y="60"/>
                        </a:moveTo>
                        <a:lnTo>
                          <a:pt x="50" y="54"/>
                        </a:lnTo>
                        <a:lnTo>
                          <a:pt x="60" y="43"/>
                        </a:lnTo>
                        <a:lnTo>
                          <a:pt x="69" y="32"/>
                        </a:lnTo>
                        <a:lnTo>
                          <a:pt x="80" y="20"/>
                        </a:lnTo>
                        <a:lnTo>
                          <a:pt x="90" y="9"/>
                        </a:lnTo>
                        <a:lnTo>
                          <a:pt x="103" y="0"/>
                        </a:lnTo>
                        <a:lnTo>
                          <a:pt x="114" y="5"/>
                        </a:lnTo>
                        <a:lnTo>
                          <a:pt x="118" y="22"/>
                        </a:lnTo>
                        <a:lnTo>
                          <a:pt x="118" y="43"/>
                        </a:lnTo>
                        <a:lnTo>
                          <a:pt x="116" y="60"/>
                        </a:lnTo>
                        <a:lnTo>
                          <a:pt x="112" y="75"/>
                        </a:lnTo>
                        <a:lnTo>
                          <a:pt x="114" y="90"/>
                        </a:lnTo>
                        <a:lnTo>
                          <a:pt x="114" y="105"/>
                        </a:lnTo>
                        <a:lnTo>
                          <a:pt x="110" y="120"/>
                        </a:lnTo>
                        <a:lnTo>
                          <a:pt x="101" y="133"/>
                        </a:lnTo>
                        <a:lnTo>
                          <a:pt x="88" y="140"/>
                        </a:lnTo>
                        <a:lnTo>
                          <a:pt x="75" y="144"/>
                        </a:lnTo>
                        <a:lnTo>
                          <a:pt x="62" y="150"/>
                        </a:lnTo>
                        <a:lnTo>
                          <a:pt x="52" y="157"/>
                        </a:lnTo>
                        <a:lnTo>
                          <a:pt x="45" y="163"/>
                        </a:lnTo>
                        <a:lnTo>
                          <a:pt x="39" y="168"/>
                        </a:lnTo>
                        <a:lnTo>
                          <a:pt x="28" y="165"/>
                        </a:lnTo>
                        <a:lnTo>
                          <a:pt x="17" y="159"/>
                        </a:lnTo>
                        <a:lnTo>
                          <a:pt x="9" y="148"/>
                        </a:lnTo>
                        <a:lnTo>
                          <a:pt x="0" y="129"/>
                        </a:lnTo>
                        <a:lnTo>
                          <a:pt x="0" y="103"/>
                        </a:lnTo>
                        <a:lnTo>
                          <a:pt x="11" y="77"/>
                        </a:lnTo>
                        <a:lnTo>
                          <a:pt x="35" y="6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22" name="Freeform 18"/>
                  <p:cNvSpPr>
                    <a:spLocks/>
                  </p:cNvSpPr>
                  <p:nvPr/>
                </p:nvSpPr>
                <p:spPr bwMode="auto">
                  <a:xfrm>
                    <a:off x="4251" y="2614"/>
                    <a:ext cx="178" cy="169"/>
                  </a:xfrm>
                  <a:custGeom>
                    <a:avLst/>
                    <a:gdLst>
                      <a:gd name="T0" fmla="*/ 0 w 178"/>
                      <a:gd name="T1" fmla="*/ 6350 h 169"/>
                      <a:gd name="T2" fmla="*/ 3175 w 178"/>
                      <a:gd name="T3" fmla="*/ 23813 h 169"/>
                      <a:gd name="T4" fmla="*/ 31750 w 178"/>
                      <a:gd name="T5" fmla="*/ 38100 h 169"/>
                      <a:gd name="T6" fmla="*/ 61913 w 178"/>
                      <a:gd name="T7" fmla="*/ 53975 h 169"/>
                      <a:gd name="T8" fmla="*/ 82550 w 178"/>
                      <a:gd name="T9" fmla="*/ 77788 h 169"/>
                      <a:gd name="T10" fmla="*/ 95250 w 178"/>
                      <a:gd name="T11" fmla="*/ 98425 h 169"/>
                      <a:gd name="T12" fmla="*/ 106363 w 178"/>
                      <a:gd name="T13" fmla="*/ 115888 h 169"/>
                      <a:gd name="T14" fmla="*/ 115888 w 178"/>
                      <a:gd name="T15" fmla="*/ 133350 h 169"/>
                      <a:gd name="T16" fmla="*/ 127000 w 178"/>
                      <a:gd name="T17" fmla="*/ 153988 h 169"/>
                      <a:gd name="T18" fmla="*/ 139700 w 178"/>
                      <a:gd name="T19" fmla="*/ 177800 h 169"/>
                      <a:gd name="T20" fmla="*/ 160338 w 178"/>
                      <a:gd name="T21" fmla="*/ 204788 h 169"/>
                      <a:gd name="T22" fmla="*/ 180975 w 178"/>
                      <a:gd name="T23" fmla="*/ 231775 h 169"/>
                      <a:gd name="T24" fmla="*/ 204788 w 178"/>
                      <a:gd name="T25" fmla="*/ 261938 h 169"/>
                      <a:gd name="T26" fmla="*/ 222250 w 178"/>
                      <a:gd name="T27" fmla="*/ 268288 h 169"/>
                      <a:gd name="T28" fmla="*/ 242888 w 178"/>
                      <a:gd name="T29" fmla="*/ 268288 h 169"/>
                      <a:gd name="T30" fmla="*/ 261938 w 178"/>
                      <a:gd name="T31" fmla="*/ 265113 h 169"/>
                      <a:gd name="T32" fmla="*/ 279400 w 178"/>
                      <a:gd name="T33" fmla="*/ 255588 h 169"/>
                      <a:gd name="T34" fmla="*/ 282575 w 178"/>
                      <a:gd name="T35" fmla="*/ 238125 h 169"/>
                      <a:gd name="T36" fmla="*/ 276225 w 178"/>
                      <a:gd name="T37" fmla="*/ 217488 h 169"/>
                      <a:gd name="T38" fmla="*/ 261938 w 178"/>
                      <a:gd name="T39" fmla="*/ 193675 h 169"/>
                      <a:gd name="T40" fmla="*/ 242888 w 178"/>
                      <a:gd name="T41" fmla="*/ 177800 h 169"/>
                      <a:gd name="T42" fmla="*/ 225425 w 178"/>
                      <a:gd name="T43" fmla="*/ 163513 h 169"/>
                      <a:gd name="T44" fmla="*/ 207963 w 178"/>
                      <a:gd name="T45" fmla="*/ 149225 h 169"/>
                      <a:gd name="T46" fmla="*/ 187325 w 178"/>
                      <a:gd name="T47" fmla="*/ 136525 h 169"/>
                      <a:gd name="T48" fmla="*/ 171450 w 178"/>
                      <a:gd name="T49" fmla="*/ 122238 h 169"/>
                      <a:gd name="T50" fmla="*/ 157163 w 178"/>
                      <a:gd name="T51" fmla="*/ 109538 h 169"/>
                      <a:gd name="T52" fmla="*/ 142875 w 178"/>
                      <a:gd name="T53" fmla="*/ 95250 h 169"/>
                      <a:gd name="T54" fmla="*/ 133350 w 178"/>
                      <a:gd name="T55" fmla="*/ 82550 h 169"/>
                      <a:gd name="T56" fmla="*/ 122238 w 178"/>
                      <a:gd name="T57" fmla="*/ 68263 h 169"/>
                      <a:gd name="T58" fmla="*/ 112713 w 178"/>
                      <a:gd name="T59" fmla="*/ 50800 h 169"/>
                      <a:gd name="T60" fmla="*/ 98425 w 178"/>
                      <a:gd name="T61" fmla="*/ 38100 h 169"/>
                      <a:gd name="T62" fmla="*/ 85725 w 178"/>
                      <a:gd name="T63" fmla="*/ 26988 h 169"/>
                      <a:gd name="T64" fmla="*/ 68263 w 178"/>
                      <a:gd name="T65" fmla="*/ 23813 h 169"/>
                      <a:gd name="T66" fmla="*/ 50800 w 178"/>
                      <a:gd name="T67" fmla="*/ 17463 h 169"/>
                      <a:gd name="T68" fmla="*/ 31750 w 178"/>
                      <a:gd name="T69" fmla="*/ 6350 h 169"/>
                      <a:gd name="T70" fmla="*/ 14288 w 178"/>
                      <a:gd name="T71" fmla="*/ 0 h 169"/>
                      <a:gd name="T72" fmla="*/ 0 w 178"/>
                      <a:gd name="T73" fmla="*/ 6350 h 16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78"/>
                      <a:gd name="T112" fmla="*/ 0 h 169"/>
                      <a:gd name="T113" fmla="*/ 178 w 178"/>
                      <a:gd name="T114" fmla="*/ 169 h 169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78" h="169">
                        <a:moveTo>
                          <a:pt x="0" y="4"/>
                        </a:moveTo>
                        <a:lnTo>
                          <a:pt x="2" y="15"/>
                        </a:lnTo>
                        <a:lnTo>
                          <a:pt x="20" y="24"/>
                        </a:lnTo>
                        <a:lnTo>
                          <a:pt x="39" y="34"/>
                        </a:lnTo>
                        <a:lnTo>
                          <a:pt x="52" y="49"/>
                        </a:lnTo>
                        <a:lnTo>
                          <a:pt x="60" y="62"/>
                        </a:lnTo>
                        <a:lnTo>
                          <a:pt x="67" y="73"/>
                        </a:lnTo>
                        <a:lnTo>
                          <a:pt x="73" y="84"/>
                        </a:lnTo>
                        <a:lnTo>
                          <a:pt x="80" y="97"/>
                        </a:lnTo>
                        <a:lnTo>
                          <a:pt x="88" y="112"/>
                        </a:lnTo>
                        <a:lnTo>
                          <a:pt x="101" y="129"/>
                        </a:lnTo>
                        <a:lnTo>
                          <a:pt x="114" y="146"/>
                        </a:lnTo>
                        <a:lnTo>
                          <a:pt x="129" y="165"/>
                        </a:lnTo>
                        <a:lnTo>
                          <a:pt x="140" y="169"/>
                        </a:lnTo>
                        <a:lnTo>
                          <a:pt x="153" y="169"/>
                        </a:lnTo>
                        <a:lnTo>
                          <a:pt x="165" y="167"/>
                        </a:lnTo>
                        <a:lnTo>
                          <a:pt x="176" y="161"/>
                        </a:lnTo>
                        <a:lnTo>
                          <a:pt x="178" y="150"/>
                        </a:lnTo>
                        <a:lnTo>
                          <a:pt x="174" y="137"/>
                        </a:lnTo>
                        <a:lnTo>
                          <a:pt x="165" y="122"/>
                        </a:lnTo>
                        <a:lnTo>
                          <a:pt x="153" y="112"/>
                        </a:lnTo>
                        <a:lnTo>
                          <a:pt x="142" y="103"/>
                        </a:lnTo>
                        <a:lnTo>
                          <a:pt x="131" y="94"/>
                        </a:lnTo>
                        <a:lnTo>
                          <a:pt x="118" y="86"/>
                        </a:lnTo>
                        <a:lnTo>
                          <a:pt x="108" y="77"/>
                        </a:lnTo>
                        <a:lnTo>
                          <a:pt x="99" y="69"/>
                        </a:lnTo>
                        <a:lnTo>
                          <a:pt x="90" y="60"/>
                        </a:lnTo>
                        <a:lnTo>
                          <a:pt x="84" y="52"/>
                        </a:lnTo>
                        <a:lnTo>
                          <a:pt x="77" y="43"/>
                        </a:lnTo>
                        <a:lnTo>
                          <a:pt x="71" y="32"/>
                        </a:lnTo>
                        <a:lnTo>
                          <a:pt x="62" y="24"/>
                        </a:lnTo>
                        <a:lnTo>
                          <a:pt x="54" y="17"/>
                        </a:lnTo>
                        <a:lnTo>
                          <a:pt x="43" y="15"/>
                        </a:lnTo>
                        <a:lnTo>
                          <a:pt x="32" y="11"/>
                        </a:lnTo>
                        <a:lnTo>
                          <a:pt x="20" y="4"/>
                        </a:lnTo>
                        <a:lnTo>
                          <a:pt x="9" y="0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23" name="Freeform 19"/>
                  <p:cNvSpPr>
                    <a:spLocks/>
                  </p:cNvSpPr>
                  <p:nvPr/>
                </p:nvSpPr>
                <p:spPr bwMode="auto">
                  <a:xfrm>
                    <a:off x="4824" y="1919"/>
                    <a:ext cx="191" cy="189"/>
                  </a:xfrm>
                  <a:custGeom>
                    <a:avLst/>
                    <a:gdLst>
                      <a:gd name="T0" fmla="*/ 187325 w 191"/>
                      <a:gd name="T1" fmla="*/ 269875 h 189"/>
                      <a:gd name="T2" fmla="*/ 219075 w 191"/>
                      <a:gd name="T3" fmla="*/ 234950 h 189"/>
                      <a:gd name="T4" fmla="*/ 246063 w 191"/>
                      <a:gd name="T5" fmla="*/ 193675 h 189"/>
                      <a:gd name="T6" fmla="*/ 261938 w 191"/>
                      <a:gd name="T7" fmla="*/ 150812 h 189"/>
                      <a:gd name="T8" fmla="*/ 269875 w 191"/>
                      <a:gd name="T9" fmla="*/ 115887 h 189"/>
                      <a:gd name="T10" fmla="*/ 279400 w 191"/>
                      <a:gd name="T11" fmla="*/ 88900 h 189"/>
                      <a:gd name="T12" fmla="*/ 293688 w 191"/>
                      <a:gd name="T13" fmla="*/ 61912 h 189"/>
                      <a:gd name="T14" fmla="*/ 303213 w 191"/>
                      <a:gd name="T15" fmla="*/ 34925 h 189"/>
                      <a:gd name="T16" fmla="*/ 285750 w 191"/>
                      <a:gd name="T17" fmla="*/ 11112 h 189"/>
                      <a:gd name="T18" fmla="*/ 258763 w 191"/>
                      <a:gd name="T19" fmla="*/ 0 h 189"/>
                      <a:gd name="T20" fmla="*/ 246063 w 191"/>
                      <a:gd name="T21" fmla="*/ 3175 h 189"/>
                      <a:gd name="T22" fmla="*/ 238125 w 191"/>
                      <a:gd name="T23" fmla="*/ 20637 h 189"/>
                      <a:gd name="T24" fmla="*/ 231775 w 191"/>
                      <a:gd name="T25" fmla="*/ 44450 h 189"/>
                      <a:gd name="T26" fmla="*/ 222250 w 191"/>
                      <a:gd name="T27" fmla="*/ 79375 h 189"/>
                      <a:gd name="T28" fmla="*/ 201613 w 191"/>
                      <a:gd name="T29" fmla="*/ 115887 h 189"/>
                      <a:gd name="T30" fmla="*/ 180975 w 191"/>
                      <a:gd name="T31" fmla="*/ 150812 h 189"/>
                      <a:gd name="T32" fmla="*/ 160338 w 191"/>
                      <a:gd name="T33" fmla="*/ 180975 h 189"/>
                      <a:gd name="T34" fmla="*/ 146050 w 191"/>
                      <a:gd name="T35" fmla="*/ 193675 h 189"/>
                      <a:gd name="T36" fmla="*/ 122238 w 191"/>
                      <a:gd name="T37" fmla="*/ 207962 h 189"/>
                      <a:gd name="T38" fmla="*/ 98425 w 191"/>
                      <a:gd name="T39" fmla="*/ 222250 h 189"/>
                      <a:gd name="T40" fmla="*/ 71438 w 191"/>
                      <a:gd name="T41" fmla="*/ 234950 h 189"/>
                      <a:gd name="T42" fmla="*/ 44450 w 191"/>
                      <a:gd name="T43" fmla="*/ 246062 h 189"/>
                      <a:gd name="T44" fmla="*/ 20638 w 191"/>
                      <a:gd name="T45" fmla="*/ 255587 h 189"/>
                      <a:gd name="T46" fmla="*/ 6350 w 191"/>
                      <a:gd name="T47" fmla="*/ 258762 h 189"/>
                      <a:gd name="T48" fmla="*/ 0 w 191"/>
                      <a:gd name="T49" fmla="*/ 261937 h 189"/>
                      <a:gd name="T50" fmla="*/ 17463 w 191"/>
                      <a:gd name="T51" fmla="*/ 279400 h 189"/>
                      <a:gd name="T52" fmla="*/ 41275 w 191"/>
                      <a:gd name="T53" fmla="*/ 290512 h 189"/>
                      <a:gd name="T54" fmla="*/ 65088 w 191"/>
                      <a:gd name="T55" fmla="*/ 300037 h 189"/>
                      <a:gd name="T56" fmla="*/ 88900 w 191"/>
                      <a:gd name="T57" fmla="*/ 300037 h 189"/>
                      <a:gd name="T58" fmla="*/ 115888 w 191"/>
                      <a:gd name="T59" fmla="*/ 300037 h 189"/>
                      <a:gd name="T60" fmla="*/ 139700 w 191"/>
                      <a:gd name="T61" fmla="*/ 293687 h 189"/>
                      <a:gd name="T62" fmla="*/ 166688 w 191"/>
                      <a:gd name="T63" fmla="*/ 282575 h 189"/>
                      <a:gd name="T64" fmla="*/ 187325 w 191"/>
                      <a:gd name="T65" fmla="*/ 269875 h 189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91"/>
                      <a:gd name="T100" fmla="*/ 0 h 189"/>
                      <a:gd name="T101" fmla="*/ 191 w 191"/>
                      <a:gd name="T102" fmla="*/ 189 h 189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91" h="189">
                        <a:moveTo>
                          <a:pt x="118" y="170"/>
                        </a:moveTo>
                        <a:lnTo>
                          <a:pt x="138" y="148"/>
                        </a:lnTo>
                        <a:lnTo>
                          <a:pt x="155" y="122"/>
                        </a:lnTo>
                        <a:lnTo>
                          <a:pt x="165" y="95"/>
                        </a:lnTo>
                        <a:lnTo>
                          <a:pt x="170" y="73"/>
                        </a:lnTo>
                        <a:lnTo>
                          <a:pt x="176" y="56"/>
                        </a:lnTo>
                        <a:lnTo>
                          <a:pt x="185" y="39"/>
                        </a:lnTo>
                        <a:lnTo>
                          <a:pt x="191" y="22"/>
                        </a:lnTo>
                        <a:lnTo>
                          <a:pt x="180" y="7"/>
                        </a:lnTo>
                        <a:lnTo>
                          <a:pt x="163" y="0"/>
                        </a:lnTo>
                        <a:lnTo>
                          <a:pt x="155" y="2"/>
                        </a:lnTo>
                        <a:lnTo>
                          <a:pt x="150" y="13"/>
                        </a:lnTo>
                        <a:lnTo>
                          <a:pt x="146" y="28"/>
                        </a:lnTo>
                        <a:lnTo>
                          <a:pt x="140" y="50"/>
                        </a:lnTo>
                        <a:lnTo>
                          <a:pt x="127" y="73"/>
                        </a:lnTo>
                        <a:lnTo>
                          <a:pt x="114" y="95"/>
                        </a:lnTo>
                        <a:lnTo>
                          <a:pt x="101" y="114"/>
                        </a:lnTo>
                        <a:lnTo>
                          <a:pt x="92" y="122"/>
                        </a:lnTo>
                        <a:lnTo>
                          <a:pt x="77" y="131"/>
                        </a:lnTo>
                        <a:lnTo>
                          <a:pt x="62" y="140"/>
                        </a:lnTo>
                        <a:lnTo>
                          <a:pt x="45" y="148"/>
                        </a:lnTo>
                        <a:lnTo>
                          <a:pt x="28" y="155"/>
                        </a:lnTo>
                        <a:lnTo>
                          <a:pt x="13" y="161"/>
                        </a:lnTo>
                        <a:lnTo>
                          <a:pt x="4" y="163"/>
                        </a:lnTo>
                        <a:lnTo>
                          <a:pt x="0" y="165"/>
                        </a:lnTo>
                        <a:lnTo>
                          <a:pt x="11" y="176"/>
                        </a:lnTo>
                        <a:lnTo>
                          <a:pt x="26" y="183"/>
                        </a:lnTo>
                        <a:lnTo>
                          <a:pt x="41" y="189"/>
                        </a:lnTo>
                        <a:lnTo>
                          <a:pt x="56" y="189"/>
                        </a:lnTo>
                        <a:lnTo>
                          <a:pt x="73" y="189"/>
                        </a:lnTo>
                        <a:lnTo>
                          <a:pt x="88" y="185"/>
                        </a:lnTo>
                        <a:lnTo>
                          <a:pt x="105" y="178"/>
                        </a:lnTo>
                        <a:lnTo>
                          <a:pt x="118" y="17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24" name="Freeform 20"/>
                  <p:cNvSpPr>
                    <a:spLocks/>
                  </p:cNvSpPr>
                  <p:nvPr/>
                </p:nvSpPr>
                <p:spPr bwMode="auto">
                  <a:xfrm>
                    <a:off x="4833" y="2670"/>
                    <a:ext cx="251" cy="131"/>
                  </a:xfrm>
                  <a:custGeom>
                    <a:avLst/>
                    <a:gdLst>
                      <a:gd name="T0" fmla="*/ 68262 w 251"/>
                      <a:gd name="T1" fmla="*/ 9525 h 131"/>
                      <a:gd name="T2" fmla="*/ 84137 w 251"/>
                      <a:gd name="T3" fmla="*/ 6350 h 131"/>
                      <a:gd name="T4" fmla="*/ 98425 w 251"/>
                      <a:gd name="T5" fmla="*/ 3175 h 131"/>
                      <a:gd name="T6" fmla="*/ 115887 w 251"/>
                      <a:gd name="T7" fmla="*/ 3175 h 131"/>
                      <a:gd name="T8" fmla="*/ 128587 w 251"/>
                      <a:gd name="T9" fmla="*/ 0 h 131"/>
                      <a:gd name="T10" fmla="*/ 142875 w 251"/>
                      <a:gd name="T11" fmla="*/ 0 h 131"/>
                      <a:gd name="T12" fmla="*/ 160337 w 251"/>
                      <a:gd name="T13" fmla="*/ 3175 h 131"/>
                      <a:gd name="T14" fmla="*/ 173037 w 251"/>
                      <a:gd name="T15" fmla="*/ 9525 h 131"/>
                      <a:gd name="T16" fmla="*/ 190500 w 251"/>
                      <a:gd name="T17" fmla="*/ 20638 h 131"/>
                      <a:gd name="T18" fmla="*/ 207962 w 251"/>
                      <a:gd name="T19" fmla="*/ 33338 h 131"/>
                      <a:gd name="T20" fmla="*/ 223837 w 251"/>
                      <a:gd name="T21" fmla="*/ 47625 h 131"/>
                      <a:gd name="T22" fmla="*/ 238125 w 251"/>
                      <a:gd name="T23" fmla="*/ 65088 h 131"/>
                      <a:gd name="T24" fmla="*/ 255587 w 251"/>
                      <a:gd name="T25" fmla="*/ 77788 h 131"/>
                      <a:gd name="T26" fmla="*/ 268287 w 251"/>
                      <a:gd name="T27" fmla="*/ 95250 h 131"/>
                      <a:gd name="T28" fmla="*/ 285750 w 251"/>
                      <a:gd name="T29" fmla="*/ 107950 h 131"/>
                      <a:gd name="T30" fmla="*/ 300037 w 251"/>
                      <a:gd name="T31" fmla="*/ 119063 h 131"/>
                      <a:gd name="T32" fmla="*/ 315912 w 251"/>
                      <a:gd name="T33" fmla="*/ 128588 h 131"/>
                      <a:gd name="T34" fmla="*/ 347662 w 251"/>
                      <a:gd name="T35" fmla="*/ 149225 h 131"/>
                      <a:gd name="T36" fmla="*/ 374650 w 251"/>
                      <a:gd name="T37" fmla="*/ 173038 h 131"/>
                      <a:gd name="T38" fmla="*/ 392112 w 251"/>
                      <a:gd name="T39" fmla="*/ 196850 h 131"/>
                      <a:gd name="T40" fmla="*/ 398462 w 251"/>
                      <a:gd name="T41" fmla="*/ 207963 h 131"/>
                      <a:gd name="T42" fmla="*/ 282575 w 251"/>
                      <a:gd name="T43" fmla="*/ 179388 h 131"/>
                      <a:gd name="T44" fmla="*/ 211137 w 251"/>
                      <a:gd name="T45" fmla="*/ 190500 h 131"/>
                      <a:gd name="T46" fmla="*/ 204787 w 251"/>
                      <a:gd name="T47" fmla="*/ 190500 h 131"/>
                      <a:gd name="T48" fmla="*/ 190500 w 251"/>
                      <a:gd name="T49" fmla="*/ 190500 h 131"/>
                      <a:gd name="T50" fmla="*/ 169862 w 251"/>
                      <a:gd name="T51" fmla="*/ 187325 h 131"/>
                      <a:gd name="T52" fmla="*/ 146050 w 251"/>
                      <a:gd name="T53" fmla="*/ 179388 h 131"/>
                      <a:gd name="T54" fmla="*/ 119062 w 251"/>
                      <a:gd name="T55" fmla="*/ 169863 h 131"/>
                      <a:gd name="T56" fmla="*/ 92075 w 251"/>
                      <a:gd name="T57" fmla="*/ 155575 h 131"/>
                      <a:gd name="T58" fmla="*/ 71437 w 251"/>
                      <a:gd name="T59" fmla="*/ 136525 h 131"/>
                      <a:gd name="T60" fmla="*/ 57150 w 251"/>
                      <a:gd name="T61" fmla="*/ 107950 h 131"/>
                      <a:gd name="T62" fmla="*/ 47625 w 251"/>
                      <a:gd name="T63" fmla="*/ 92075 h 131"/>
                      <a:gd name="T64" fmla="*/ 30162 w 251"/>
                      <a:gd name="T65" fmla="*/ 74613 h 131"/>
                      <a:gd name="T66" fmla="*/ 15875 w 251"/>
                      <a:gd name="T67" fmla="*/ 65088 h 131"/>
                      <a:gd name="T68" fmla="*/ 3175 w 251"/>
                      <a:gd name="T69" fmla="*/ 50800 h 131"/>
                      <a:gd name="T70" fmla="*/ 0 w 251"/>
                      <a:gd name="T71" fmla="*/ 36513 h 131"/>
                      <a:gd name="T72" fmla="*/ 6350 w 251"/>
                      <a:gd name="T73" fmla="*/ 26988 h 131"/>
                      <a:gd name="T74" fmla="*/ 30162 w 251"/>
                      <a:gd name="T75" fmla="*/ 17463 h 131"/>
                      <a:gd name="T76" fmla="*/ 68262 w 251"/>
                      <a:gd name="T77" fmla="*/ 9525 h 131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w 251"/>
                      <a:gd name="T118" fmla="*/ 0 h 131"/>
                      <a:gd name="T119" fmla="*/ 251 w 251"/>
                      <a:gd name="T120" fmla="*/ 131 h 131"/>
                    </a:gdLst>
                    <a:ahLst/>
                    <a:cxnLst>
                      <a:cxn ang="T78">
                        <a:pos x="T0" y="T1"/>
                      </a:cxn>
                      <a:cxn ang="T79">
                        <a:pos x="T2" y="T3"/>
                      </a:cxn>
                      <a:cxn ang="T80">
                        <a:pos x="T4" y="T5"/>
                      </a:cxn>
                      <a:cxn ang="T81">
                        <a:pos x="T6" y="T7"/>
                      </a:cxn>
                      <a:cxn ang="T82">
                        <a:pos x="T8" y="T9"/>
                      </a:cxn>
                      <a:cxn ang="T83">
                        <a:pos x="T10" y="T11"/>
                      </a:cxn>
                      <a:cxn ang="T84">
                        <a:pos x="T12" y="T13"/>
                      </a:cxn>
                      <a:cxn ang="T85">
                        <a:pos x="T14" y="T15"/>
                      </a:cxn>
                      <a:cxn ang="T86">
                        <a:pos x="T16" y="T17"/>
                      </a:cxn>
                      <a:cxn ang="T87">
                        <a:pos x="T18" y="T19"/>
                      </a:cxn>
                      <a:cxn ang="T88">
                        <a:pos x="T20" y="T21"/>
                      </a:cxn>
                      <a:cxn ang="T89">
                        <a:pos x="T22" y="T23"/>
                      </a:cxn>
                      <a:cxn ang="T90">
                        <a:pos x="T24" y="T25"/>
                      </a:cxn>
                      <a:cxn ang="T91">
                        <a:pos x="T26" y="T27"/>
                      </a:cxn>
                      <a:cxn ang="T92">
                        <a:pos x="T28" y="T29"/>
                      </a:cxn>
                      <a:cxn ang="T93">
                        <a:pos x="T30" y="T31"/>
                      </a:cxn>
                      <a:cxn ang="T94">
                        <a:pos x="T32" y="T33"/>
                      </a:cxn>
                      <a:cxn ang="T95">
                        <a:pos x="T34" y="T35"/>
                      </a:cxn>
                      <a:cxn ang="T96">
                        <a:pos x="T36" y="T37"/>
                      </a:cxn>
                      <a:cxn ang="T97">
                        <a:pos x="T38" y="T39"/>
                      </a:cxn>
                      <a:cxn ang="T98">
                        <a:pos x="T40" y="T41"/>
                      </a:cxn>
                      <a:cxn ang="T99">
                        <a:pos x="T42" y="T43"/>
                      </a:cxn>
                      <a:cxn ang="T100">
                        <a:pos x="T44" y="T45"/>
                      </a:cxn>
                      <a:cxn ang="T101">
                        <a:pos x="T46" y="T47"/>
                      </a:cxn>
                      <a:cxn ang="T102">
                        <a:pos x="T48" y="T49"/>
                      </a:cxn>
                      <a:cxn ang="T103">
                        <a:pos x="T50" y="T51"/>
                      </a:cxn>
                      <a:cxn ang="T104">
                        <a:pos x="T52" y="T53"/>
                      </a:cxn>
                      <a:cxn ang="T105">
                        <a:pos x="T54" y="T55"/>
                      </a:cxn>
                      <a:cxn ang="T106">
                        <a:pos x="T56" y="T57"/>
                      </a:cxn>
                      <a:cxn ang="T107">
                        <a:pos x="T58" y="T59"/>
                      </a:cxn>
                      <a:cxn ang="T108">
                        <a:pos x="T60" y="T61"/>
                      </a:cxn>
                      <a:cxn ang="T109">
                        <a:pos x="T62" y="T63"/>
                      </a:cxn>
                      <a:cxn ang="T110">
                        <a:pos x="T64" y="T65"/>
                      </a:cxn>
                      <a:cxn ang="T111">
                        <a:pos x="T66" y="T67"/>
                      </a:cxn>
                      <a:cxn ang="T112">
                        <a:pos x="T68" y="T69"/>
                      </a:cxn>
                      <a:cxn ang="T113">
                        <a:pos x="T70" y="T71"/>
                      </a:cxn>
                      <a:cxn ang="T114">
                        <a:pos x="T72" y="T73"/>
                      </a:cxn>
                      <a:cxn ang="T115">
                        <a:pos x="T74" y="T75"/>
                      </a:cxn>
                      <a:cxn ang="T116">
                        <a:pos x="T76" y="T77"/>
                      </a:cxn>
                    </a:cxnLst>
                    <a:rect l="T117" t="T118" r="T119" b="T120"/>
                    <a:pathLst>
                      <a:path w="251" h="131">
                        <a:moveTo>
                          <a:pt x="43" y="6"/>
                        </a:moveTo>
                        <a:lnTo>
                          <a:pt x="53" y="4"/>
                        </a:lnTo>
                        <a:lnTo>
                          <a:pt x="62" y="2"/>
                        </a:lnTo>
                        <a:lnTo>
                          <a:pt x="73" y="2"/>
                        </a:lnTo>
                        <a:lnTo>
                          <a:pt x="81" y="0"/>
                        </a:lnTo>
                        <a:lnTo>
                          <a:pt x="90" y="0"/>
                        </a:lnTo>
                        <a:lnTo>
                          <a:pt x="101" y="2"/>
                        </a:lnTo>
                        <a:lnTo>
                          <a:pt x="109" y="6"/>
                        </a:lnTo>
                        <a:lnTo>
                          <a:pt x="120" y="13"/>
                        </a:lnTo>
                        <a:lnTo>
                          <a:pt x="131" y="21"/>
                        </a:lnTo>
                        <a:lnTo>
                          <a:pt x="141" y="30"/>
                        </a:lnTo>
                        <a:lnTo>
                          <a:pt x="150" y="41"/>
                        </a:lnTo>
                        <a:lnTo>
                          <a:pt x="161" y="49"/>
                        </a:lnTo>
                        <a:lnTo>
                          <a:pt x="169" y="60"/>
                        </a:lnTo>
                        <a:lnTo>
                          <a:pt x="180" y="68"/>
                        </a:lnTo>
                        <a:lnTo>
                          <a:pt x="189" y="75"/>
                        </a:lnTo>
                        <a:lnTo>
                          <a:pt x="199" y="81"/>
                        </a:lnTo>
                        <a:lnTo>
                          <a:pt x="219" y="94"/>
                        </a:lnTo>
                        <a:lnTo>
                          <a:pt x="236" y="109"/>
                        </a:lnTo>
                        <a:lnTo>
                          <a:pt x="247" y="124"/>
                        </a:lnTo>
                        <a:lnTo>
                          <a:pt x="251" y="131"/>
                        </a:lnTo>
                        <a:lnTo>
                          <a:pt x="178" y="113"/>
                        </a:lnTo>
                        <a:lnTo>
                          <a:pt x="133" y="120"/>
                        </a:lnTo>
                        <a:lnTo>
                          <a:pt x="129" y="120"/>
                        </a:lnTo>
                        <a:lnTo>
                          <a:pt x="120" y="120"/>
                        </a:lnTo>
                        <a:lnTo>
                          <a:pt x="107" y="118"/>
                        </a:lnTo>
                        <a:lnTo>
                          <a:pt x="92" y="113"/>
                        </a:lnTo>
                        <a:lnTo>
                          <a:pt x="75" y="107"/>
                        </a:lnTo>
                        <a:lnTo>
                          <a:pt x="58" y="98"/>
                        </a:lnTo>
                        <a:lnTo>
                          <a:pt x="45" y="86"/>
                        </a:lnTo>
                        <a:lnTo>
                          <a:pt x="36" y="68"/>
                        </a:lnTo>
                        <a:lnTo>
                          <a:pt x="30" y="58"/>
                        </a:lnTo>
                        <a:lnTo>
                          <a:pt x="19" y="47"/>
                        </a:lnTo>
                        <a:lnTo>
                          <a:pt x="10" y="41"/>
                        </a:lnTo>
                        <a:lnTo>
                          <a:pt x="2" y="32"/>
                        </a:lnTo>
                        <a:lnTo>
                          <a:pt x="0" y="23"/>
                        </a:lnTo>
                        <a:lnTo>
                          <a:pt x="4" y="17"/>
                        </a:lnTo>
                        <a:lnTo>
                          <a:pt x="19" y="11"/>
                        </a:lnTo>
                        <a:lnTo>
                          <a:pt x="43" y="6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25" name="Freeform 21"/>
                  <p:cNvSpPr>
                    <a:spLocks/>
                  </p:cNvSpPr>
                  <p:nvPr/>
                </p:nvSpPr>
                <p:spPr bwMode="auto">
                  <a:xfrm>
                    <a:off x="5307" y="3287"/>
                    <a:ext cx="116" cy="142"/>
                  </a:xfrm>
                  <a:custGeom>
                    <a:avLst/>
                    <a:gdLst>
                      <a:gd name="T0" fmla="*/ 50800 w 116"/>
                      <a:gd name="T1" fmla="*/ 120650 h 142"/>
                      <a:gd name="T2" fmla="*/ 65088 w 116"/>
                      <a:gd name="T3" fmla="*/ 112713 h 142"/>
                      <a:gd name="T4" fmla="*/ 80963 w 116"/>
                      <a:gd name="T5" fmla="*/ 103188 h 142"/>
                      <a:gd name="T6" fmla="*/ 101600 w 116"/>
                      <a:gd name="T7" fmla="*/ 85725 h 142"/>
                      <a:gd name="T8" fmla="*/ 119063 w 116"/>
                      <a:gd name="T9" fmla="*/ 65088 h 142"/>
                      <a:gd name="T10" fmla="*/ 139700 w 116"/>
                      <a:gd name="T11" fmla="*/ 47625 h 142"/>
                      <a:gd name="T12" fmla="*/ 157163 w 116"/>
                      <a:gd name="T13" fmla="*/ 28575 h 142"/>
                      <a:gd name="T14" fmla="*/ 169863 w 116"/>
                      <a:gd name="T15" fmla="*/ 14288 h 142"/>
                      <a:gd name="T16" fmla="*/ 177800 w 116"/>
                      <a:gd name="T17" fmla="*/ 4763 h 142"/>
                      <a:gd name="T18" fmla="*/ 184150 w 116"/>
                      <a:gd name="T19" fmla="*/ 0 h 142"/>
                      <a:gd name="T20" fmla="*/ 184150 w 116"/>
                      <a:gd name="T21" fmla="*/ 7938 h 142"/>
                      <a:gd name="T22" fmla="*/ 184150 w 116"/>
                      <a:gd name="T23" fmla="*/ 28575 h 142"/>
                      <a:gd name="T24" fmla="*/ 180975 w 116"/>
                      <a:gd name="T25" fmla="*/ 58738 h 142"/>
                      <a:gd name="T26" fmla="*/ 173038 w 116"/>
                      <a:gd name="T27" fmla="*/ 88900 h 142"/>
                      <a:gd name="T28" fmla="*/ 157163 w 116"/>
                      <a:gd name="T29" fmla="*/ 112713 h 142"/>
                      <a:gd name="T30" fmla="*/ 136525 w 116"/>
                      <a:gd name="T31" fmla="*/ 130175 h 142"/>
                      <a:gd name="T32" fmla="*/ 115888 w 116"/>
                      <a:gd name="T33" fmla="*/ 139700 h 142"/>
                      <a:gd name="T34" fmla="*/ 106363 w 116"/>
                      <a:gd name="T35" fmla="*/ 150813 h 142"/>
                      <a:gd name="T36" fmla="*/ 98425 w 116"/>
                      <a:gd name="T37" fmla="*/ 171450 h 142"/>
                      <a:gd name="T38" fmla="*/ 98425 w 116"/>
                      <a:gd name="T39" fmla="*/ 195263 h 142"/>
                      <a:gd name="T40" fmla="*/ 98425 w 116"/>
                      <a:gd name="T41" fmla="*/ 211138 h 142"/>
                      <a:gd name="T42" fmla="*/ 85725 w 116"/>
                      <a:gd name="T43" fmla="*/ 222250 h 142"/>
                      <a:gd name="T44" fmla="*/ 57150 w 116"/>
                      <a:gd name="T45" fmla="*/ 225425 h 142"/>
                      <a:gd name="T46" fmla="*/ 23813 w 116"/>
                      <a:gd name="T47" fmla="*/ 219075 h 142"/>
                      <a:gd name="T48" fmla="*/ 3175 w 116"/>
                      <a:gd name="T49" fmla="*/ 201613 h 142"/>
                      <a:gd name="T50" fmla="*/ 0 w 116"/>
                      <a:gd name="T51" fmla="*/ 177800 h 142"/>
                      <a:gd name="T52" fmla="*/ 6350 w 116"/>
                      <a:gd name="T53" fmla="*/ 150813 h 142"/>
                      <a:gd name="T54" fmla="*/ 23813 w 116"/>
                      <a:gd name="T55" fmla="*/ 130175 h 142"/>
                      <a:gd name="T56" fmla="*/ 50800 w 116"/>
                      <a:gd name="T57" fmla="*/ 120650 h 14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116"/>
                      <a:gd name="T88" fmla="*/ 0 h 142"/>
                      <a:gd name="T89" fmla="*/ 116 w 116"/>
                      <a:gd name="T90" fmla="*/ 142 h 142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116" h="142">
                        <a:moveTo>
                          <a:pt x="32" y="76"/>
                        </a:moveTo>
                        <a:lnTo>
                          <a:pt x="41" y="71"/>
                        </a:lnTo>
                        <a:lnTo>
                          <a:pt x="51" y="65"/>
                        </a:lnTo>
                        <a:lnTo>
                          <a:pt x="64" y="54"/>
                        </a:lnTo>
                        <a:lnTo>
                          <a:pt x="75" y="41"/>
                        </a:lnTo>
                        <a:lnTo>
                          <a:pt x="88" y="30"/>
                        </a:lnTo>
                        <a:lnTo>
                          <a:pt x="99" y="18"/>
                        </a:lnTo>
                        <a:lnTo>
                          <a:pt x="107" y="9"/>
                        </a:lnTo>
                        <a:lnTo>
                          <a:pt x="112" y="3"/>
                        </a:lnTo>
                        <a:lnTo>
                          <a:pt x="116" y="0"/>
                        </a:lnTo>
                        <a:lnTo>
                          <a:pt x="116" y="5"/>
                        </a:lnTo>
                        <a:lnTo>
                          <a:pt x="116" y="18"/>
                        </a:lnTo>
                        <a:lnTo>
                          <a:pt x="114" y="37"/>
                        </a:lnTo>
                        <a:lnTo>
                          <a:pt x="109" y="56"/>
                        </a:lnTo>
                        <a:lnTo>
                          <a:pt x="99" y="71"/>
                        </a:lnTo>
                        <a:lnTo>
                          <a:pt x="86" y="82"/>
                        </a:lnTo>
                        <a:lnTo>
                          <a:pt x="73" y="88"/>
                        </a:lnTo>
                        <a:lnTo>
                          <a:pt x="67" y="95"/>
                        </a:lnTo>
                        <a:lnTo>
                          <a:pt x="62" y="108"/>
                        </a:lnTo>
                        <a:lnTo>
                          <a:pt x="62" y="123"/>
                        </a:lnTo>
                        <a:lnTo>
                          <a:pt x="62" y="133"/>
                        </a:lnTo>
                        <a:lnTo>
                          <a:pt x="54" y="140"/>
                        </a:lnTo>
                        <a:lnTo>
                          <a:pt x="36" y="142"/>
                        </a:lnTo>
                        <a:lnTo>
                          <a:pt x="15" y="138"/>
                        </a:lnTo>
                        <a:lnTo>
                          <a:pt x="2" y="127"/>
                        </a:lnTo>
                        <a:lnTo>
                          <a:pt x="0" y="112"/>
                        </a:lnTo>
                        <a:lnTo>
                          <a:pt x="4" y="95"/>
                        </a:lnTo>
                        <a:lnTo>
                          <a:pt x="15" y="82"/>
                        </a:lnTo>
                        <a:lnTo>
                          <a:pt x="32" y="76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26" name="Freeform 22"/>
                  <p:cNvSpPr>
                    <a:spLocks/>
                  </p:cNvSpPr>
                  <p:nvPr/>
                </p:nvSpPr>
                <p:spPr bwMode="auto">
                  <a:xfrm>
                    <a:off x="5429" y="3185"/>
                    <a:ext cx="93" cy="115"/>
                  </a:xfrm>
                  <a:custGeom>
                    <a:avLst/>
                    <a:gdLst>
                      <a:gd name="T0" fmla="*/ 7937 w 93"/>
                      <a:gd name="T1" fmla="*/ 0 h 115"/>
                      <a:gd name="T2" fmla="*/ 26987 w 93"/>
                      <a:gd name="T3" fmla="*/ 12700 h 115"/>
                      <a:gd name="T4" fmla="*/ 47625 w 93"/>
                      <a:gd name="T5" fmla="*/ 39687 h 115"/>
                      <a:gd name="T6" fmla="*/ 65087 w 93"/>
                      <a:gd name="T7" fmla="*/ 66675 h 115"/>
                      <a:gd name="T8" fmla="*/ 79375 w 93"/>
                      <a:gd name="T9" fmla="*/ 80962 h 115"/>
                      <a:gd name="T10" fmla="*/ 95250 w 93"/>
                      <a:gd name="T11" fmla="*/ 80962 h 115"/>
                      <a:gd name="T12" fmla="*/ 115887 w 93"/>
                      <a:gd name="T13" fmla="*/ 80962 h 115"/>
                      <a:gd name="T14" fmla="*/ 136525 w 93"/>
                      <a:gd name="T15" fmla="*/ 84137 h 115"/>
                      <a:gd name="T16" fmla="*/ 147637 w 93"/>
                      <a:gd name="T17" fmla="*/ 95250 h 115"/>
                      <a:gd name="T18" fmla="*/ 147637 w 93"/>
                      <a:gd name="T19" fmla="*/ 111125 h 115"/>
                      <a:gd name="T20" fmla="*/ 139700 w 93"/>
                      <a:gd name="T21" fmla="*/ 128587 h 115"/>
                      <a:gd name="T22" fmla="*/ 127000 w 93"/>
                      <a:gd name="T23" fmla="*/ 149225 h 115"/>
                      <a:gd name="T24" fmla="*/ 112712 w 93"/>
                      <a:gd name="T25" fmla="*/ 166687 h 115"/>
                      <a:gd name="T26" fmla="*/ 100012 w 93"/>
                      <a:gd name="T27" fmla="*/ 176212 h 115"/>
                      <a:gd name="T28" fmla="*/ 85725 w 93"/>
                      <a:gd name="T29" fmla="*/ 182562 h 115"/>
                      <a:gd name="T30" fmla="*/ 68262 w 93"/>
                      <a:gd name="T31" fmla="*/ 179387 h 115"/>
                      <a:gd name="T32" fmla="*/ 55562 w 93"/>
                      <a:gd name="T33" fmla="*/ 166687 h 115"/>
                      <a:gd name="T34" fmla="*/ 44450 w 93"/>
                      <a:gd name="T35" fmla="*/ 146050 h 115"/>
                      <a:gd name="T36" fmla="*/ 38100 w 93"/>
                      <a:gd name="T37" fmla="*/ 125412 h 115"/>
                      <a:gd name="T38" fmla="*/ 34925 w 93"/>
                      <a:gd name="T39" fmla="*/ 104775 h 115"/>
                      <a:gd name="T40" fmla="*/ 34925 w 93"/>
                      <a:gd name="T41" fmla="*/ 90487 h 115"/>
                      <a:gd name="T42" fmla="*/ 31750 w 93"/>
                      <a:gd name="T43" fmla="*/ 74612 h 115"/>
                      <a:gd name="T44" fmla="*/ 20637 w 93"/>
                      <a:gd name="T45" fmla="*/ 53975 h 115"/>
                      <a:gd name="T46" fmla="*/ 7937 w 93"/>
                      <a:gd name="T47" fmla="*/ 39687 h 115"/>
                      <a:gd name="T48" fmla="*/ 0 w 93"/>
                      <a:gd name="T49" fmla="*/ 33337 h 115"/>
                      <a:gd name="T50" fmla="*/ 7937 w 93"/>
                      <a:gd name="T51" fmla="*/ 0 h 115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93"/>
                      <a:gd name="T79" fmla="*/ 0 h 115"/>
                      <a:gd name="T80" fmla="*/ 93 w 93"/>
                      <a:gd name="T81" fmla="*/ 115 h 115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93" h="115">
                        <a:moveTo>
                          <a:pt x="5" y="0"/>
                        </a:moveTo>
                        <a:lnTo>
                          <a:pt x="17" y="8"/>
                        </a:lnTo>
                        <a:lnTo>
                          <a:pt x="30" y="25"/>
                        </a:lnTo>
                        <a:lnTo>
                          <a:pt x="41" y="42"/>
                        </a:lnTo>
                        <a:lnTo>
                          <a:pt x="50" y="51"/>
                        </a:lnTo>
                        <a:lnTo>
                          <a:pt x="60" y="51"/>
                        </a:lnTo>
                        <a:lnTo>
                          <a:pt x="73" y="51"/>
                        </a:lnTo>
                        <a:lnTo>
                          <a:pt x="86" y="53"/>
                        </a:lnTo>
                        <a:lnTo>
                          <a:pt x="93" y="60"/>
                        </a:lnTo>
                        <a:lnTo>
                          <a:pt x="93" y="70"/>
                        </a:lnTo>
                        <a:lnTo>
                          <a:pt x="88" y="81"/>
                        </a:lnTo>
                        <a:lnTo>
                          <a:pt x="80" y="94"/>
                        </a:lnTo>
                        <a:lnTo>
                          <a:pt x="71" y="105"/>
                        </a:lnTo>
                        <a:lnTo>
                          <a:pt x="63" y="111"/>
                        </a:lnTo>
                        <a:lnTo>
                          <a:pt x="54" y="115"/>
                        </a:lnTo>
                        <a:lnTo>
                          <a:pt x="43" y="113"/>
                        </a:lnTo>
                        <a:lnTo>
                          <a:pt x="35" y="105"/>
                        </a:lnTo>
                        <a:lnTo>
                          <a:pt x="28" y="92"/>
                        </a:lnTo>
                        <a:lnTo>
                          <a:pt x="24" y="79"/>
                        </a:lnTo>
                        <a:lnTo>
                          <a:pt x="22" y="66"/>
                        </a:lnTo>
                        <a:lnTo>
                          <a:pt x="22" y="57"/>
                        </a:lnTo>
                        <a:lnTo>
                          <a:pt x="20" y="47"/>
                        </a:lnTo>
                        <a:lnTo>
                          <a:pt x="13" y="34"/>
                        </a:lnTo>
                        <a:lnTo>
                          <a:pt x="5" y="25"/>
                        </a:lnTo>
                        <a:lnTo>
                          <a:pt x="0" y="21"/>
                        </a:lnTo>
                        <a:lnTo>
                          <a:pt x="5" y="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27" name="Freeform 23"/>
                  <p:cNvSpPr>
                    <a:spLocks/>
                  </p:cNvSpPr>
                  <p:nvPr/>
                </p:nvSpPr>
                <p:spPr bwMode="auto">
                  <a:xfrm>
                    <a:off x="1497" y="2350"/>
                    <a:ext cx="163" cy="82"/>
                  </a:xfrm>
                  <a:custGeom>
                    <a:avLst/>
                    <a:gdLst>
                      <a:gd name="T0" fmla="*/ 0 w 163"/>
                      <a:gd name="T1" fmla="*/ 14288 h 82"/>
                      <a:gd name="T2" fmla="*/ 9525 w 163"/>
                      <a:gd name="T3" fmla="*/ 0 h 82"/>
                      <a:gd name="T4" fmla="*/ 26987 w 163"/>
                      <a:gd name="T5" fmla="*/ 0 h 82"/>
                      <a:gd name="T6" fmla="*/ 53975 w 163"/>
                      <a:gd name="T7" fmla="*/ 7938 h 82"/>
                      <a:gd name="T8" fmla="*/ 80962 w 163"/>
                      <a:gd name="T9" fmla="*/ 20638 h 82"/>
                      <a:gd name="T10" fmla="*/ 112712 w 163"/>
                      <a:gd name="T11" fmla="*/ 34925 h 82"/>
                      <a:gd name="T12" fmla="*/ 142875 w 163"/>
                      <a:gd name="T13" fmla="*/ 50800 h 82"/>
                      <a:gd name="T14" fmla="*/ 169862 w 163"/>
                      <a:gd name="T15" fmla="*/ 68263 h 82"/>
                      <a:gd name="T16" fmla="*/ 190500 w 163"/>
                      <a:gd name="T17" fmla="*/ 79375 h 82"/>
                      <a:gd name="T18" fmla="*/ 225425 w 163"/>
                      <a:gd name="T19" fmla="*/ 92075 h 82"/>
                      <a:gd name="T20" fmla="*/ 252412 w 163"/>
                      <a:gd name="T21" fmla="*/ 109538 h 82"/>
                      <a:gd name="T22" fmla="*/ 258762 w 163"/>
                      <a:gd name="T23" fmla="*/ 123825 h 82"/>
                      <a:gd name="T24" fmla="*/ 241300 w 163"/>
                      <a:gd name="T25" fmla="*/ 130175 h 82"/>
                      <a:gd name="T26" fmla="*/ 225425 w 163"/>
                      <a:gd name="T27" fmla="*/ 130175 h 82"/>
                      <a:gd name="T28" fmla="*/ 204787 w 163"/>
                      <a:gd name="T29" fmla="*/ 127000 h 82"/>
                      <a:gd name="T30" fmla="*/ 187325 w 163"/>
                      <a:gd name="T31" fmla="*/ 123825 h 82"/>
                      <a:gd name="T32" fmla="*/ 166687 w 163"/>
                      <a:gd name="T33" fmla="*/ 119063 h 82"/>
                      <a:gd name="T34" fmla="*/ 149225 w 163"/>
                      <a:gd name="T35" fmla="*/ 119063 h 82"/>
                      <a:gd name="T36" fmla="*/ 136525 w 163"/>
                      <a:gd name="T37" fmla="*/ 115888 h 82"/>
                      <a:gd name="T38" fmla="*/ 128587 w 163"/>
                      <a:gd name="T39" fmla="*/ 112713 h 82"/>
                      <a:gd name="T40" fmla="*/ 125412 w 163"/>
                      <a:gd name="T41" fmla="*/ 112713 h 82"/>
                      <a:gd name="T42" fmla="*/ 119062 w 163"/>
                      <a:gd name="T43" fmla="*/ 109538 h 82"/>
                      <a:gd name="T44" fmla="*/ 104775 w 163"/>
                      <a:gd name="T45" fmla="*/ 103188 h 82"/>
                      <a:gd name="T46" fmla="*/ 85725 w 163"/>
                      <a:gd name="T47" fmla="*/ 92075 h 82"/>
                      <a:gd name="T48" fmla="*/ 61912 w 163"/>
                      <a:gd name="T49" fmla="*/ 79375 h 82"/>
                      <a:gd name="T50" fmla="*/ 38100 w 163"/>
                      <a:gd name="T51" fmla="*/ 61913 h 82"/>
                      <a:gd name="T52" fmla="*/ 17462 w 163"/>
                      <a:gd name="T53" fmla="*/ 44450 h 82"/>
                      <a:gd name="T54" fmla="*/ 3175 w 163"/>
                      <a:gd name="T55" fmla="*/ 26988 h 82"/>
                      <a:gd name="T56" fmla="*/ 0 w 163"/>
                      <a:gd name="T57" fmla="*/ 14288 h 8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163"/>
                      <a:gd name="T88" fmla="*/ 0 h 82"/>
                      <a:gd name="T89" fmla="*/ 163 w 163"/>
                      <a:gd name="T90" fmla="*/ 82 h 82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163" h="82">
                        <a:moveTo>
                          <a:pt x="0" y="9"/>
                        </a:moveTo>
                        <a:lnTo>
                          <a:pt x="6" y="0"/>
                        </a:lnTo>
                        <a:lnTo>
                          <a:pt x="17" y="0"/>
                        </a:lnTo>
                        <a:lnTo>
                          <a:pt x="34" y="5"/>
                        </a:lnTo>
                        <a:lnTo>
                          <a:pt x="51" y="13"/>
                        </a:lnTo>
                        <a:lnTo>
                          <a:pt x="71" y="22"/>
                        </a:lnTo>
                        <a:lnTo>
                          <a:pt x="90" y="32"/>
                        </a:lnTo>
                        <a:lnTo>
                          <a:pt x="107" y="43"/>
                        </a:lnTo>
                        <a:lnTo>
                          <a:pt x="120" y="50"/>
                        </a:lnTo>
                        <a:lnTo>
                          <a:pt x="142" y="58"/>
                        </a:lnTo>
                        <a:lnTo>
                          <a:pt x="159" y="69"/>
                        </a:lnTo>
                        <a:lnTo>
                          <a:pt x="163" y="78"/>
                        </a:lnTo>
                        <a:lnTo>
                          <a:pt x="152" y="82"/>
                        </a:lnTo>
                        <a:lnTo>
                          <a:pt x="142" y="82"/>
                        </a:lnTo>
                        <a:lnTo>
                          <a:pt x="129" y="80"/>
                        </a:lnTo>
                        <a:lnTo>
                          <a:pt x="118" y="78"/>
                        </a:lnTo>
                        <a:lnTo>
                          <a:pt x="105" y="75"/>
                        </a:lnTo>
                        <a:lnTo>
                          <a:pt x="94" y="75"/>
                        </a:lnTo>
                        <a:lnTo>
                          <a:pt x="86" y="73"/>
                        </a:lnTo>
                        <a:lnTo>
                          <a:pt x="81" y="71"/>
                        </a:lnTo>
                        <a:lnTo>
                          <a:pt x="79" y="71"/>
                        </a:lnTo>
                        <a:lnTo>
                          <a:pt x="75" y="69"/>
                        </a:lnTo>
                        <a:lnTo>
                          <a:pt x="66" y="65"/>
                        </a:lnTo>
                        <a:lnTo>
                          <a:pt x="54" y="58"/>
                        </a:lnTo>
                        <a:lnTo>
                          <a:pt x="39" y="50"/>
                        </a:lnTo>
                        <a:lnTo>
                          <a:pt x="24" y="39"/>
                        </a:lnTo>
                        <a:lnTo>
                          <a:pt x="11" y="28"/>
                        </a:lnTo>
                        <a:lnTo>
                          <a:pt x="2" y="17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  <p:sp>
                <p:nvSpPr>
                  <p:cNvPr id="28" name="Freeform 24"/>
                  <p:cNvSpPr>
                    <a:spLocks/>
                  </p:cNvSpPr>
                  <p:nvPr/>
                </p:nvSpPr>
                <p:spPr bwMode="auto">
                  <a:xfrm>
                    <a:off x="3399" y="2829"/>
                    <a:ext cx="116" cy="238"/>
                  </a:xfrm>
                  <a:custGeom>
                    <a:avLst/>
                    <a:gdLst>
                      <a:gd name="T0" fmla="*/ 123825 w 116"/>
                      <a:gd name="T1" fmla="*/ 6350 h 238"/>
                      <a:gd name="T2" fmla="*/ 157163 w 116"/>
                      <a:gd name="T3" fmla="*/ 0 h 238"/>
                      <a:gd name="T4" fmla="*/ 174625 w 116"/>
                      <a:gd name="T5" fmla="*/ 6350 h 238"/>
                      <a:gd name="T6" fmla="*/ 184150 w 116"/>
                      <a:gd name="T7" fmla="*/ 26988 h 238"/>
                      <a:gd name="T8" fmla="*/ 184150 w 116"/>
                      <a:gd name="T9" fmla="*/ 53975 h 238"/>
                      <a:gd name="T10" fmla="*/ 180975 w 116"/>
                      <a:gd name="T11" fmla="*/ 84138 h 238"/>
                      <a:gd name="T12" fmla="*/ 174625 w 116"/>
                      <a:gd name="T13" fmla="*/ 119063 h 238"/>
                      <a:gd name="T14" fmla="*/ 166688 w 116"/>
                      <a:gd name="T15" fmla="*/ 149225 h 238"/>
                      <a:gd name="T16" fmla="*/ 163513 w 116"/>
                      <a:gd name="T17" fmla="*/ 176213 h 238"/>
                      <a:gd name="T18" fmla="*/ 163513 w 116"/>
                      <a:gd name="T19" fmla="*/ 227013 h 238"/>
                      <a:gd name="T20" fmla="*/ 160338 w 116"/>
                      <a:gd name="T21" fmla="*/ 277813 h 238"/>
                      <a:gd name="T22" fmla="*/ 153988 w 116"/>
                      <a:gd name="T23" fmla="*/ 322263 h 238"/>
                      <a:gd name="T24" fmla="*/ 147638 w 116"/>
                      <a:gd name="T25" fmla="*/ 349250 h 238"/>
                      <a:gd name="T26" fmla="*/ 139700 w 116"/>
                      <a:gd name="T27" fmla="*/ 357188 h 238"/>
                      <a:gd name="T28" fmla="*/ 130175 w 116"/>
                      <a:gd name="T29" fmla="*/ 363538 h 238"/>
                      <a:gd name="T30" fmla="*/ 112713 w 116"/>
                      <a:gd name="T31" fmla="*/ 369888 h 238"/>
                      <a:gd name="T32" fmla="*/ 95250 w 116"/>
                      <a:gd name="T33" fmla="*/ 377825 h 238"/>
                      <a:gd name="T34" fmla="*/ 76200 w 116"/>
                      <a:gd name="T35" fmla="*/ 377825 h 238"/>
                      <a:gd name="T36" fmla="*/ 58738 w 116"/>
                      <a:gd name="T37" fmla="*/ 373063 h 238"/>
                      <a:gd name="T38" fmla="*/ 44450 w 116"/>
                      <a:gd name="T39" fmla="*/ 360363 h 238"/>
                      <a:gd name="T40" fmla="*/ 31750 w 116"/>
                      <a:gd name="T41" fmla="*/ 342900 h 238"/>
                      <a:gd name="T42" fmla="*/ 14288 w 116"/>
                      <a:gd name="T43" fmla="*/ 295275 h 238"/>
                      <a:gd name="T44" fmla="*/ 3175 w 116"/>
                      <a:gd name="T45" fmla="*/ 254000 h 238"/>
                      <a:gd name="T46" fmla="*/ 0 w 116"/>
                      <a:gd name="T47" fmla="*/ 220663 h 238"/>
                      <a:gd name="T48" fmla="*/ 3175 w 116"/>
                      <a:gd name="T49" fmla="*/ 196850 h 238"/>
                      <a:gd name="T50" fmla="*/ 14288 w 116"/>
                      <a:gd name="T51" fmla="*/ 173038 h 238"/>
                      <a:gd name="T52" fmla="*/ 31750 w 116"/>
                      <a:gd name="T53" fmla="*/ 146050 h 238"/>
                      <a:gd name="T54" fmla="*/ 55563 w 116"/>
                      <a:gd name="T55" fmla="*/ 125413 h 238"/>
                      <a:gd name="T56" fmla="*/ 76200 w 116"/>
                      <a:gd name="T57" fmla="*/ 119063 h 238"/>
                      <a:gd name="T58" fmla="*/ 88900 w 116"/>
                      <a:gd name="T59" fmla="*/ 101600 h 238"/>
                      <a:gd name="T60" fmla="*/ 100013 w 116"/>
                      <a:gd name="T61" fmla="*/ 63500 h 238"/>
                      <a:gd name="T62" fmla="*/ 109538 w 116"/>
                      <a:gd name="T63" fmla="*/ 26988 h 238"/>
                      <a:gd name="T64" fmla="*/ 123825 w 116"/>
                      <a:gd name="T65" fmla="*/ 6350 h 238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16"/>
                      <a:gd name="T100" fmla="*/ 0 h 238"/>
                      <a:gd name="T101" fmla="*/ 116 w 116"/>
                      <a:gd name="T102" fmla="*/ 238 h 238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16" h="238">
                        <a:moveTo>
                          <a:pt x="78" y="4"/>
                        </a:moveTo>
                        <a:lnTo>
                          <a:pt x="99" y="0"/>
                        </a:lnTo>
                        <a:lnTo>
                          <a:pt x="110" y="4"/>
                        </a:lnTo>
                        <a:lnTo>
                          <a:pt x="116" y="17"/>
                        </a:lnTo>
                        <a:lnTo>
                          <a:pt x="116" y="34"/>
                        </a:lnTo>
                        <a:lnTo>
                          <a:pt x="114" y="53"/>
                        </a:lnTo>
                        <a:lnTo>
                          <a:pt x="110" y="75"/>
                        </a:lnTo>
                        <a:lnTo>
                          <a:pt x="105" y="94"/>
                        </a:lnTo>
                        <a:lnTo>
                          <a:pt x="103" y="111"/>
                        </a:lnTo>
                        <a:lnTo>
                          <a:pt x="103" y="143"/>
                        </a:lnTo>
                        <a:lnTo>
                          <a:pt x="101" y="175"/>
                        </a:lnTo>
                        <a:lnTo>
                          <a:pt x="97" y="203"/>
                        </a:lnTo>
                        <a:lnTo>
                          <a:pt x="93" y="220"/>
                        </a:lnTo>
                        <a:lnTo>
                          <a:pt x="88" y="225"/>
                        </a:lnTo>
                        <a:lnTo>
                          <a:pt x="82" y="229"/>
                        </a:lnTo>
                        <a:lnTo>
                          <a:pt x="71" y="233"/>
                        </a:lnTo>
                        <a:lnTo>
                          <a:pt x="60" y="238"/>
                        </a:lnTo>
                        <a:lnTo>
                          <a:pt x="48" y="238"/>
                        </a:lnTo>
                        <a:lnTo>
                          <a:pt x="37" y="235"/>
                        </a:lnTo>
                        <a:lnTo>
                          <a:pt x="28" y="227"/>
                        </a:lnTo>
                        <a:lnTo>
                          <a:pt x="20" y="216"/>
                        </a:lnTo>
                        <a:lnTo>
                          <a:pt x="9" y="186"/>
                        </a:lnTo>
                        <a:lnTo>
                          <a:pt x="2" y="160"/>
                        </a:lnTo>
                        <a:lnTo>
                          <a:pt x="0" y="139"/>
                        </a:lnTo>
                        <a:lnTo>
                          <a:pt x="2" y="124"/>
                        </a:lnTo>
                        <a:lnTo>
                          <a:pt x="9" y="109"/>
                        </a:lnTo>
                        <a:lnTo>
                          <a:pt x="20" y="92"/>
                        </a:lnTo>
                        <a:lnTo>
                          <a:pt x="35" y="79"/>
                        </a:lnTo>
                        <a:lnTo>
                          <a:pt x="48" y="75"/>
                        </a:lnTo>
                        <a:lnTo>
                          <a:pt x="56" y="64"/>
                        </a:lnTo>
                        <a:lnTo>
                          <a:pt x="63" y="40"/>
                        </a:lnTo>
                        <a:lnTo>
                          <a:pt x="69" y="17"/>
                        </a:lnTo>
                        <a:lnTo>
                          <a:pt x="78" y="4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1">
                        <a:lumMod val="85000"/>
                      </a:schemeClr>
                    </a:solidFill>
                    <a:prstDash val="sys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kumimoji="0" lang="zh-TW" altLang="en-US">
                      <a:solidFill>
                        <a:prstClr val="black"/>
                      </a:solidFill>
                      <a:latin typeface="Calibri"/>
                      <a:ea typeface="新細明體" panose="02020500000000000000" pitchFamily="18" charset="-120"/>
                    </a:endParaRPr>
                  </a:p>
                </p:txBody>
              </p:sp>
            </p:grpSp>
            <p:sp>
              <p:nvSpPr>
                <p:cNvPr id="6" name="Freeform 24"/>
                <p:cNvSpPr>
                  <a:spLocks/>
                </p:cNvSpPr>
                <p:nvPr/>
              </p:nvSpPr>
              <p:spPr bwMode="auto">
                <a:xfrm rot="1200000" flipV="1">
                  <a:off x="7083102" y="3777008"/>
                  <a:ext cx="184150" cy="301625"/>
                </a:xfrm>
                <a:custGeom>
                  <a:avLst/>
                  <a:gdLst>
                    <a:gd name="T0" fmla="*/ 2147483647 w 116"/>
                    <a:gd name="T1" fmla="*/ 2147483647 h 238"/>
                    <a:gd name="T2" fmla="*/ 2147483647 w 116"/>
                    <a:gd name="T3" fmla="*/ 0 h 238"/>
                    <a:gd name="T4" fmla="*/ 2147483647 w 116"/>
                    <a:gd name="T5" fmla="*/ 2147483647 h 238"/>
                    <a:gd name="T6" fmla="*/ 2147483647 w 116"/>
                    <a:gd name="T7" fmla="*/ 2147483647 h 238"/>
                    <a:gd name="T8" fmla="*/ 2147483647 w 116"/>
                    <a:gd name="T9" fmla="*/ 2147483647 h 238"/>
                    <a:gd name="T10" fmla="*/ 2147483647 w 116"/>
                    <a:gd name="T11" fmla="*/ 2147483647 h 238"/>
                    <a:gd name="T12" fmla="*/ 2147483647 w 116"/>
                    <a:gd name="T13" fmla="*/ 2147483647 h 238"/>
                    <a:gd name="T14" fmla="*/ 2147483647 w 116"/>
                    <a:gd name="T15" fmla="*/ 2147483647 h 238"/>
                    <a:gd name="T16" fmla="*/ 2147483647 w 116"/>
                    <a:gd name="T17" fmla="*/ 2147483647 h 238"/>
                    <a:gd name="T18" fmla="*/ 2147483647 w 116"/>
                    <a:gd name="T19" fmla="*/ 2147483647 h 238"/>
                    <a:gd name="T20" fmla="*/ 2147483647 w 116"/>
                    <a:gd name="T21" fmla="*/ 2147483647 h 238"/>
                    <a:gd name="T22" fmla="*/ 2147483647 w 116"/>
                    <a:gd name="T23" fmla="*/ 2147483647 h 238"/>
                    <a:gd name="T24" fmla="*/ 2147483647 w 116"/>
                    <a:gd name="T25" fmla="*/ 2147483647 h 238"/>
                    <a:gd name="T26" fmla="*/ 2147483647 w 116"/>
                    <a:gd name="T27" fmla="*/ 2147483647 h 238"/>
                    <a:gd name="T28" fmla="*/ 2147483647 w 116"/>
                    <a:gd name="T29" fmla="*/ 2147483647 h 238"/>
                    <a:gd name="T30" fmla="*/ 2147483647 w 116"/>
                    <a:gd name="T31" fmla="*/ 2147483647 h 238"/>
                    <a:gd name="T32" fmla="*/ 2147483647 w 116"/>
                    <a:gd name="T33" fmla="*/ 2147483647 h 238"/>
                    <a:gd name="T34" fmla="*/ 2147483647 w 116"/>
                    <a:gd name="T35" fmla="*/ 2147483647 h 238"/>
                    <a:gd name="T36" fmla="*/ 2147483647 w 116"/>
                    <a:gd name="T37" fmla="*/ 2147483647 h 238"/>
                    <a:gd name="T38" fmla="*/ 2147483647 w 116"/>
                    <a:gd name="T39" fmla="*/ 2147483647 h 238"/>
                    <a:gd name="T40" fmla="*/ 2147483647 w 116"/>
                    <a:gd name="T41" fmla="*/ 2147483647 h 238"/>
                    <a:gd name="T42" fmla="*/ 2147483647 w 116"/>
                    <a:gd name="T43" fmla="*/ 2147483647 h 238"/>
                    <a:gd name="T44" fmla="*/ 2147483647 w 116"/>
                    <a:gd name="T45" fmla="*/ 2147483647 h 238"/>
                    <a:gd name="T46" fmla="*/ 0 w 116"/>
                    <a:gd name="T47" fmla="*/ 2147483647 h 238"/>
                    <a:gd name="T48" fmla="*/ 2147483647 w 116"/>
                    <a:gd name="T49" fmla="*/ 2147483647 h 238"/>
                    <a:gd name="T50" fmla="*/ 2147483647 w 116"/>
                    <a:gd name="T51" fmla="*/ 2147483647 h 238"/>
                    <a:gd name="T52" fmla="*/ 2147483647 w 116"/>
                    <a:gd name="T53" fmla="*/ 2147483647 h 238"/>
                    <a:gd name="T54" fmla="*/ 2147483647 w 116"/>
                    <a:gd name="T55" fmla="*/ 2147483647 h 238"/>
                    <a:gd name="T56" fmla="*/ 2147483647 w 116"/>
                    <a:gd name="T57" fmla="*/ 2147483647 h 238"/>
                    <a:gd name="T58" fmla="*/ 2147483647 w 116"/>
                    <a:gd name="T59" fmla="*/ 2147483647 h 238"/>
                    <a:gd name="T60" fmla="*/ 2147483647 w 116"/>
                    <a:gd name="T61" fmla="*/ 2147483647 h 238"/>
                    <a:gd name="T62" fmla="*/ 2147483647 w 116"/>
                    <a:gd name="T63" fmla="*/ 2147483647 h 238"/>
                    <a:gd name="T64" fmla="*/ 2147483647 w 116"/>
                    <a:gd name="T65" fmla="*/ 2147483647 h 2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6"/>
                    <a:gd name="T100" fmla="*/ 0 h 238"/>
                    <a:gd name="T101" fmla="*/ 116 w 116"/>
                    <a:gd name="T102" fmla="*/ 238 h 2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6" h="238">
                      <a:moveTo>
                        <a:pt x="78" y="4"/>
                      </a:moveTo>
                      <a:lnTo>
                        <a:pt x="99" y="0"/>
                      </a:lnTo>
                      <a:lnTo>
                        <a:pt x="110" y="4"/>
                      </a:lnTo>
                      <a:lnTo>
                        <a:pt x="116" y="17"/>
                      </a:lnTo>
                      <a:lnTo>
                        <a:pt x="116" y="34"/>
                      </a:lnTo>
                      <a:lnTo>
                        <a:pt x="114" y="53"/>
                      </a:lnTo>
                      <a:lnTo>
                        <a:pt x="110" y="75"/>
                      </a:lnTo>
                      <a:lnTo>
                        <a:pt x="105" y="94"/>
                      </a:lnTo>
                      <a:lnTo>
                        <a:pt x="103" y="111"/>
                      </a:lnTo>
                      <a:lnTo>
                        <a:pt x="103" y="143"/>
                      </a:lnTo>
                      <a:lnTo>
                        <a:pt x="101" y="175"/>
                      </a:lnTo>
                      <a:lnTo>
                        <a:pt x="97" y="203"/>
                      </a:lnTo>
                      <a:lnTo>
                        <a:pt x="93" y="220"/>
                      </a:lnTo>
                      <a:lnTo>
                        <a:pt x="88" y="225"/>
                      </a:lnTo>
                      <a:lnTo>
                        <a:pt x="82" y="229"/>
                      </a:lnTo>
                      <a:lnTo>
                        <a:pt x="71" y="233"/>
                      </a:lnTo>
                      <a:lnTo>
                        <a:pt x="60" y="238"/>
                      </a:lnTo>
                      <a:lnTo>
                        <a:pt x="48" y="238"/>
                      </a:lnTo>
                      <a:lnTo>
                        <a:pt x="37" y="235"/>
                      </a:lnTo>
                      <a:lnTo>
                        <a:pt x="28" y="227"/>
                      </a:lnTo>
                      <a:lnTo>
                        <a:pt x="20" y="216"/>
                      </a:lnTo>
                      <a:lnTo>
                        <a:pt x="9" y="186"/>
                      </a:lnTo>
                      <a:lnTo>
                        <a:pt x="2" y="160"/>
                      </a:lnTo>
                      <a:lnTo>
                        <a:pt x="0" y="139"/>
                      </a:lnTo>
                      <a:lnTo>
                        <a:pt x="2" y="124"/>
                      </a:lnTo>
                      <a:lnTo>
                        <a:pt x="9" y="109"/>
                      </a:lnTo>
                      <a:lnTo>
                        <a:pt x="20" y="92"/>
                      </a:lnTo>
                      <a:lnTo>
                        <a:pt x="35" y="79"/>
                      </a:lnTo>
                      <a:lnTo>
                        <a:pt x="48" y="75"/>
                      </a:lnTo>
                      <a:lnTo>
                        <a:pt x="56" y="64"/>
                      </a:lnTo>
                      <a:lnTo>
                        <a:pt x="63" y="40"/>
                      </a:lnTo>
                      <a:lnTo>
                        <a:pt x="69" y="17"/>
                      </a:lnTo>
                      <a:lnTo>
                        <a:pt x="78" y="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prstDash val="sysDash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kumimoji="0" lang="zh-TW" altLang="en-US">
                    <a:solidFill>
                      <a:prstClr val="black"/>
                    </a:solidFill>
                    <a:latin typeface="Calibri"/>
                    <a:ea typeface="新細明體" panose="02020500000000000000" pitchFamily="18" charset="-120"/>
                  </a:endParaRPr>
                </a:p>
              </p:txBody>
            </p:sp>
          </p:grpSp>
          <p:grpSp>
            <p:nvGrpSpPr>
              <p:cNvPr id="108" name="群組 107"/>
              <p:cNvGrpSpPr/>
              <p:nvPr/>
            </p:nvGrpSpPr>
            <p:grpSpPr>
              <a:xfrm>
                <a:off x="1714754" y="2612479"/>
                <a:ext cx="6910388" cy="2946400"/>
                <a:chOff x="1714754" y="2519957"/>
                <a:chExt cx="6910388" cy="2946400"/>
              </a:xfrm>
            </p:grpSpPr>
            <p:graphicFrame>
              <p:nvGraphicFramePr>
                <p:cNvPr id="29" name="Object 109"/>
                <p:cNvGraphicFramePr>
                  <a:graphicFrameLocks noChangeAspect="1"/>
                </p:cNvGraphicFramePr>
                <p:nvPr/>
              </p:nvGraphicFramePr>
              <p:xfrm flipH="1">
                <a:off x="2795842" y="5112345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65" name="多媒體項目" r:id="rId3" imgW="2344848" imgH="3468986" progId="">
                        <p:embed/>
                      </p:oleObj>
                    </mc:Choice>
                    <mc:Fallback>
                      <p:oleObj name="多媒體項目" r:id="rId3" imgW="2344848" imgH="3468986" progId="">
                        <p:embed/>
                        <p:pic>
                          <p:nvPicPr>
                            <p:cNvPr id="29" name="Object 10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795842" y="5112345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0" name="Object 110"/>
                <p:cNvGraphicFramePr>
                  <a:graphicFrameLocks noChangeAspect="1"/>
                </p:cNvGraphicFramePr>
                <p:nvPr/>
              </p:nvGraphicFramePr>
              <p:xfrm flipH="1">
                <a:off x="2722817" y="4896445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66" name="多媒體項目" r:id="rId5" imgW="2344848" imgH="3468986" progId="">
                        <p:embed/>
                      </p:oleObj>
                    </mc:Choice>
                    <mc:Fallback>
                      <p:oleObj name="多媒體項目" r:id="rId5" imgW="2344848" imgH="3468986" progId="">
                        <p:embed/>
                        <p:pic>
                          <p:nvPicPr>
                            <p:cNvPr id="30" name="Object 11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722817" y="4896445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1" name="Object 111"/>
                <p:cNvGraphicFramePr>
                  <a:graphicFrameLocks noChangeAspect="1"/>
                </p:cNvGraphicFramePr>
                <p:nvPr/>
              </p:nvGraphicFramePr>
              <p:xfrm flipH="1">
                <a:off x="3011742" y="4680545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67" name="多媒體項目" r:id="rId6" imgW="2344848" imgH="3468986" progId="">
                        <p:embed/>
                      </p:oleObj>
                    </mc:Choice>
                    <mc:Fallback>
                      <p:oleObj name="多媒體項目" r:id="rId6" imgW="2344848" imgH="3468986" progId="">
                        <p:embed/>
                        <p:pic>
                          <p:nvPicPr>
                            <p:cNvPr id="31" name="Object 11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3011742" y="4680545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2" name="Object 112"/>
                <p:cNvGraphicFramePr>
                  <a:graphicFrameLocks noChangeAspect="1"/>
                </p:cNvGraphicFramePr>
                <p:nvPr/>
              </p:nvGraphicFramePr>
              <p:xfrm flipH="1">
                <a:off x="2003679" y="2807295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68" name="多媒體項目" r:id="rId7" imgW="2344848" imgH="3468986" progId="">
                        <p:embed/>
                      </p:oleObj>
                    </mc:Choice>
                    <mc:Fallback>
                      <p:oleObj name="多媒體項目" r:id="rId7" imgW="2344848" imgH="3468986" progId="">
                        <p:embed/>
                        <p:pic>
                          <p:nvPicPr>
                            <p:cNvPr id="32" name="Object 11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003679" y="2807295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" name="Object 113"/>
                <p:cNvGraphicFramePr>
                  <a:graphicFrameLocks noChangeAspect="1"/>
                </p:cNvGraphicFramePr>
                <p:nvPr/>
              </p:nvGraphicFramePr>
              <p:xfrm flipH="1">
                <a:off x="2565523" y="5112345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69" name="多媒體項目" r:id="rId8" imgW="2344848" imgH="3468986" progId="">
                        <p:embed/>
                      </p:oleObj>
                    </mc:Choice>
                    <mc:Fallback>
                      <p:oleObj name="多媒體項目" r:id="rId8" imgW="2344848" imgH="3468986" progId="">
                        <p:embed/>
                        <p:pic>
                          <p:nvPicPr>
                            <p:cNvPr id="33" name="Object 11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565523" y="5112345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4" name="Object 114"/>
                <p:cNvGraphicFramePr>
                  <a:graphicFrameLocks noChangeAspect="1"/>
                </p:cNvGraphicFramePr>
                <p:nvPr/>
              </p:nvGraphicFramePr>
              <p:xfrm flipH="1">
                <a:off x="2364042" y="4320182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70" name="多媒體項目" r:id="rId9" imgW="2344848" imgH="3468986" progId="">
                        <p:embed/>
                      </p:oleObj>
                    </mc:Choice>
                    <mc:Fallback>
                      <p:oleObj name="多媒體項目" r:id="rId9" imgW="2344848" imgH="3468986" progId="">
                        <p:embed/>
                        <p:pic>
                          <p:nvPicPr>
                            <p:cNvPr id="34" name="Object 11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364042" y="4320182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5" name="Object 115"/>
                <p:cNvGraphicFramePr>
                  <a:graphicFrameLocks noChangeAspect="1"/>
                </p:cNvGraphicFramePr>
                <p:nvPr/>
              </p:nvGraphicFramePr>
              <p:xfrm flipH="1">
                <a:off x="1930654" y="3239095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71" name="多媒體項目" r:id="rId10" imgW="2344848" imgH="3468986" progId="">
                        <p:embed/>
                      </p:oleObj>
                    </mc:Choice>
                    <mc:Fallback>
                      <p:oleObj name="多媒體項目" r:id="rId10" imgW="2344848" imgH="3468986" progId="">
                        <p:embed/>
                        <p:pic>
                          <p:nvPicPr>
                            <p:cNvPr id="35" name="Object 11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1930654" y="3239095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6" name="Object 116"/>
                <p:cNvGraphicFramePr>
                  <a:graphicFrameLocks noChangeAspect="1"/>
                </p:cNvGraphicFramePr>
                <p:nvPr/>
              </p:nvGraphicFramePr>
              <p:xfrm flipH="1">
                <a:off x="2075117" y="4104282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72" name="多媒體項目" r:id="rId11" imgW="2344848" imgH="3468986" progId="">
                        <p:embed/>
                      </p:oleObj>
                    </mc:Choice>
                    <mc:Fallback>
                      <p:oleObj name="多媒體項目" r:id="rId11" imgW="2344848" imgH="3468986" progId="">
                        <p:embed/>
                        <p:pic>
                          <p:nvPicPr>
                            <p:cNvPr id="36" name="Object 1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075117" y="4104282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7" name="Object 117"/>
                <p:cNvGraphicFramePr>
                  <a:graphicFrameLocks noChangeAspect="1"/>
                </p:cNvGraphicFramePr>
                <p:nvPr/>
              </p:nvGraphicFramePr>
              <p:xfrm flipH="1">
                <a:off x="1930654" y="40312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73" name="多媒體項目" r:id="rId12" imgW="2344848" imgH="3468986" progId="">
                        <p:embed/>
                      </p:oleObj>
                    </mc:Choice>
                    <mc:Fallback>
                      <p:oleObj name="多媒體項目" r:id="rId12" imgW="2344848" imgH="3468986" progId="">
                        <p:embed/>
                        <p:pic>
                          <p:nvPicPr>
                            <p:cNvPr id="37" name="Object 11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1930654" y="40312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8" name="Object 118"/>
                <p:cNvGraphicFramePr>
                  <a:graphicFrameLocks noChangeAspect="1"/>
                </p:cNvGraphicFramePr>
                <p:nvPr/>
              </p:nvGraphicFramePr>
              <p:xfrm flipH="1">
                <a:off x="1787779" y="3672482"/>
                <a:ext cx="144463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74" name="多媒體項目" r:id="rId13" imgW="2344848" imgH="3468986" progId="">
                        <p:embed/>
                      </p:oleObj>
                    </mc:Choice>
                    <mc:Fallback>
                      <p:oleObj name="多媒體項目" r:id="rId13" imgW="2344848" imgH="3468986" progId="">
                        <p:embed/>
                        <p:pic>
                          <p:nvPicPr>
                            <p:cNvPr id="38" name="Object 11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1787779" y="3672482"/>
                              <a:ext cx="144463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9" name="Object 119"/>
                <p:cNvGraphicFramePr>
                  <a:graphicFrameLocks noChangeAspect="1"/>
                </p:cNvGraphicFramePr>
                <p:nvPr/>
              </p:nvGraphicFramePr>
              <p:xfrm flipH="1">
                <a:off x="2219579" y="4175720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75" name="多媒體項目" r:id="rId14" imgW="2344848" imgH="3468986" progId="">
                        <p:embed/>
                      </p:oleObj>
                    </mc:Choice>
                    <mc:Fallback>
                      <p:oleObj name="多媒體項目" r:id="rId14" imgW="2344848" imgH="3468986" progId="">
                        <p:embed/>
                        <p:pic>
                          <p:nvPicPr>
                            <p:cNvPr id="39" name="Object 11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219579" y="4175720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0" name="Object 120"/>
                <p:cNvGraphicFramePr>
                  <a:graphicFrameLocks noChangeAspect="1"/>
                </p:cNvGraphicFramePr>
                <p:nvPr/>
              </p:nvGraphicFramePr>
              <p:xfrm flipH="1">
                <a:off x="2539861" y="4680545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76" name="多媒體項目" r:id="rId15" imgW="2344848" imgH="3468986" progId="">
                        <p:embed/>
                      </p:oleObj>
                    </mc:Choice>
                    <mc:Fallback>
                      <p:oleObj name="多媒體項目" r:id="rId15" imgW="2344848" imgH="3468986" progId="">
                        <p:embed/>
                        <p:pic>
                          <p:nvPicPr>
                            <p:cNvPr id="40" name="Object 12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539861" y="4680545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1" name="Object 121"/>
                <p:cNvGraphicFramePr>
                  <a:graphicFrameLocks noChangeAspect="1"/>
                </p:cNvGraphicFramePr>
                <p:nvPr/>
              </p:nvGraphicFramePr>
              <p:xfrm flipH="1">
                <a:off x="2938717" y="525680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77" name="多媒體項目" r:id="rId16" imgW="2344848" imgH="3468986" progId="">
                        <p:embed/>
                      </p:oleObj>
                    </mc:Choice>
                    <mc:Fallback>
                      <p:oleObj name="多媒體項目" r:id="rId16" imgW="2344848" imgH="3468986" progId="">
                        <p:embed/>
                        <p:pic>
                          <p:nvPicPr>
                            <p:cNvPr id="41" name="Object 12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938717" y="525680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" name="Object 122"/>
                <p:cNvGraphicFramePr>
                  <a:graphicFrameLocks noChangeAspect="1"/>
                </p:cNvGraphicFramePr>
                <p:nvPr/>
              </p:nvGraphicFramePr>
              <p:xfrm flipH="1">
                <a:off x="2579942" y="41757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78" name="多媒體項目" r:id="rId17" imgW="2344848" imgH="3468986" progId="">
                        <p:embed/>
                      </p:oleObj>
                    </mc:Choice>
                    <mc:Fallback>
                      <p:oleObj name="多媒體項目" r:id="rId17" imgW="2344848" imgH="3468986" progId="">
                        <p:embed/>
                        <p:pic>
                          <p:nvPicPr>
                            <p:cNvPr id="42" name="Object 12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579942" y="41757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3" name="Object 123"/>
                <p:cNvGraphicFramePr>
                  <a:graphicFrameLocks noChangeAspect="1"/>
                </p:cNvGraphicFramePr>
                <p:nvPr/>
              </p:nvGraphicFramePr>
              <p:xfrm flipH="1">
                <a:off x="2795842" y="41757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79" name="多媒體項目" r:id="rId18" imgW="2344848" imgH="3468986" progId="">
                        <p:embed/>
                      </p:oleObj>
                    </mc:Choice>
                    <mc:Fallback>
                      <p:oleObj name="多媒體項目" r:id="rId18" imgW="2344848" imgH="3468986" progId="">
                        <p:embed/>
                        <p:pic>
                          <p:nvPicPr>
                            <p:cNvPr id="43" name="Object 12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795842" y="41757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4" name="Object 124"/>
                <p:cNvGraphicFramePr>
                  <a:graphicFrameLocks noChangeAspect="1"/>
                </p:cNvGraphicFramePr>
                <p:nvPr/>
              </p:nvGraphicFramePr>
              <p:xfrm flipH="1">
                <a:off x="2364042" y="381535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80" name="多媒體項目" r:id="rId19" imgW="2344848" imgH="3468986" progId="">
                        <p:embed/>
                      </p:oleObj>
                    </mc:Choice>
                    <mc:Fallback>
                      <p:oleObj name="多媒體項目" r:id="rId19" imgW="2344848" imgH="3468986" progId="">
                        <p:embed/>
                        <p:pic>
                          <p:nvPicPr>
                            <p:cNvPr id="44" name="Object 12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2364042" y="381535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5" name="Object 125"/>
                <p:cNvGraphicFramePr>
                  <a:graphicFrameLocks noChangeAspect="1"/>
                </p:cNvGraphicFramePr>
                <p:nvPr/>
              </p:nvGraphicFramePr>
              <p:xfrm flipH="1">
                <a:off x="1859217" y="3888382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81" name="多媒體項目" r:id="rId20" imgW="2344848" imgH="3468986" progId="">
                        <p:embed/>
                      </p:oleObj>
                    </mc:Choice>
                    <mc:Fallback>
                      <p:oleObj name="多媒體項目" r:id="rId20" imgW="2344848" imgH="3468986" progId="">
                        <p:embed/>
                        <p:pic>
                          <p:nvPicPr>
                            <p:cNvPr id="45" name="Object 12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1859217" y="3888382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6" name="Object 126"/>
                <p:cNvGraphicFramePr>
                  <a:graphicFrameLocks noChangeAspect="1"/>
                </p:cNvGraphicFramePr>
                <p:nvPr/>
              </p:nvGraphicFramePr>
              <p:xfrm flipH="1">
                <a:off x="1714754" y="38153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82" name="多媒體項目" r:id="rId21" imgW="2344848" imgH="3468986" progId="">
                        <p:embed/>
                      </p:oleObj>
                    </mc:Choice>
                    <mc:Fallback>
                      <p:oleObj name="多媒體項目" r:id="rId21" imgW="2344848" imgH="3468986" progId="">
                        <p:embed/>
                        <p:pic>
                          <p:nvPicPr>
                            <p:cNvPr id="46" name="Object 12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1714754" y="38153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7" name="Object 127"/>
                <p:cNvGraphicFramePr>
                  <a:graphicFrameLocks noChangeAspect="1"/>
                </p:cNvGraphicFramePr>
                <p:nvPr/>
              </p:nvGraphicFramePr>
              <p:xfrm flipH="1">
                <a:off x="4162679" y="3528020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83" name="多媒體項目" r:id="rId22" imgW="2344848" imgH="3468986" progId="">
                        <p:embed/>
                      </p:oleObj>
                    </mc:Choice>
                    <mc:Fallback>
                      <p:oleObj name="多媒體項目" r:id="rId22" imgW="2344848" imgH="3468986" progId="">
                        <p:embed/>
                        <p:pic>
                          <p:nvPicPr>
                            <p:cNvPr id="47" name="Object 12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162679" y="3528020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8" name="Object 128"/>
                <p:cNvGraphicFramePr>
                  <a:graphicFrameLocks noChangeAspect="1"/>
                </p:cNvGraphicFramePr>
                <p:nvPr/>
              </p:nvGraphicFramePr>
              <p:xfrm flipH="1">
                <a:off x="4162679" y="4175720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84" name="多媒體項目" r:id="rId23" imgW="2344848" imgH="3468986" progId="">
                        <p:embed/>
                      </p:oleObj>
                    </mc:Choice>
                    <mc:Fallback>
                      <p:oleObj name="多媒體項目" r:id="rId23" imgW="2344848" imgH="3468986" progId="">
                        <p:embed/>
                        <p:pic>
                          <p:nvPicPr>
                            <p:cNvPr id="48" name="Object 12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162679" y="4175720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9" name="Object 129"/>
                <p:cNvGraphicFramePr>
                  <a:graphicFrameLocks noChangeAspect="1"/>
                </p:cNvGraphicFramePr>
                <p:nvPr/>
              </p:nvGraphicFramePr>
              <p:xfrm flipH="1">
                <a:off x="5099304" y="31676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85" name="多媒體項目" r:id="rId24" imgW="2344848" imgH="3468986" progId="">
                        <p:embed/>
                      </p:oleObj>
                    </mc:Choice>
                    <mc:Fallback>
                      <p:oleObj name="多媒體項目" r:id="rId24" imgW="2344848" imgH="3468986" progId="">
                        <p:embed/>
                        <p:pic>
                          <p:nvPicPr>
                            <p:cNvPr id="49" name="Object 12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099304" y="31676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0" name="Object 131"/>
                <p:cNvGraphicFramePr>
                  <a:graphicFrameLocks noChangeAspect="1"/>
                </p:cNvGraphicFramePr>
                <p:nvPr/>
              </p:nvGraphicFramePr>
              <p:xfrm flipH="1">
                <a:off x="4091242" y="403125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86" name="多媒體項目" r:id="rId25" imgW="2344848" imgH="3468986" progId="">
                        <p:embed/>
                      </p:oleObj>
                    </mc:Choice>
                    <mc:Fallback>
                      <p:oleObj name="多媒體項目" r:id="rId25" imgW="2344848" imgH="3468986" progId="">
                        <p:embed/>
                        <p:pic>
                          <p:nvPicPr>
                            <p:cNvPr id="50" name="Object 13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091242" y="403125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1" name="Object 132"/>
                <p:cNvGraphicFramePr>
                  <a:graphicFrameLocks noChangeAspect="1"/>
                </p:cNvGraphicFramePr>
                <p:nvPr/>
              </p:nvGraphicFramePr>
              <p:xfrm flipH="1">
                <a:off x="4811967" y="424715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87" name="多媒體項目" r:id="rId26" imgW="2344848" imgH="3468986" progId="">
                        <p:embed/>
                      </p:oleObj>
                    </mc:Choice>
                    <mc:Fallback>
                      <p:oleObj name="多媒體項目" r:id="rId26" imgW="2344848" imgH="3468986" progId="">
                        <p:embed/>
                        <p:pic>
                          <p:nvPicPr>
                            <p:cNvPr id="51" name="Object 13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811967" y="424715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2" name="Object 133"/>
                <p:cNvGraphicFramePr>
                  <a:graphicFrameLocks noChangeAspect="1"/>
                </p:cNvGraphicFramePr>
                <p:nvPr/>
              </p:nvGraphicFramePr>
              <p:xfrm flipH="1">
                <a:off x="4667504" y="4175720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88" name="多媒體項目" r:id="rId27" imgW="2344848" imgH="3468986" progId="">
                        <p:embed/>
                      </p:oleObj>
                    </mc:Choice>
                    <mc:Fallback>
                      <p:oleObj name="多媒體項目" r:id="rId27" imgW="2344848" imgH="3468986" progId="">
                        <p:embed/>
                        <p:pic>
                          <p:nvPicPr>
                            <p:cNvPr id="52" name="Object 13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667504" y="4175720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3" name="Object 134"/>
                <p:cNvGraphicFramePr>
                  <a:graphicFrameLocks noChangeAspect="1"/>
                </p:cNvGraphicFramePr>
                <p:nvPr/>
              </p:nvGraphicFramePr>
              <p:xfrm flipH="1">
                <a:off x="5099304" y="4104282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89" name="多媒體項目" r:id="rId28" imgW="2344848" imgH="3468986" progId="">
                        <p:embed/>
                      </p:oleObj>
                    </mc:Choice>
                    <mc:Fallback>
                      <p:oleObj name="多媒體項目" r:id="rId28" imgW="2344848" imgH="3468986" progId="">
                        <p:embed/>
                        <p:pic>
                          <p:nvPicPr>
                            <p:cNvPr id="53" name="Object 13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099304" y="4104282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4" name="Object 135"/>
                <p:cNvGraphicFramePr>
                  <a:graphicFrameLocks noChangeAspect="1"/>
                </p:cNvGraphicFramePr>
                <p:nvPr/>
              </p:nvGraphicFramePr>
              <p:xfrm flipH="1">
                <a:off x="4451604" y="4391620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90" name="多媒體項目" r:id="rId29" imgW="2344848" imgH="3468986" progId="">
                        <p:embed/>
                      </p:oleObj>
                    </mc:Choice>
                    <mc:Fallback>
                      <p:oleObj name="多媒體項目" r:id="rId29" imgW="2344848" imgH="3468986" progId="">
                        <p:embed/>
                        <p:pic>
                          <p:nvPicPr>
                            <p:cNvPr id="54" name="Object 13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451604" y="4391620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5" name="Object 136"/>
                <p:cNvGraphicFramePr>
                  <a:graphicFrameLocks noChangeAspect="1"/>
                </p:cNvGraphicFramePr>
                <p:nvPr/>
              </p:nvGraphicFramePr>
              <p:xfrm flipH="1">
                <a:off x="4091242" y="37439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91" name="多媒體項目" r:id="rId30" imgW="2344848" imgH="3468986" progId="">
                        <p:embed/>
                      </p:oleObj>
                    </mc:Choice>
                    <mc:Fallback>
                      <p:oleObj name="多媒體項目" r:id="rId30" imgW="2344848" imgH="3468986" progId="">
                        <p:embed/>
                        <p:pic>
                          <p:nvPicPr>
                            <p:cNvPr id="55" name="Object 13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091242" y="37439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6" name="Object 137"/>
                <p:cNvGraphicFramePr>
                  <a:graphicFrameLocks noChangeAspect="1"/>
                </p:cNvGraphicFramePr>
                <p:nvPr/>
              </p:nvGraphicFramePr>
              <p:xfrm flipH="1">
                <a:off x="3946779" y="3743920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92" name="多媒體項目" r:id="rId31" imgW="2344848" imgH="3468986" progId="">
                        <p:embed/>
                      </p:oleObj>
                    </mc:Choice>
                    <mc:Fallback>
                      <p:oleObj name="多媒體項目" r:id="rId31" imgW="2344848" imgH="3468986" progId="">
                        <p:embed/>
                        <p:pic>
                          <p:nvPicPr>
                            <p:cNvPr id="56" name="Object 13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3946779" y="3743920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7" name="Object 138"/>
                <p:cNvGraphicFramePr>
                  <a:graphicFrameLocks noChangeAspect="1"/>
                </p:cNvGraphicFramePr>
                <p:nvPr/>
              </p:nvGraphicFramePr>
              <p:xfrm flipH="1">
                <a:off x="5027867" y="4751982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93" name="多媒體項目" r:id="rId32" imgW="2344848" imgH="3468986" progId="">
                        <p:embed/>
                      </p:oleObj>
                    </mc:Choice>
                    <mc:Fallback>
                      <p:oleObj name="多媒體項目" r:id="rId32" imgW="2344848" imgH="3468986" progId="">
                        <p:embed/>
                        <p:pic>
                          <p:nvPicPr>
                            <p:cNvPr id="57" name="Object 13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027867" y="4751982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8" name="Object 139"/>
                <p:cNvGraphicFramePr>
                  <a:graphicFrameLocks noChangeAspect="1"/>
                </p:cNvGraphicFramePr>
                <p:nvPr/>
              </p:nvGraphicFramePr>
              <p:xfrm flipH="1">
                <a:off x="3875342" y="39598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94" name="多媒體項目" r:id="rId33" imgW="2344848" imgH="3468986" progId="">
                        <p:embed/>
                      </p:oleObj>
                    </mc:Choice>
                    <mc:Fallback>
                      <p:oleObj name="多媒體項目" r:id="rId33" imgW="2344848" imgH="3468986" progId="">
                        <p:embed/>
                        <p:pic>
                          <p:nvPicPr>
                            <p:cNvPr id="58" name="Object 13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3875342" y="39598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9" name="Object 140"/>
                <p:cNvGraphicFramePr>
                  <a:graphicFrameLocks noChangeAspect="1"/>
                </p:cNvGraphicFramePr>
                <p:nvPr/>
              </p:nvGraphicFramePr>
              <p:xfrm flipH="1">
                <a:off x="4380167" y="3456582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95" name="多媒體項目" r:id="rId34" imgW="2344848" imgH="3468986" progId="">
                        <p:embed/>
                      </p:oleObj>
                    </mc:Choice>
                    <mc:Fallback>
                      <p:oleObj name="多媒體項目" r:id="rId34" imgW="2344848" imgH="3468986" progId="">
                        <p:embed/>
                        <p:pic>
                          <p:nvPicPr>
                            <p:cNvPr id="59" name="Object 14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380167" y="3456582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0" name="Object 141"/>
                <p:cNvGraphicFramePr>
                  <a:graphicFrameLocks noChangeAspect="1"/>
                </p:cNvGraphicFramePr>
                <p:nvPr/>
              </p:nvGraphicFramePr>
              <p:xfrm flipH="1">
                <a:off x="4307142" y="4104282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96" name="多媒體項目" r:id="rId35" imgW="2344848" imgH="3468986" progId="">
                        <p:embed/>
                      </p:oleObj>
                    </mc:Choice>
                    <mc:Fallback>
                      <p:oleObj name="多媒體項目" r:id="rId35" imgW="2344848" imgH="3468986" progId="">
                        <p:embed/>
                        <p:pic>
                          <p:nvPicPr>
                            <p:cNvPr id="60" name="Object 14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307142" y="4104282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1" name="Object 142"/>
                <p:cNvGraphicFramePr>
                  <a:graphicFrameLocks noChangeAspect="1"/>
                </p:cNvGraphicFramePr>
                <p:nvPr/>
              </p:nvGraphicFramePr>
              <p:xfrm flipH="1">
                <a:off x="4811967" y="3672482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97" name="多媒體項目" r:id="rId36" imgW="2344848" imgH="3468986" progId="">
                        <p:embed/>
                      </p:oleObj>
                    </mc:Choice>
                    <mc:Fallback>
                      <p:oleObj name="多媒體項目" r:id="rId36" imgW="2344848" imgH="3468986" progId="">
                        <p:embed/>
                        <p:pic>
                          <p:nvPicPr>
                            <p:cNvPr id="61" name="Object 14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811967" y="3672482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2" name="Object 143"/>
                <p:cNvGraphicFramePr>
                  <a:graphicFrameLocks noChangeAspect="1"/>
                </p:cNvGraphicFramePr>
                <p:nvPr/>
              </p:nvGraphicFramePr>
              <p:xfrm flipH="1">
                <a:off x="5099304" y="4391620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98" name="多媒體項目" r:id="rId37" imgW="2344848" imgH="3468986" progId="">
                        <p:embed/>
                      </p:oleObj>
                    </mc:Choice>
                    <mc:Fallback>
                      <p:oleObj name="多媒體項目" r:id="rId37" imgW="2344848" imgH="3468986" progId="">
                        <p:embed/>
                        <p:pic>
                          <p:nvPicPr>
                            <p:cNvPr id="62" name="Object 14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099304" y="4391620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3" name="Object 144"/>
                <p:cNvGraphicFramePr>
                  <a:graphicFrameLocks noChangeAspect="1"/>
                </p:cNvGraphicFramePr>
                <p:nvPr/>
              </p:nvGraphicFramePr>
              <p:xfrm flipH="1">
                <a:off x="5027867" y="4536082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399" name="多媒體項目" r:id="rId38" imgW="2344848" imgH="3468986" progId="">
                        <p:embed/>
                      </p:oleObj>
                    </mc:Choice>
                    <mc:Fallback>
                      <p:oleObj name="多媒體項目" r:id="rId38" imgW="2344848" imgH="3468986" progId="">
                        <p:embed/>
                        <p:pic>
                          <p:nvPicPr>
                            <p:cNvPr id="63" name="Object 14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027867" y="4536082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4" name="Object 146"/>
                <p:cNvGraphicFramePr>
                  <a:graphicFrameLocks noChangeAspect="1"/>
                </p:cNvGraphicFramePr>
                <p:nvPr/>
              </p:nvGraphicFramePr>
              <p:xfrm flipH="1">
                <a:off x="4162679" y="3096220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00" name="多媒體項目" r:id="rId39" imgW="2344848" imgH="3468986" progId="">
                        <p:embed/>
                      </p:oleObj>
                    </mc:Choice>
                    <mc:Fallback>
                      <p:oleObj name="多媒體項目" r:id="rId39" imgW="2344848" imgH="3468986" progId="">
                        <p:embed/>
                        <p:pic>
                          <p:nvPicPr>
                            <p:cNvPr id="64" name="Object 14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162679" y="3096220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5" name="Object 147"/>
                <p:cNvGraphicFramePr>
                  <a:graphicFrameLocks noChangeAspect="1"/>
                </p:cNvGraphicFramePr>
                <p:nvPr/>
              </p:nvGraphicFramePr>
              <p:xfrm flipH="1">
                <a:off x="4667504" y="3239095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01" name="多媒體項目" r:id="rId40" imgW="2344848" imgH="3468986" progId="">
                        <p:embed/>
                      </p:oleObj>
                    </mc:Choice>
                    <mc:Fallback>
                      <p:oleObj name="多媒體項目" r:id="rId40" imgW="2344848" imgH="3468986" progId="">
                        <p:embed/>
                        <p:pic>
                          <p:nvPicPr>
                            <p:cNvPr id="65" name="Object 14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667504" y="3239095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6" name="Object 148"/>
                <p:cNvGraphicFramePr>
                  <a:graphicFrameLocks noChangeAspect="1"/>
                </p:cNvGraphicFramePr>
                <p:nvPr/>
              </p:nvGraphicFramePr>
              <p:xfrm flipH="1">
                <a:off x="5459667" y="295175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02" name="多媒體項目" r:id="rId41" imgW="2344848" imgH="3468986" progId="">
                        <p:embed/>
                      </p:oleObj>
                    </mc:Choice>
                    <mc:Fallback>
                      <p:oleObj name="多媒體項目" r:id="rId41" imgW="2344848" imgH="3468986" progId="">
                        <p:embed/>
                        <p:pic>
                          <p:nvPicPr>
                            <p:cNvPr id="66" name="Object 14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459667" y="295175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7" name="Object 149"/>
                <p:cNvGraphicFramePr>
                  <a:graphicFrameLocks noChangeAspect="1"/>
                </p:cNvGraphicFramePr>
                <p:nvPr/>
              </p:nvGraphicFramePr>
              <p:xfrm flipH="1">
                <a:off x="4596067" y="316765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03" name="多媒體項目" r:id="rId42" imgW="2344848" imgH="3468986" progId="">
                        <p:embed/>
                      </p:oleObj>
                    </mc:Choice>
                    <mc:Fallback>
                      <p:oleObj name="多媒體項目" r:id="rId42" imgW="2344848" imgH="3468986" progId="">
                        <p:embed/>
                        <p:pic>
                          <p:nvPicPr>
                            <p:cNvPr id="67" name="Object 14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596067" y="316765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8" name="Object 150"/>
                <p:cNvGraphicFramePr>
                  <a:graphicFrameLocks noChangeAspect="1"/>
                </p:cNvGraphicFramePr>
                <p:nvPr/>
              </p:nvGraphicFramePr>
              <p:xfrm flipH="1">
                <a:off x="4307142" y="2591395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04" name="多媒體項目" r:id="rId43" imgW="2344848" imgH="3468986" progId="">
                        <p:embed/>
                      </p:oleObj>
                    </mc:Choice>
                    <mc:Fallback>
                      <p:oleObj name="多媒體項目" r:id="rId43" imgW="2344848" imgH="3468986" progId="">
                        <p:embed/>
                        <p:pic>
                          <p:nvPicPr>
                            <p:cNvPr id="68" name="Object 15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307142" y="2591395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9" name="Object 151"/>
                <p:cNvGraphicFramePr>
                  <a:graphicFrameLocks noChangeAspect="1"/>
                </p:cNvGraphicFramePr>
                <p:nvPr/>
              </p:nvGraphicFramePr>
              <p:xfrm flipH="1">
                <a:off x="4596067" y="28803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05" name="多媒體項目" r:id="rId44" imgW="2344848" imgH="3468986" progId="">
                        <p:embed/>
                      </p:oleObj>
                    </mc:Choice>
                    <mc:Fallback>
                      <p:oleObj name="多媒體項目" r:id="rId44" imgW="2344848" imgH="3468986" progId="">
                        <p:embed/>
                        <p:pic>
                          <p:nvPicPr>
                            <p:cNvPr id="69" name="Object 15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596067" y="28803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0" name="Object 152"/>
                <p:cNvGraphicFramePr>
                  <a:graphicFrameLocks noChangeAspect="1"/>
                </p:cNvGraphicFramePr>
                <p:nvPr/>
              </p:nvGraphicFramePr>
              <p:xfrm flipH="1">
                <a:off x="3946779" y="3312120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06" name="多媒體項目" r:id="rId45" imgW="2344848" imgH="3468986" progId="">
                        <p:embed/>
                      </p:oleObj>
                    </mc:Choice>
                    <mc:Fallback>
                      <p:oleObj name="多媒體項目" r:id="rId45" imgW="2344848" imgH="3468986" progId="">
                        <p:embed/>
                        <p:pic>
                          <p:nvPicPr>
                            <p:cNvPr id="70" name="Object 15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3946779" y="3312120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1" name="Object 153"/>
                <p:cNvGraphicFramePr>
                  <a:graphicFrameLocks noChangeAspect="1"/>
                </p:cNvGraphicFramePr>
                <p:nvPr/>
              </p:nvGraphicFramePr>
              <p:xfrm flipH="1">
                <a:off x="5962904" y="2591395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07" name="多媒體項目" r:id="rId46" imgW="2344848" imgH="3468986" progId="">
                        <p:embed/>
                      </p:oleObj>
                    </mc:Choice>
                    <mc:Fallback>
                      <p:oleObj name="多媒體項目" r:id="rId46" imgW="2344848" imgH="3468986" progId="">
                        <p:embed/>
                        <p:pic>
                          <p:nvPicPr>
                            <p:cNvPr id="71" name="Object 15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962904" y="2591395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2" name="Object 154"/>
                <p:cNvGraphicFramePr>
                  <a:graphicFrameLocks noChangeAspect="1"/>
                </p:cNvGraphicFramePr>
                <p:nvPr/>
              </p:nvGraphicFramePr>
              <p:xfrm flipH="1">
                <a:off x="4091242" y="33121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08" name="多媒體項目" r:id="rId47" imgW="2344848" imgH="3468986" progId="">
                        <p:embed/>
                      </p:oleObj>
                    </mc:Choice>
                    <mc:Fallback>
                      <p:oleObj name="多媒體項目" r:id="rId47" imgW="2344848" imgH="3468986" progId="">
                        <p:embed/>
                        <p:pic>
                          <p:nvPicPr>
                            <p:cNvPr id="72" name="Object 15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091242" y="33121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3" name="Object 155"/>
                <p:cNvGraphicFramePr>
                  <a:graphicFrameLocks noChangeAspect="1"/>
                </p:cNvGraphicFramePr>
                <p:nvPr/>
              </p:nvGraphicFramePr>
              <p:xfrm flipH="1">
                <a:off x="4523042" y="295175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09" name="多媒體項目" r:id="rId48" imgW="2344848" imgH="3468986" progId="">
                        <p:embed/>
                      </p:oleObj>
                    </mc:Choice>
                    <mc:Fallback>
                      <p:oleObj name="多媒體項目" r:id="rId48" imgW="2344848" imgH="3468986" progId="">
                        <p:embed/>
                        <p:pic>
                          <p:nvPicPr>
                            <p:cNvPr id="73" name="Object 15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523042" y="295175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4" name="Object 157"/>
                <p:cNvGraphicFramePr>
                  <a:graphicFrameLocks noChangeAspect="1"/>
                </p:cNvGraphicFramePr>
                <p:nvPr/>
              </p:nvGraphicFramePr>
              <p:xfrm flipH="1">
                <a:off x="4091242" y="295175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10" name="多媒體項目" r:id="rId49" imgW="2344848" imgH="3468986" progId="">
                        <p:embed/>
                      </p:oleObj>
                    </mc:Choice>
                    <mc:Fallback>
                      <p:oleObj name="多媒體項目" r:id="rId49" imgW="2344848" imgH="3468986" progId="">
                        <p:embed/>
                        <p:pic>
                          <p:nvPicPr>
                            <p:cNvPr id="74" name="Object 15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091242" y="295175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5" name="Object 158"/>
                <p:cNvGraphicFramePr>
                  <a:graphicFrameLocks noChangeAspect="1"/>
                </p:cNvGraphicFramePr>
                <p:nvPr/>
              </p:nvGraphicFramePr>
              <p:xfrm flipH="1">
                <a:off x="5675567" y="30962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11" name="多媒體項目" r:id="rId50" imgW="2344848" imgH="3468986" progId="">
                        <p:embed/>
                      </p:oleObj>
                    </mc:Choice>
                    <mc:Fallback>
                      <p:oleObj name="多媒體項目" r:id="rId50" imgW="2344848" imgH="3468986" progId="">
                        <p:embed/>
                        <p:pic>
                          <p:nvPicPr>
                            <p:cNvPr id="75" name="Object 15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675567" y="30962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6" name="Object 159"/>
                <p:cNvGraphicFramePr>
                  <a:graphicFrameLocks noChangeAspect="1"/>
                </p:cNvGraphicFramePr>
                <p:nvPr/>
              </p:nvGraphicFramePr>
              <p:xfrm flipH="1">
                <a:off x="6612192" y="338355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12" name="多媒體項目" r:id="rId51" imgW="2344848" imgH="3468986" progId="">
                        <p:embed/>
                      </p:oleObj>
                    </mc:Choice>
                    <mc:Fallback>
                      <p:oleObj name="多媒體項目" r:id="rId51" imgW="2344848" imgH="3468986" progId="">
                        <p:embed/>
                        <p:pic>
                          <p:nvPicPr>
                            <p:cNvPr id="76" name="Object 15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612192" y="338355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7" name="Object 167"/>
                <p:cNvGraphicFramePr>
                  <a:graphicFrameLocks noChangeAspect="1"/>
                </p:cNvGraphicFramePr>
                <p:nvPr/>
              </p:nvGraphicFramePr>
              <p:xfrm flipH="1">
                <a:off x="6612192" y="424715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13" name="多媒體項目" r:id="rId52" imgW="2344848" imgH="3468986" progId="">
                        <p:embed/>
                      </p:oleObj>
                    </mc:Choice>
                    <mc:Fallback>
                      <p:oleObj name="多媒體項目" r:id="rId52" imgW="2344848" imgH="3468986" progId="">
                        <p:embed/>
                        <p:pic>
                          <p:nvPicPr>
                            <p:cNvPr id="77" name="Object 16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612192" y="424715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8" name="Object 179"/>
                <p:cNvGraphicFramePr>
                  <a:graphicFrameLocks noChangeAspect="1"/>
                </p:cNvGraphicFramePr>
                <p:nvPr/>
              </p:nvGraphicFramePr>
              <p:xfrm flipH="1">
                <a:off x="5172329" y="40312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14" name="多媒體項目" r:id="rId53" imgW="2344848" imgH="3468986" progId="">
                        <p:embed/>
                      </p:oleObj>
                    </mc:Choice>
                    <mc:Fallback>
                      <p:oleObj name="多媒體項目" r:id="rId53" imgW="2344848" imgH="3468986" progId="">
                        <p:embed/>
                        <p:pic>
                          <p:nvPicPr>
                            <p:cNvPr id="78" name="Object 17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172329" y="40312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9" name="Object 180"/>
                <p:cNvGraphicFramePr>
                  <a:graphicFrameLocks noChangeAspect="1"/>
                </p:cNvGraphicFramePr>
                <p:nvPr/>
              </p:nvGraphicFramePr>
              <p:xfrm flipH="1">
                <a:off x="8483854" y="4464645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15" name="多媒體項目" r:id="rId54" imgW="2344848" imgH="3468986" progId="">
                        <p:embed/>
                      </p:oleObj>
                    </mc:Choice>
                    <mc:Fallback>
                      <p:oleObj name="多媒體項目" r:id="rId54" imgW="2344848" imgH="3468986" progId="">
                        <p:embed/>
                        <p:pic>
                          <p:nvPicPr>
                            <p:cNvPr id="79" name="Object 18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8483854" y="4464645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0" name="Object 181"/>
                <p:cNvGraphicFramePr>
                  <a:graphicFrameLocks noChangeAspect="1"/>
                </p:cNvGraphicFramePr>
                <p:nvPr/>
              </p:nvGraphicFramePr>
              <p:xfrm flipH="1">
                <a:off x="7554109" y="4962326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16" name="多媒體項目" r:id="rId55" imgW="2344848" imgH="3468986" progId="">
                        <p:embed/>
                      </p:oleObj>
                    </mc:Choice>
                    <mc:Fallback>
                      <p:oleObj name="多媒體項目" r:id="rId55" imgW="2344848" imgH="3468986" progId="">
                        <p:embed/>
                        <p:pic>
                          <p:nvPicPr>
                            <p:cNvPr id="80" name="Object 18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7554109" y="4962326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1" name="Object 182"/>
                <p:cNvGraphicFramePr>
                  <a:graphicFrameLocks noChangeAspect="1"/>
                </p:cNvGraphicFramePr>
                <p:nvPr/>
              </p:nvGraphicFramePr>
              <p:xfrm flipH="1">
                <a:off x="4667504" y="3023195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17" name="多媒體項目" r:id="rId56" imgW="2344848" imgH="3468986" progId="">
                        <p:embed/>
                      </p:oleObj>
                    </mc:Choice>
                    <mc:Fallback>
                      <p:oleObj name="多媒體項目" r:id="rId56" imgW="2344848" imgH="3468986" progId="">
                        <p:embed/>
                        <p:pic>
                          <p:nvPicPr>
                            <p:cNvPr id="81" name="Object 18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667504" y="3023195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2" name="Object 183"/>
                <p:cNvGraphicFramePr>
                  <a:graphicFrameLocks noChangeAspect="1"/>
                </p:cNvGraphicFramePr>
                <p:nvPr/>
              </p:nvGraphicFramePr>
              <p:xfrm flipH="1">
                <a:off x="4954842" y="3167657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18" name="多媒體項目" r:id="rId57" imgW="2344848" imgH="3468986" progId="">
                        <p:embed/>
                      </p:oleObj>
                    </mc:Choice>
                    <mc:Fallback>
                      <p:oleObj name="多媒體項目" r:id="rId57" imgW="2344848" imgH="3468986" progId="">
                        <p:embed/>
                        <p:pic>
                          <p:nvPicPr>
                            <p:cNvPr id="82" name="Object 18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954842" y="3167657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3" name="Object 184"/>
                <p:cNvGraphicFramePr>
                  <a:graphicFrameLocks noChangeAspect="1"/>
                </p:cNvGraphicFramePr>
                <p:nvPr/>
              </p:nvGraphicFramePr>
              <p:xfrm flipH="1">
                <a:off x="4451604" y="25199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19" name="多媒體項目" r:id="rId58" imgW="2344848" imgH="3468986" progId="">
                        <p:embed/>
                      </p:oleObj>
                    </mc:Choice>
                    <mc:Fallback>
                      <p:oleObj name="多媒體項目" r:id="rId58" imgW="2344848" imgH="3468986" progId="">
                        <p:embed/>
                        <p:pic>
                          <p:nvPicPr>
                            <p:cNvPr id="83" name="Object 18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4451604" y="25199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4" name="Object 188"/>
                <p:cNvGraphicFramePr>
                  <a:graphicFrameLocks noChangeAspect="1"/>
                </p:cNvGraphicFramePr>
                <p:nvPr/>
              </p:nvGraphicFramePr>
              <p:xfrm flipH="1">
                <a:off x="5459667" y="3672482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20" name="多媒體項目" r:id="rId59" imgW="2344848" imgH="3468986" progId="">
                        <p:embed/>
                      </p:oleObj>
                    </mc:Choice>
                    <mc:Fallback>
                      <p:oleObj name="多媒體項目" r:id="rId59" imgW="2344848" imgH="3468986" progId="">
                        <p:embed/>
                        <p:pic>
                          <p:nvPicPr>
                            <p:cNvPr id="84" name="Object 18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459667" y="3672482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5" name="Object 189"/>
                <p:cNvGraphicFramePr>
                  <a:graphicFrameLocks noChangeAspect="1"/>
                </p:cNvGraphicFramePr>
                <p:nvPr/>
              </p:nvGraphicFramePr>
              <p:xfrm flipH="1">
                <a:off x="6251829" y="3672482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21" name="多媒體項目" r:id="rId60" imgW="2344848" imgH="3468986" progId="">
                        <p:embed/>
                      </p:oleObj>
                    </mc:Choice>
                    <mc:Fallback>
                      <p:oleObj name="多媒體項目" r:id="rId60" imgW="2344848" imgH="3468986" progId="">
                        <p:embed/>
                        <p:pic>
                          <p:nvPicPr>
                            <p:cNvPr id="85" name="Object 18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251829" y="3672482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6" name="Object 190"/>
                <p:cNvGraphicFramePr>
                  <a:graphicFrameLocks noChangeAspect="1"/>
                </p:cNvGraphicFramePr>
                <p:nvPr/>
              </p:nvGraphicFramePr>
              <p:xfrm flipH="1">
                <a:off x="6180392" y="35280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22" name="多媒體項目" r:id="rId61" imgW="2344848" imgH="3468986" progId="">
                        <p:embed/>
                      </p:oleObj>
                    </mc:Choice>
                    <mc:Fallback>
                      <p:oleObj name="多媒體項目" r:id="rId61" imgW="2344848" imgH="3468986" progId="">
                        <p:embed/>
                        <p:pic>
                          <p:nvPicPr>
                            <p:cNvPr id="86" name="Object 19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180392" y="35280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7" name="Object 191"/>
                <p:cNvGraphicFramePr>
                  <a:graphicFrameLocks noChangeAspect="1"/>
                </p:cNvGraphicFramePr>
                <p:nvPr/>
              </p:nvGraphicFramePr>
              <p:xfrm flipH="1">
                <a:off x="6612192" y="39598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23" name="多媒體項目" r:id="rId62" imgW="2344848" imgH="3468986" progId="">
                        <p:embed/>
                      </p:oleObj>
                    </mc:Choice>
                    <mc:Fallback>
                      <p:oleObj name="多媒體項目" r:id="rId62" imgW="2344848" imgH="3468986" progId="">
                        <p:embed/>
                        <p:pic>
                          <p:nvPicPr>
                            <p:cNvPr id="87" name="Object 19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612192" y="39598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8" name="Object 192"/>
                <p:cNvGraphicFramePr>
                  <a:graphicFrameLocks noChangeAspect="1"/>
                </p:cNvGraphicFramePr>
                <p:nvPr/>
              </p:nvGraphicFramePr>
              <p:xfrm flipH="1">
                <a:off x="5962904" y="38153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24" name="多媒體項目" r:id="rId63" imgW="2344848" imgH="3468986" progId="">
                        <p:embed/>
                      </p:oleObj>
                    </mc:Choice>
                    <mc:Fallback>
                      <p:oleObj name="多媒體項目" r:id="rId63" imgW="2344848" imgH="3468986" progId="">
                        <p:embed/>
                        <p:pic>
                          <p:nvPicPr>
                            <p:cNvPr id="88" name="Object 19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962904" y="38153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9" name="Object 193"/>
                <p:cNvGraphicFramePr>
                  <a:graphicFrameLocks noChangeAspect="1"/>
                </p:cNvGraphicFramePr>
                <p:nvPr/>
              </p:nvGraphicFramePr>
              <p:xfrm flipH="1">
                <a:off x="6828092" y="4391620"/>
                <a:ext cx="144462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25" name="多媒體項目" r:id="rId64" imgW="2344848" imgH="3468986" progId="">
                        <p:embed/>
                      </p:oleObj>
                    </mc:Choice>
                    <mc:Fallback>
                      <p:oleObj name="多媒體項目" r:id="rId64" imgW="2344848" imgH="3468986" progId="">
                        <p:embed/>
                        <p:pic>
                          <p:nvPicPr>
                            <p:cNvPr id="89" name="Object 19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828092" y="4391620"/>
                              <a:ext cx="144462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0" name="Object 194"/>
                <p:cNvGraphicFramePr>
                  <a:graphicFrameLocks noChangeAspect="1"/>
                </p:cNvGraphicFramePr>
                <p:nvPr/>
              </p:nvGraphicFramePr>
              <p:xfrm flipH="1">
                <a:off x="5099304" y="3383557"/>
                <a:ext cx="144463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26" name="多媒體項目" r:id="rId65" imgW="2344848" imgH="3468986" progId="">
                        <p:embed/>
                      </p:oleObj>
                    </mc:Choice>
                    <mc:Fallback>
                      <p:oleObj name="多媒體項目" r:id="rId65" imgW="2344848" imgH="3468986" progId="">
                        <p:embed/>
                        <p:pic>
                          <p:nvPicPr>
                            <p:cNvPr id="90" name="Object 19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099304" y="3383557"/>
                              <a:ext cx="144463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1" name="Object 195"/>
                <p:cNvGraphicFramePr>
                  <a:graphicFrameLocks noChangeAspect="1"/>
                </p:cNvGraphicFramePr>
                <p:nvPr/>
              </p:nvGraphicFramePr>
              <p:xfrm flipH="1">
                <a:off x="5172329" y="3528020"/>
                <a:ext cx="144463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27" name="多媒體項目" r:id="rId66" imgW="2344848" imgH="3468986" progId="">
                        <p:embed/>
                      </p:oleObj>
                    </mc:Choice>
                    <mc:Fallback>
                      <p:oleObj name="多媒體項目" r:id="rId66" imgW="2344848" imgH="3468986" progId="">
                        <p:embed/>
                        <p:pic>
                          <p:nvPicPr>
                            <p:cNvPr id="91" name="Object 19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172329" y="3528020"/>
                              <a:ext cx="144463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2" name="Object 197"/>
                <p:cNvGraphicFramePr>
                  <a:graphicFrameLocks noChangeAspect="1"/>
                </p:cNvGraphicFramePr>
                <p:nvPr/>
              </p:nvGraphicFramePr>
              <p:xfrm flipH="1">
                <a:off x="5099304" y="3599457"/>
                <a:ext cx="144463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28" name="多媒體項目" r:id="rId67" imgW="2344848" imgH="3468986" progId="">
                        <p:embed/>
                      </p:oleObj>
                    </mc:Choice>
                    <mc:Fallback>
                      <p:oleObj name="多媒體項目" r:id="rId67" imgW="2344848" imgH="3468986" progId="">
                        <p:embed/>
                        <p:pic>
                          <p:nvPicPr>
                            <p:cNvPr id="92" name="Object 19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099304" y="3599457"/>
                              <a:ext cx="144463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3" name="Object 198"/>
                <p:cNvGraphicFramePr>
                  <a:graphicFrameLocks noChangeAspect="1"/>
                </p:cNvGraphicFramePr>
                <p:nvPr/>
              </p:nvGraphicFramePr>
              <p:xfrm flipH="1">
                <a:off x="6612192" y="43916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29" name="多媒體項目" r:id="rId68" imgW="2344848" imgH="3468986" progId="">
                        <p:embed/>
                      </p:oleObj>
                    </mc:Choice>
                    <mc:Fallback>
                      <p:oleObj name="多媒體項目" r:id="rId68" imgW="2344848" imgH="3468986" progId="">
                        <p:embed/>
                        <p:pic>
                          <p:nvPicPr>
                            <p:cNvPr id="93" name="Object 19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612192" y="43916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4" name="Object 199"/>
                <p:cNvGraphicFramePr>
                  <a:graphicFrameLocks noChangeAspect="1"/>
                </p:cNvGraphicFramePr>
                <p:nvPr/>
              </p:nvGraphicFramePr>
              <p:xfrm flipH="1">
                <a:off x="6396292" y="37439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30" name="多媒體項目" r:id="rId69" imgW="2344848" imgH="3468986" progId="">
                        <p:embed/>
                      </p:oleObj>
                    </mc:Choice>
                    <mc:Fallback>
                      <p:oleObj name="多媒體項目" r:id="rId69" imgW="2344848" imgH="3468986" progId="">
                        <p:embed/>
                        <p:pic>
                          <p:nvPicPr>
                            <p:cNvPr id="94" name="Object 19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396292" y="37439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5" name="Object 200"/>
                <p:cNvGraphicFramePr>
                  <a:graphicFrameLocks noChangeAspect="1"/>
                </p:cNvGraphicFramePr>
                <p:nvPr/>
              </p:nvGraphicFramePr>
              <p:xfrm flipH="1">
                <a:off x="6035929" y="35994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31" name="多媒體項目" r:id="rId70" imgW="2344848" imgH="3468986" progId="">
                        <p:embed/>
                      </p:oleObj>
                    </mc:Choice>
                    <mc:Fallback>
                      <p:oleObj name="多媒體項目" r:id="rId70" imgW="2344848" imgH="3468986" progId="">
                        <p:embed/>
                        <p:pic>
                          <p:nvPicPr>
                            <p:cNvPr id="95" name="Object 20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035929" y="35994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6" name="Object 201"/>
                <p:cNvGraphicFramePr>
                  <a:graphicFrameLocks noChangeAspect="1"/>
                </p:cNvGraphicFramePr>
                <p:nvPr/>
              </p:nvGraphicFramePr>
              <p:xfrm flipH="1">
                <a:off x="5820029" y="35994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32" name="多媒體項目" r:id="rId71" imgW="2344848" imgH="3468986" progId="">
                        <p:embed/>
                      </p:oleObj>
                    </mc:Choice>
                    <mc:Fallback>
                      <p:oleObj name="多媒體項目" r:id="rId71" imgW="2344848" imgH="3468986" progId="">
                        <p:embed/>
                        <p:pic>
                          <p:nvPicPr>
                            <p:cNvPr id="96" name="Object 20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820029" y="35994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7" name="Object 202"/>
                <p:cNvGraphicFramePr>
                  <a:graphicFrameLocks noChangeAspect="1"/>
                </p:cNvGraphicFramePr>
                <p:nvPr/>
              </p:nvGraphicFramePr>
              <p:xfrm flipH="1">
                <a:off x="7123890" y="380166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33" name="多媒體項目" r:id="rId72" imgW="2344848" imgH="3468986" progId="">
                        <p:embed/>
                      </p:oleObj>
                    </mc:Choice>
                    <mc:Fallback>
                      <p:oleObj name="多媒體項目" r:id="rId72" imgW="2344848" imgH="3468986" progId="">
                        <p:embed/>
                        <p:pic>
                          <p:nvPicPr>
                            <p:cNvPr id="97" name="Object 20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7123890" y="380166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8" name="Object 203"/>
                <p:cNvGraphicFramePr>
                  <a:graphicFrameLocks noChangeAspect="1"/>
                </p:cNvGraphicFramePr>
                <p:nvPr/>
              </p:nvGraphicFramePr>
              <p:xfrm flipH="1">
                <a:off x="5315204" y="35994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34" name="多媒體項目" r:id="rId73" imgW="2344848" imgH="3468986" progId="">
                        <p:embed/>
                      </p:oleObj>
                    </mc:Choice>
                    <mc:Fallback>
                      <p:oleObj name="多媒體項目" r:id="rId73" imgW="2344848" imgH="3468986" progId="">
                        <p:embed/>
                        <p:pic>
                          <p:nvPicPr>
                            <p:cNvPr id="98" name="Object 20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315204" y="35994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9" name="Object 204"/>
                <p:cNvGraphicFramePr>
                  <a:graphicFrameLocks noChangeAspect="1"/>
                </p:cNvGraphicFramePr>
                <p:nvPr/>
              </p:nvGraphicFramePr>
              <p:xfrm flipH="1">
                <a:off x="5243767" y="3743920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35" name="多媒體項目" r:id="rId74" imgW="2344848" imgH="3468986" progId="">
                        <p:embed/>
                      </p:oleObj>
                    </mc:Choice>
                    <mc:Fallback>
                      <p:oleObj name="多媒體項目" r:id="rId74" imgW="2344848" imgH="3468986" progId="">
                        <p:embed/>
                        <p:pic>
                          <p:nvPicPr>
                            <p:cNvPr id="99" name="Object 20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243767" y="3743920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0" name="Object 205"/>
                <p:cNvGraphicFramePr>
                  <a:graphicFrameLocks noChangeAspect="1"/>
                </p:cNvGraphicFramePr>
                <p:nvPr/>
              </p:nvGraphicFramePr>
              <p:xfrm flipH="1">
                <a:off x="7221183" y="4288125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36" name="多媒體項目" r:id="rId75" imgW="2344848" imgH="3468986" progId="">
                        <p:embed/>
                      </p:oleObj>
                    </mc:Choice>
                    <mc:Fallback>
                      <p:oleObj name="多媒體項目" r:id="rId75" imgW="2344848" imgH="3468986" progId="">
                        <p:embed/>
                        <p:pic>
                          <p:nvPicPr>
                            <p:cNvPr id="100" name="Object 20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7221183" y="4288125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1" name="Object 206"/>
                <p:cNvGraphicFramePr>
                  <a:graphicFrameLocks noChangeAspect="1"/>
                </p:cNvGraphicFramePr>
                <p:nvPr/>
              </p:nvGraphicFramePr>
              <p:xfrm flipH="1">
                <a:off x="6899529" y="35994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37" name="多媒體項目" r:id="rId76" imgW="2344848" imgH="3468986" progId="">
                        <p:embed/>
                      </p:oleObj>
                    </mc:Choice>
                    <mc:Fallback>
                      <p:oleObj name="多媒體項目" r:id="rId76" imgW="2344848" imgH="3468986" progId="">
                        <p:embed/>
                        <p:pic>
                          <p:nvPicPr>
                            <p:cNvPr id="101" name="Object 20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899529" y="35994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2" name="Object 207"/>
                <p:cNvGraphicFramePr>
                  <a:graphicFrameLocks noChangeAspect="1"/>
                </p:cNvGraphicFramePr>
                <p:nvPr/>
              </p:nvGraphicFramePr>
              <p:xfrm flipH="1">
                <a:off x="6467729" y="3888382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38" name="多媒體項目" r:id="rId77" imgW="2344848" imgH="3468986" progId="">
                        <p:embed/>
                      </p:oleObj>
                    </mc:Choice>
                    <mc:Fallback>
                      <p:oleObj name="多媒體項目" r:id="rId77" imgW="2344848" imgH="3468986" progId="">
                        <p:embed/>
                        <p:pic>
                          <p:nvPicPr>
                            <p:cNvPr id="102" name="Object 20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467729" y="3888382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3" name="Object 208"/>
                <p:cNvGraphicFramePr>
                  <a:graphicFrameLocks noChangeAspect="1"/>
                </p:cNvGraphicFramePr>
                <p:nvPr/>
              </p:nvGraphicFramePr>
              <p:xfrm flipH="1">
                <a:off x="5388229" y="3743920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439" name="多媒體項目" r:id="rId78" imgW="2344848" imgH="3468986" progId="">
                        <p:embed/>
                      </p:oleObj>
                    </mc:Choice>
                    <mc:Fallback>
                      <p:oleObj name="多媒體項目" r:id="rId78" imgW="2344848" imgH="3468986" progId="">
                        <p:embed/>
                        <p:pic>
                          <p:nvPicPr>
                            <p:cNvPr id="103" name="Object 20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388229" y="3743920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4" name="Object 209"/>
                <p:cNvGraphicFramePr>
                  <a:graphicFrameLocks noChangeAspect="1"/>
                </p:cNvGraphicFramePr>
                <p:nvPr/>
              </p:nvGraphicFramePr>
              <p:xfrm flipH="1">
                <a:off x="6683629" y="3815357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3488" name="多媒體項目" r:id="rId79" imgW="2344848" imgH="3468986" progId="">
                        <p:embed/>
                      </p:oleObj>
                    </mc:Choice>
                    <mc:Fallback>
                      <p:oleObj name="多媒體項目" r:id="rId79" imgW="2344848" imgH="3468986" progId="">
                        <p:embed/>
                        <p:pic>
                          <p:nvPicPr>
                            <p:cNvPr id="104" name="Object 20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683629" y="3815357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5" name="Object 210"/>
                <p:cNvGraphicFramePr>
                  <a:graphicFrameLocks noChangeAspect="1"/>
                </p:cNvGraphicFramePr>
                <p:nvPr/>
              </p:nvGraphicFramePr>
              <p:xfrm flipH="1">
                <a:off x="5315204" y="3888382"/>
                <a:ext cx="141288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3489" name="多媒體項目" r:id="rId80" imgW="2344848" imgH="3468986" progId="">
                        <p:embed/>
                      </p:oleObj>
                    </mc:Choice>
                    <mc:Fallback>
                      <p:oleObj name="多媒體項目" r:id="rId80" imgW="2344848" imgH="3468986" progId="">
                        <p:embed/>
                        <p:pic>
                          <p:nvPicPr>
                            <p:cNvPr id="105" name="Object 21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5315204" y="3888382"/>
                              <a:ext cx="141288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6" name="Object 211"/>
                <p:cNvGraphicFramePr>
                  <a:graphicFrameLocks noChangeAspect="1"/>
                </p:cNvGraphicFramePr>
                <p:nvPr/>
              </p:nvGraphicFramePr>
              <p:xfrm flipH="1">
                <a:off x="6539167" y="3743919"/>
                <a:ext cx="141287" cy="2095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3490" name="多媒體項目" r:id="rId81" imgW="2344848" imgH="3468986" progId="">
                        <p:embed/>
                      </p:oleObj>
                    </mc:Choice>
                    <mc:Fallback>
                      <p:oleObj name="多媒體項目" r:id="rId81" imgW="2344848" imgH="3468986" progId="">
                        <p:embed/>
                        <p:pic>
                          <p:nvPicPr>
                            <p:cNvPr id="106" name="Object 21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H="1">
                              <a:off x="6539167" y="3743919"/>
                              <a:ext cx="141287" cy="2095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aphicFrame>
          <p:nvGraphicFramePr>
            <p:cNvPr id="114" name="Object 181"/>
            <p:cNvGraphicFramePr>
              <a:graphicFrameLocks noChangeAspect="1"/>
            </p:cNvGraphicFramePr>
            <p:nvPr/>
          </p:nvGraphicFramePr>
          <p:xfrm flipH="1">
            <a:off x="8143900" y="6072206"/>
            <a:ext cx="103741" cy="153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491" name="多媒體項目" r:id="rId82" imgW="2344848" imgH="3468986" progId="">
                    <p:embed/>
                  </p:oleObj>
                </mc:Choice>
                <mc:Fallback>
                  <p:oleObj name="多媒體項目" r:id="rId82" imgW="2344848" imgH="3468986" progId="">
                    <p:embed/>
                    <p:pic>
                      <p:nvPicPr>
                        <p:cNvPr id="114" name="Object 1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 flipH="1">
                          <a:off x="8143900" y="6072206"/>
                          <a:ext cx="103741" cy="153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413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kumimoji="1" lang="zh-TW" altLang="en-US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成功案例</a:t>
            </a:r>
            <a:r>
              <a:rPr kumimoji="1" lang="en-US" altLang="zh-TW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kumimoji="1" lang="zh-TW" altLang="en-US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主要電力產業</a:t>
            </a:r>
          </a:p>
        </p:txBody>
      </p:sp>
      <p:sp>
        <p:nvSpPr>
          <p:cNvPr id="123" name="投影片編號版面配置區 1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2134751" y="1196752"/>
            <a:ext cx="1440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b="1" dirty="0">
                <a:solidFill>
                  <a:srgbClr val="0175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American: 6</a:t>
            </a:r>
            <a:r>
              <a:rPr kumimoji="0" lang="en-US" altLang="zh-TW" sz="1200" b="1" dirty="0">
                <a:solidFill>
                  <a:srgbClr val="0175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</a:t>
            </a:r>
            <a:endParaRPr kumimoji="0" lang="es-ES" altLang="zh-TW" sz="1200" b="1" dirty="0">
              <a:solidFill>
                <a:srgbClr val="0175C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Argentina: 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Bolivia: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Brazil: 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Canada: 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Chile: 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Colombia: 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Costa Rica: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El Salvador: 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Equador: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Guatemala: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Guyana: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Mexico: 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Panama: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Peru: 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USA: 15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Uraguay: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s-E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Venezuela: 3</a:t>
            </a:r>
          </a:p>
        </p:txBody>
      </p:sp>
      <p:sp>
        <p:nvSpPr>
          <p:cNvPr id="113" name="矩形 112"/>
          <p:cNvSpPr/>
          <p:nvPr/>
        </p:nvSpPr>
        <p:spPr>
          <a:xfrm>
            <a:off x="7352394" y="1196752"/>
            <a:ext cx="1440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b="1" dirty="0">
                <a:solidFill>
                  <a:srgbClr val="0175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Africa: 21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Algeria: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Benin: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Burkina Faso: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Burundi: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Congo: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Djibouti: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Egypt: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Ethiopia: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Gabon: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Kenya: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Mali: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Mauritius: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Mozambique: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Senegal: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Tanzania: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Togo: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Tunisia: 2</a:t>
            </a:r>
          </a:p>
        </p:txBody>
      </p:sp>
      <p:sp>
        <p:nvSpPr>
          <p:cNvPr id="115" name="矩形 114"/>
          <p:cNvSpPr/>
          <p:nvPr/>
        </p:nvSpPr>
        <p:spPr>
          <a:xfrm>
            <a:off x="3873965" y="1196752"/>
            <a:ext cx="1440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b="1" dirty="0">
                <a:solidFill>
                  <a:srgbClr val="0175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Europe: 35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Armenia: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Azerbaijan: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Belgium: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France: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Greece: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Kazakhstan: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Kosovo: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Norway: 10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Poland: 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Portugal: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Spain: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Sweden: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Switzerland: 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Tajikistan: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UK: 3</a:t>
            </a:r>
          </a:p>
        </p:txBody>
      </p:sp>
      <p:sp>
        <p:nvSpPr>
          <p:cNvPr id="118" name="矩形 117"/>
          <p:cNvSpPr/>
          <p:nvPr/>
        </p:nvSpPr>
        <p:spPr>
          <a:xfrm>
            <a:off x="395536" y="1196752"/>
            <a:ext cx="14400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b="1" dirty="0">
                <a:solidFill>
                  <a:srgbClr val="0175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Asia: 54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Bahrain: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Bangladesh: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Bhutan: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Cambodia	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India: 18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Indonesia: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Kuwait: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Laos: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Lebanon: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Malaysia: 	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Myanmar: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Nepal: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Pakistan:	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Philippine: 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Qatar: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Saudi Arabia: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Singapore	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Taiwan: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Thailand: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UAE: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Vietnam: 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Yemen: 2</a:t>
            </a:r>
          </a:p>
        </p:txBody>
      </p:sp>
      <p:sp>
        <p:nvSpPr>
          <p:cNvPr id="121" name="矩形 120"/>
          <p:cNvSpPr/>
          <p:nvPr/>
        </p:nvSpPr>
        <p:spPr>
          <a:xfrm>
            <a:off x="5613179" y="1196752"/>
            <a:ext cx="144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b="1" dirty="0">
                <a:solidFill>
                  <a:srgbClr val="0175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Oceania: 12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Australia: 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New Zealand: 3</a:t>
            </a:r>
          </a:p>
        </p:txBody>
      </p:sp>
      <p:sp>
        <p:nvSpPr>
          <p:cNvPr id="116" name="Text Box 25">
            <a:extLst>
              <a:ext uri="{FF2B5EF4-FFF2-40B4-BE49-F238E27FC236}">
                <a16:creationId xmlns="" xmlns:a16="http://schemas.microsoft.com/office/drawing/2014/main" id="{AC8E0476-F125-47E4-B7A4-C725C032D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222" y="5082577"/>
            <a:ext cx="2441694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>
            <a:spAutoFit/>
          </a:bodyPr>
          <a:lstStyle/>
          <a:p>
            <a:r>
              <a:rPr lang="zh-TW" altLang="en-US" sz="2000" dirty="0">
                <a:solidFill>
                  <a:srgbClr val="000000"/>
                </a:solidFill>
                <a:ea typeface="標楷體" panose="03000509000000000000" pitchFamily="65" charset="-120"/>
              </a:rPr>
              <a:t>超過</a:t>
            </a:r>
            <a:r>
              <a:rPr lang="en-US" altLang="zh-TW" sz="2000" dirty="0">
                <a:solidFill>
                  <a:srgbClr val="000000"/>
                </a:solidFill>
                <a:ea typeface="標楷體" panose="03000509000000000000" pitchFamily="65" charset="-120"/>
              </a:rPr>
              <a:t> </a:t>
            </a:r>
            <a:r>
              <a:rPr lang="en-US" altLang="zh-TW" sz="2000" dirty="0">
                <a:solidFill>
                  <a:srgbClr val="FF00FF"/>
                </a:solidFill>
                <a:ea typeface="標楷體" panose="03000509000000000000" pitchFamily="65" charset="-120"/>
              </a:rPr>
              <a:t>180+</a:t>
            </a:r>
            <a:r>
              <a:rPr lang="en-US" altLang="zh-TW" sz="2000" dirty="0">
                <a:solidFill>
                  <a:srgbClr val="000000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2000" dirty="0">
                <a:solidFill>
                  <a:srgbClr val="000000"/>
                </a:solidFill>
                <a:ea typeface="標楷體" panose="03000509000000000000" pitchFamily="65" charset="-120"/>
              </a:rPr>
              <a:t>成功案例</a:t>
            </a:r>
            <a:endParaRPr lang="en-US" altLang="zh-TW" sz="2000" dirty="0">
              <a:solidFill>
                <a:srgbClr val="000000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010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0" grpId="0"/>
      <p:bldP spid="113" grpId="0"/>
      <p:bldP spid="115" grpId="0"/>
      <p:bldP spid="118" grpId="0"/>
      <p:bldP spid="121" grpId="0"/>
      <p:bldP spid="1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投影片編號版面配置區 1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32</a:t>
            </a:fld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119" name="群組 118">
            <a:extLst>
              <a:ext uri="{FF2B5EF4-FFF2-40B4-BE49-F238E27FC236}">
                <a16:creationId xmlns="" xmlns:a16="http://schemas.microsoft.com/office/drawing/2014/main" id="{E76C3F83-7FB2-48AC-91D3-8932007CD28D}"/>
              </a:ext>
            </a:extLst>
          </p:cNvPr>
          <p:cNvGrpSpPr/>
          <p:nvPr/>
        </p:nvGrpSpPr>
        <p:grpSpPr>
          <a:xfrm>
            <a:off x="820788" y="3316265"/>
            <a:ext cx="7200800" cy="3193746"/>
            <a:chOff x="323528" y="1700808"/>
            <a:chExt cx="8494713" cy="4371974"/>
          </a:xfrm>
          <a:solidFill>
            <a:schemeClr val="bg1">
              <a:lumMod val="95000"/>
            </a:schemeClr>
          </a:solidFill>
        </p:grpSpPr>
        <p:grpSp>
          <p:nvGrpSpPr>
            <p:cNvPr id="120" name="Group 32">
              <a:extLst>
                <a:ext uri="{FF2B5EF4-FFF2-40B4-BE49-F238E27FC236}">
                  <a16:creationId xmlns="" xmlns:a16="http://schemas.microsoft.com/office/drawing/2014/main" id="{EE6E7FC4-EF72-4A63-8713-5BA0A7FB22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3528" y="1700808"/>
              <a:ext cx="8494713" cy="4371974"/>
              <a:chOff x="171" y="864"/>
              <a:chExt cx="5351" cy="2754"/>
            </a:xfrm>
            <a:grpFill/>
          </p:grpSpPr>
          <p:sp>
            <p:nvSpPr>
              <p:cNvPr id="125" name="Freeform 3">
                <a:extLst>
                  <a:ext uri="{FF2B5EF4-FFF2-40B4-BE49-F238E27FC236}">
                    <a16:creationId xmlns="" xmlns:a16="http://schemas.microsoft.com/office/drawing/2014/main" id="{F5163EE5-63B4-4E73-B3C3-A54308E1C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1" y="2483"/>
                <a:ext cx="670" cy="1135"/>
              </a:xfrm>
              <a:custGeom>
                <a:avLst/>
                <a:gdLst>
                  <a:gd name="T0" fmla="*/ 0 w 670"/>
                  <a:gd name="T1" fmla="*/ 300037 h 1135"/>
                  <a:gd name="T2" fmla="*/ 50800 w 670"/>
                  <a:gd name="T3" fmla="*/ 538162 h 1135"/>
                  <a:gd name="T4" fmla="*/ 139700 w 670"/>
                  <a:gd name="T5" fmla="*/ 633412 h 1135"/>
                  <a:gd name="T6" fmla="*/ 211138 w 670"/>
                  <a:gd name="T7" fmla="*/ 725487 h 1135"/>
                  <a:gd name="T8" fmla="*/ 242888 w 670"/>
                  <a:gd name="T9" fmla="*/ 906462 h 1135"/>
                  <a:gd name="T10" fmla="*/ 204788 w 670"/>
                  <a:gd name="T11" fmla="*/ 1127125 h 1135"/>
                  <a:gd name="T12" fmla="*/ 190500 w 670"/>
                  <a:gd name="T13" fmla="*/ 1293812 h 1135"/>
                  <a:gd name="T14" fmla="*/ 177800 w 670"/>
                  <a:gd name="T15" fmla="*/ 1436687 h 1135"/>
                  <a:gd name="T16" fmla="*/ 146050 w 670"/>
                  <a:gd name="T17" fmla="*/ 1546225 h 1135"/>
                  <a:gd name="T18" fmla="*/ 166688 w 670"/>
                  <a:gd name="T19" fmla="*/ 1662112 h 1135"/>
                  <a:gd name="T20" fmla="*/ 242888 w 670"/>
                  <a:gd name="T21" fmla="*/ 1781175 h 1135"/>
                  <a:gd name="T22" fmla="*/ 293688 w 670"/>
                  <a:gd name="T23" fmla="*/ 1798637 h 1135"/>
                  <a:gd name="T24" fmla="*/ 344488 w 670"/>
                  <a:gd name="T25" fmla="*/ 1801812 h 1135"/>
                  <a:gd name="T26" fmla="*/ 368300 w 670"/>
                  <a:gd name="T27" fmla="*/ 1781175 h 1135"/>
                  <a:gd name="T28" fmla="*/ 333375 w 670"/>
                  <a:gd name="T29" fmla="*/ 1746250 h 1135"/>
                  <a:gd name="T30" fmla="*/ 303213 w 670"/>
                  <a:gd name="T31" fmla="*/ 1662112 h 1135"/>
                  <a:gd name="T32" fmla="*/ 338138 w 670"/>
                  <a:gd name="T33" fmla="*/ 1531937 h 1135"/>
                  <a:gd name="T34" fmla="*/ 415925 w 670"/>
                  <a:gd name="T35" fmla="*/ 1457325 h 1135"/>
                  <a:gd name="T36" fmla="*/ 460375 w 670"/>
                  <a:gd name="T37" fmla="*/ 1352550 h 1135"/>
                  <a:gd name="T38" fmla="*/ 520700 w 670"/>
                  <a:gd name="T39" fmla="*/ 1300162 h 1135"/>
                  <a:gd name="T40" fmla="*/ 585788 w 670"/>
                  <a:gd name="T41" fmla="*/ 1243012 h 1135"/>
                  <a:gd name="T42" fmla="*/ 636588 w 670"/>
                  <a:gd name="T43" fmla="*/ 1177925 h 1135"/>
                  <a:gd name="T44" fmla="*/ 684213 w 670"/>
                  <a:gd name="T45" fmla="*/ 1114425 h 1135"/>
                  <a:gd name="T46" fmla="*/ 715963 w 670"/>
                  <a:gd name="T47" fmla="*/ 1058862 h 1135"/>
                  <a:gd name="T48" fmla="*/ 733425 w 670"/>
                  <a:gd name="T49" fmla="*/ 990600 h 1135"/>
                  <a:gd name="T50" fmla="*/ 752475 w 670"/>
                  <a:gd name="T51" fmla="*/ 942975 h 1135"/>
                  <a:gd name="T52" fmla="*/ 811213 w 670"/>
                  <a:gd name="T53" fmla="*/ 933450 h 1135"/>
                  <a:gd name="T54" fmla="*/ 879475 w 670"/>
                  <a:gd name="T55" fmla="*/ 906462 h 1135"/>
                  <a:gd name="T56" fmla="*/ 939800 w 670"/>
                  <a:gd name="T57" fmla="*/ 885825 h 1135"/>
                  <a:gd name="T58" fmla="*/ 981075 w 670"/>
                  <a:gd name="T59" fmla="*/ 820737 h 1135"/>
                  <a:gd name="T60" fmla="*/ 1028700 w 670"/>
                  <a:gd name="T61" fmla="*/ 681037 h 1135"/>
                  <a:gd name="T62" fmla="*/ 1052513 w 670"/>
                  <a:gd name="T63" fmla="*/ 576262 h 1135"/>
                  <a:gd name="T64" fmla="*/ 1060450 w 670"/>
                  <a:gd name="T65" fmla="*/ 487362 h 1135"/>
                  <a:gd name="T66" fmla="*/ 1028700 w 670"/>
                  <a:gd name="T67" fmla="*/ 433387 h 1135"/>
                  <a:gd name="T68" fmla="*/ 981075 w 670"/>
                  <a:gd name="T69" fmla="*/ 415925 h 1135"/>
                  <a:gd name="T70" fmla="*/ 939800 w 670"/>
                  <a:gd name="T71" fmla="*/ 388937 h 1135"/>
                  <a:gd name="T72" fmla="*/ 909638 w 670"/>
                  <a:gd name="T73" fmla="*/ 341312 h 1135"/>
                  <a:gd name="T74" fmla="*/ 865188 w 670"/>
                  <a:gd name="T75" fmla="*/ 327025 h 1135"/>
                  <a:gd name="T76" fmla="*/ 820738 w 670"/>
                  <a:gd name="T77" fmla="*/ 327025 h 1135"/>
                  <a:gd name="T78" fmla="*/ 781050 w 670"/>
                  <a:gd name="T79" fmla="*/ 309562 h 1135"/>
                  <a:gd name="T80" fmla="*/ 728663 w 670"/>
                  <a:gd name="T81" fmla="*/ 234950 h 1135"/>
                  <a:gd name="T82" fmla="*/ 674688 w 670"/>
                  <a:gd name="T83" fmla="*/ 174625 h 1135"/>
                  <a:gd name="T84" fmla="*/ 582613 w 670"/>
                  <a:gd name="T85" fmla="*/ 112712 h 1135"/>
                  <a:gd name="T86" fmla="*/ 460375 w 670"/>
                  <a:gd name="T87" fmla="*/ 58737 h 1135"/>
                  <a:gd name="T88" fmla="*/ 361950 w 670"/>
                  <a:gd name="T89" fmla="*/ 44450 h 1135"/>
                  <a:gd name="T90" fmla="*/ 293688 w 670"/>
                  <a:gd name="T91" fmla="*/ 38100 h 1135"/>
                  <a:gd name="T92" fmla="*/ 255588 w 670"/>
                  <a:gd name="T93" fmla="*/ 38100 h 1135"/>
                  <a:gd name="T94" fmla="*/ 214313 w 670"/>
                  <a:gd name="T95" fmla="*/ 20637 h 1135"/>
                  <a:gd name="T96" fmla="*/ 177800 w 670"/>
                  <a:gd name="T97" fmla="*/ 0 h 1135"/>
                  <a:gd name="T98" fmla="*/ 133350 w 670"/>
                  <a:gd name="T99" fmla="*/ 26987 h 1135"/>
                  <a:gd name="T100" fmla="*/ 85725 w 670"/>
                  <a:gd name="T101" fmla="*/ 79375 h 1135"/>
                  <a:gd name="T102" fmla="*/ 47625 w 670"/>
                  <a:gd name="T103" fmla="*/ 103187 h 113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70"/>
                  <a:gd name="T157" fmla="*/ 0 h 1135"/>
                  <a:gd name="T158" fmla="*/ 670 w 670"/>
                  <a:gd name="T159" fmla="*/ 1135 h 113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70" h="1135">
                    <a:moveTo>
                      <a:pt x="22" y="73"/>
                    </a:moveTo>
                    <a:lnTo>
                      <a:pt x="9" y="122"/>
                    </a:lnTo>
                    <a:lnTo>
                      <a:pt x="0" y="189"/>
                    </a:lnTo>
                    <a:lnTo>
                      <a:pt x="2" y="260"/>
                    </a:lnTo>
                    <a:lnTo>
                      <a:pt x="17" y="318"/>
                    </a:lnTo>
                    <a:lnTo>
                      <a:pt x="32" y="339"/>
                    </a:lnTo>
                    <a:lnTo>
                      <a:pt x="50" y="361"/>
                    </a:lnTo>
                    <a:lnTo>
                      <a:pt x="69" y="380"/>
                    </a:lnTo>
                    <a:lnTo>
                      <a:pt x="88" y="399"/>
                    </a:lnTo>
                    <a:lnTo>
                      <a:pt x="105" y="418"/>
                    </a:lnTo>
                    <a:lnTo>
                      <a:pt x="122" y="438"/>
                    </a:lnTo>
                    <a:lnTo>
                      <a:pt x="133" y="457"/>
                    </a:lnTo>
                    <a:lnTo>
                      <a:pt x="142" y="478"/>
                    </a:lnTo>
                    <a:lnTo>
                      <a:pt x="150" y="521"/>
                    </a:lnTo>
                    <a:lnTo>
                      <a:pt x="153" y="571"/>
                    </a:lnTo>
                    <a:lnTo>
                      <a:pt x="148" y="622"/>
                    </a:lnTo>
                    <a:lnTo>
                      <a:pt x="137" y="676"/>
                    </a:lnTo>
                    <a:lnTo>
                      <a:pt x="129" y="710"/>
                    </a:lnTo>
                    <a:lnTo>
                      <a:pt x="125" y="744"/>
                    </a:lnTo>
                    <a:lnTo>
                      <a:pt x="122" y="781"/>
                    </a:lnTo>
                    <a:lnTo>
                      <a:pt x="120" y="815"/>
                    </a:lnTo>
                    <a:lnTo>
                      <a:pt x="118" y="847"/>
                    </a:lnTo>
                    <a:lnTo>
                      <a:pt x="116" y="877"/>
                    </a:lnTo>
                    <a:lnTo>
                      <a:pt x="112" y="905"/>
                    </a:lnTo>
                    <a:lnTo>
                      <a:pt x="107" y="927"/>
                    </a:lnTo>
                    <a:lnTo>
                      <a:pt x="99" y="948"/>
                    </a:lnTo>
                    <a:lnTo>
                      <a:pt x="92" y="974"/>
                    </a:lnTo>
                    <a:lnTo>
                      <a:pt x="88" y="997"/>
                    </a:lnTo>
                    <a:lnTo>
                      <a:pt x="95" y="1021"/>
                    </a:lnTo>
                    <a:lnTo>
                      <a:pt x="105" y="1047"/>
                    </a:lnTo>
                    <a:lnTo>
                      <a:pt x="120" y="1077"/>
                    </a:lnTo>
                    <a:lnTo>
                      <a:pt x="135" y="1105"/>
                    </a:lnTo>
                    <a:lnTo>
                      <a:pt x="153" y="1122"/>
                    </a:lnTo>
                    <a:lnTo>
                      <a:pt x="163" y="1126"/>
                    </a:lnTo>
                    <a:lnTo>
                      <a:pt x="174" y="1128"/>
                    </a:lnTo>
                    <a:lnTo>
                      <a:pt x="185" y="1133"/>
                    </a:lnTo>
                    <a:lnTo>
                      <a:pt x="195" y="1133"/>
                    </a:lnTo>
                    <a:lnTo>
                      <a:pt x="208" y="1135"/>
                    </a:lnTo>
                    <a:lnTo>
                      <a:pt x="217" y="1135"/>
                    </a:lnTo>
                    <a:lnTo>
                      <a:pt x="225" y="1133"/>
                    </a:lnTo>
                    <a:lnTo>
                      <a:pt x="232" y="1130"/>
                    </a:lnTo>
                    <a:lnTo>
                      <a:pt x="232" y="1122"/>
                    </a:lnTo>
                    <a:lnTo>
                      <a:pt x="225" y="1118"/>
                    </a:lnTo>
                    <a:lnTo>
                      <a:pt x="219" y="1111"/>
                    </a:lnTo>
                    <a:lnTo>
                      <a:pt x="210" y="1100"/>
                    </a:lnTo>
                    <a:lnTo>
                      <a:pt x="202" y="1088"/>
                    </a:lnTo>
                    <a:lnTo>
                      <a:pt x="195" y="1070"/>
                    </a:lnTo>
                    <a:lnTo>
                      <a:pt x="191" y="1047"/>
                    </a:lnTo>
                    <a:lnTo>
                      <a:pt x="193" y="1015"/>
                    </a:lnTo>
                    <a:lnTo>
                      <a:pt x="202" y="985"/>
                    </a:lnTo>
                    <a:lnTo>
                      <a:pt x="213" y="965"/>
                    </a:lnTo>
                    <a:lnTo>
                      <a:pt x="228" y="950"/>
                    </a:lnTo>
                    <a:lnTo>
                      <a:pt x="245" y="935"/>
                    </a:lnTo>
                    <a:lnTo>
                      <a:pt x="262" y="918"/>
                    </a:lnTo>
                    <a:lnTo>
                      <a:pt x="273" y="897"/>
                    </a:lnTo>
                    <a:lnTo>
                      <a:pt x="281" y="873"/>
                    </a:lnTo>
                    <a:lnTo>
                      <a:pt x="290" y="852"/>
                    </a:lnTo>
                    <a:lnTo>
                      <a:pt x="301" y="834"/>
                    </a:lnTo>
                    <a:lnTo>
                      <a:pt x="313" y="826"/>
                    </a:lnTo>
                    <a:lnTo>
                      <a:pt x="328" y="819"/>
                    </a:lnTo>
                    <a:lnTo>
                      <a:pt x="343" y="811"/>
                    </a:lnTo>
                    <a:lnTo>
                      <a:pt x="356" y="800"/>
                    </a:lnTo>
                    <a:lnTo>
                      <a:pt x="369" y="783"/>
                    </a:lnTo>
                    <a:lnTo>
                      <a:pt x="380" y="768"/>
                    </a:lnTo>
                    <a:lnTo>
                      <a:pt x="391" y="755"/>
                    </a:lnTo>
                    <a:lnTo>
                      <a:pt x="401" y="742"/>
                    </a:lnTo>
                    <a:lnTo>
                      <a:pt x="412" y="729"/>
                    </a:lnTo>
                    <a:lnTo>
                      <a:pt x="421" y="717"/>
                    </a:lnTo>
                    <a:lnTo>
                      <a:pt x="431" y="702"/>
                    </a:lnTo>
                    <a:lnTo>
                      <a:pt x="440" y="689"/>
                    </a:lnTo>
                    <a:lnTo>
                      <a:pt x="444" y="678"/>
                    </a:lnTo>
                    <a:lnTo>
                      <a:pt x="451" y="667"/>
                    </a:lnTo>
                    <a:lnTo>
                      <a:pt x="459" y="656"/>
                    </a:lnTo>
                    <a:lnTo>
                      <a:pt x="464" y="641"/>
                    </a:lnTo>
                    <a:lnTo>
                      <a:pt x="462" y="624"/>
                    </a:lnTo>
                    <a:lnTo>
                      <a:pt x="459" y="609"/>
                    </a:lnTo>
                    <a:lnTo>
                      <a:pt x="464" y="599"/>
                    </a:lnTo>
                    <a:lnTo>
                      <a:pt x="474" y="594"/>
                    </a:lnTo>
                    <a:lnTo>
                      <a:pt x="487" y="592"/>
                    </a:lnTo>
                    <a:lnTo>
                      <a:pt x="498" y="592"/>
                    </a:lnTo>
                    <a:lnTo>
                      <a:pt x="511" y="588"/>
                    </a:lnTo>
                    <a:lnTo>
                      <a:pt x="524" y="584"/>
                    </a:lnTo>
                    <a:lnTo>
                      <a:pt x="539" y="577"/>
                    </a:lnTo>
                    <a:lnTo>
                      <a:pt x="554" y="571"/>
                    </a:lnTo>
                    <a:lnTo>
                      <a:pt x="569" y="569"/>
                    </a:lnTo>
                    <a:lnTo>
                      <a:pt x="582" y="566"/>
                    </a:lnTo>
                    <a:lnTo>
                      <a:pt x="592" y="558"/>
                    </a:lnTo>
                    <a:lnTo>
                      <a:pt x="601" y="547"/>
                    </a:lnTo>
                    <a:lnTo>
                      <a:pt x="610" y="536"/>
                    </a:lnTo>
                    <a:lnTo>
                      <a:pt x="618" y="517"/>
                    </a:lnTo>
                    <a:lnTo>
                      <a:pt x="629" y="487"/>
                    </a:lnTo>
                    <a:lnTo>
                      <a:pt x="640" y="455"/>
                    </a:lnTo>
                    <a:lnTo>
                      <a:pt x="648" y="429"/>
                    </a:lnTo>
                    <a:lnTo>
                      <a:pt x="653" y="408"/>
                    </a:lnTo>
                    <a:lnTo>
                      <a:pt x="659" y="384"/>
                    </a:lnTo>
                    <a:lnTo>
                      <a:pt x="663" y="363"/>
                    </a:lnTo>
                    <a:lnTo>
                      <a:pt x="668" y="346"/>
                    </a:lnTo>
                    <a:lnTo>
                      <a:pt x="670" y="328"/>
                    </a:lnTo>
                    <a:lnTo>
                      <a:pt x="668" y="307"/>
                    </a:lnTo>
                    <a:lnTo>
                      <a:pt x="661" y="285"/>
                    </a:lnTo>
                    <a:lnTo>
                      <a:pt x="655" y="275"/>
                    </a:lnTo>
                    <a:lnTo>
                      <a:pt x="648" y="273"/>
                    </a:lnTo>
                    <a:lnTo>
                      <a:pt x="640" y="268"/>
                    </a:lnTo>
                    <a:lnTo>
                      <a:pt x="629" y="266"/>
                    </a:lnTo>
                    <a:lnTo>
                      <a:pt x="618" y="262"/>
                    </a:lnTo>
                    <a:lnTo>
                      <a:pt x="610" y="258"/>
                    </a:lnTo>
                    <a:lnTo>
                      <a:pt x="599" y="251"/>
                    </a:lnTo>
                    <a:lnTo>
                      <a:pt x="592" y="245"/>
                    </a:lnTo>
                    <a:lnTo>
                      <a:pt x="588" y="238"/>
                    </a:lnTo>
                    <a:lnTo>
                      <a:pt x="582" y="225"/>
                    </a:lnTo>
                    <a:lnTo>
                      <a:pt x="573" y="215"/>
                    </a:lnTo>
                    <a:lnTo>
                      <a:pt x="562" y="208"/>
                    </a:lnTo>
                    <a:lnTo>
                      <a:pt x="552" y="206"/>
                    </a:lnTo>
                    <a:lnTo>
                      <a:pt x="545" y="206"/>
                    </a:lnTo>
                    <a:lnTo>
                      <a:pt x="537" y="206"/>
                    </a:lnTo>
                    <a:lnTo>
                      <a:pt x="528" y="206"/>
                    </a:lnTo>
                    <a:lnTo>
                      <a:pt x="517" y="206"/>
                    </a:lnTo>
                    <a:lnTo>
                      <a:pt x="507" y="204"/>
                    </a:lnTo>
                    <a:lnTo>
                      <a:pt x="498" y="200"/>
                    </a:lnTo>
                    <a:lnTo>
                      <a:pt x="492" y="195"/>
                    </a:lnTo>
                    <a:lnTo>
                      <a:pt x="485" y="189"/>
                    </a:lnTo>
                    <a:lnTo>
                      <a:pt x="474" y="172"/>
                    </a:lnTo>
                    <a:lnTo>
                      <a:pt x="459" y="148"/>
                    </a:lnTo>
                    <a:lnTo>
                      <a:pt x="446" y="129"/>
                    </a:lnTo>
                    <a:lnTo>
                      <a:pt x="434" y="116"/>
                    </a:lnTo>
                    <a:lnTo>
                      <a:pt x="425" y="110"/>
                    </a:lnTo>
                    <a:lnTo>
                      <a:pt x="410" y="99"/>
                    </a:lnTo>
                    <a:lnTo>
                      <a:pt x="391" y="86"/>
                    </a:lnTo>
                    <a:lnTo>
                      <a:pt x="367" y="71"/>
                    </a:lnTo>
                    <a:lnTo>
                      <a:pt x="341" y="58"/>
                    </a:lnTo>
                    <a:lnTo>
                      <a:pt x="316" y="45"/>
                    </a:lnTo>
                    <a:lnTo>
                      <a:pt x="290" y="37"/>
                    </a:lnTo>
                    <a:lnTo>
                      <a:pt x="266" y="32"/>
                    </a:lnTo>
                    <a:lnTo>
                      <a:pt x="245" y="30"/>
                    </a:lnTo>
                    <a:lnTo>
                      <a:pt x="228" y="28"/>
                    </a:lnTo>
                    <a:lnTo>
                      <a:pt x="210" y="26"/>
                    </a:lnTo>
                    <a:lnTo>
                      <a:pt x="198" y="24"/>
                    </a:lnTo>
                    <a:lnTo>
                      <a:pt x="185" y="24"/>
                    </a:lnTo>
                    <a:lnTo>
                      <a:pt x="174" y="22"/>
                    </a:lnTo>
                    <a:lnTo>
                      <a:pt x="168" y="22"/>
                    </a:lnTo>
                    <a:lnTo>
                      <a:pt x="161" y="24"/>
                    </a:lnTo>
                    <a:lnTo>
                      <a:pt x="153" y="24"/>
                    </a:lnTo>
                    <a:lnTo>
                      <a:pt x="144" y="20"/>
                    </a:lnTo>
                    <a:lnTo>
                      <a:pt x="135" y="13"/>
                    </a:lnTo>
                    <a:lnTo>
                      <a:pt x="129" y="7"/>
                    </a:lnTo>
                    <a:lnTo>
                      <a:pt x="120" y="2"/>
                    </a:lnTo>
                    <a:lnTo>
                      <a:pt x="112" y="0"/>
                    </a:lnTo>
                    <a:lnTo>
                      <a:pt x="101" y="5"/>
                    </a:lnTo>
                    <a:lnTo>
                      <a:pt x="92" y="9"/>
                    </a:lnTo>
                    <a:lnTo>
                      <a:pt x="84" y="17"/>
                    </a:lnTo>
                    <a:lnTo>
                      <a:pt x="73" y="30"/>
                    </a:lnTo>
                    <a:lnTo>
                      <a:pt x="65" y="41"/>
                    </a:lnTo>
                    <a:lnTo>
                      <a:pt x="54" y="50"/>
                    </a:lnTo>
                    <a:lnTo>
                      <a:pt x="50" y="52"/>
                    </a:lnTo>
                    <a:lnTo>
                      <a:pt x="41" y="56"/>
                    </a:lnTo>
                    <a:lnTo>
                      <a:pt x="30" y="65"/>
                    </a:lnTo>
                    <a:lnTo>
                      <a:pt x="22" y="73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26" name="Freeform 4">
                <a:extLst>
                  <a:ext uri="{FF2B5EF4-FFF2-40B4-BE49-F238E27FC236}">
                    <a16:creationId xmlns="" xmlns:a16="http://schemas.microsoft.com/office/drawing/2014/main" id="{8D67405B-5983-45F2-8DFE-1DF7E2542A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" y="1287"/>
                <a:ext cx="1695" cy="1269"/>
              </a:xfrm>
              <a:custGeom>
                <a:avLst/>
                <a:gdLst>
                  <a:gd name="T0" fmla="*/ 1822450 w 1695"/>
                  <a:gd name="T1" fmla="*/ 1497012 h 1269"/>
                  <a:gd name="T2" fmla="*/ 1695450 w 1695"/>
                  <a:gd name="T3" fmla="*/ 1547812 h 1269"/>
                  <a:gd name="T4" fmla="*/ 1766887 w 1695"/>
                  <a:gd name="T5" fmla="*/ 1731962 h 1269"/>
                  <a:gd name="T6" fmla="*/ 1879600 w 1695"/>
                  <a:gd name="T7" fmla="*/ 1684337 h 1269"/>
                  <a:gd name="T8" fmla="*/ 1924050 w 1695"/>
                  <a:gd name="T9" fmla="*/ 1797050 h 1269"/>
                  <a:gd name="T10" fmla="*/ 2027237 w 1695"/>
                  <a:gd name="T11" fmla="*/ 1949450 h 1269"/>
                  <a:gd name="T12" fmla="*/ 2132012 w 1695"/>
                  <a:gd name="T13" fmla="*/ 1981200 h 1269"/>
                  <a:gd name="T14" fmla="*/ 2057400 w 1695"/>
                  <a:gd name="T15" fmla="*/ 2011362 h 1269"/>
                  <a:gd name="T16" fmla="*/ 1941512 w 1695"/>
                  <a:gd name="T17" fmla="*/ 1957387 h 1269"/>
                  <a:gd name="T18" fmla="*/ 1819275 w 1695"/>
                  <a:gd name="T19" fmla="*/ 1854200 h 1269"/>
                  <a:gd name="T20" fmla="*/ 1652587 w 1695"/>
                  <a:gd name="T21" fmla="*/ 1790700 h 1269"/>
                  <a:gd name="T22" fmla="*/ 1525587 w 1695"/>
                  <a:gd name="T23" fmla="*/ 1681162 h 1269"/>
                  <a:gd name="T24" fmla="*/ 1392237 w 1695"/>
                  <a:gd name="T25" fmla="*/ 1600200 h 1269"/>
                  <a:gd name="T26" fmla="*/ 1219200 w 1695"/>
                  <a:gd name="T27" fmla="*/ 1449387 h 1269"/>
                  <a:gd name="T28" fmla="*/ 1136650 w 1695"/>
                  <a:gd name="T29" fmla="*/ 1279525 h 1269"/>
                  <a:gd name="T30" fmla="*/ 1055687 w 1695"/>
                  <a:gd name="T31" fmla="*/ 1058862 h 1269"/>
                  <a:gd name="T32" fmla="*/ 1014412 w 1695"/>
                  <a:gd name="T33" fmla="*/ 803275 h 1269"/>
                  <a:gd name="T34" fmla="*/ 882650 w 1695"/>
                  <a:gd name="T35" fmla="*/ 642937 h 1269"/>
                  <a:gd name="T36" fmla="*/ 746125 w 1695"/>
                  <a:gd name="T37" fmla="*/ 604837 h 1269"/>
                  <a:gd name="T38" fmla="*/ 609600 w 1695"/>
                  <a:gd name="T39" fmla="*/ 560387 h 1269"/>
                  <a:gd name="T40" fmla="*/ 476250 w 1695"/>
                  <a:gd name="T41" fmla="*/ 523875 h 1269"/>
                  <a:gd name="T42" fmla="*/ 309562 w 1695"/>
                  <a:gd name="T43" fmla="*/ 571500 h 1269"/>
                  <a:gd name="T44" fmla="*/ 160337 w 1695"/>
                  <a:gd name="T45" fmla="*/ 604837 h 1269"/>
                  <a:gd name="T46" fmla="*/ 115887 w 1695"/>
                  <a:gd name="T47" fmla="*/ 381000 h 1269"/>
                  <a:gd name="T48" fmla="*/ 9525 w 1695"/>
                  <a:gd name="T49" fmla="*/ 277812 h 1269"/>
                  <a:gd name="T50" fmla="*/ 179387 w 1695"/>
                  <a:gd name="T51" fmla="*/ 101600 h 1269"/>
                  <a:gd name="T52" fmla="*/ 493712 w 1695"/>
                  <a:gd name="T53" fmla="*/ 122237 h 1269"/>
                  <a:gd name="T54" fmla="*/ 660400 w 1695"/>
                  <a:gd name="T55" fmla="*/ 158750 h 1269"/>
                  <a:gd name="T56" fmla="*/ 895350 w 1695"/>
                  <a:gd name="T57" fmla="*/ 166687 h 1269"/>
                  <a:gd name="T58" fmla="*/ 1089025 w 1695"/>
                  <a:gd name="T59" fmla="*/ 176212 h 1269"/>
                  <a:gd name="T60" fmla="*/ 1276350 w 1695"/>
                  <a:gd name="T61" fmla="*/ 220662 h 1269"/>
                  <a:gd name="T62" fmla="*/ 1522412 w 1695"/>
                  <a:gd name="T63" fmla="*/ 238125 h 1269"/>
                  <a:gd name="T64" fmla="*/ 1757362 w 1695"/>
                  <a:gd name="T65" fmla="*/ 163512 h 1269"/>
                  <a:gd name="T66" fmla="*/ 1724025 w 1695"/>
                  <a:gd name="T67" fmla="*/ 26987 h 1269"/>
                  <a:gd name="T68" fmla="*/ 1846262 w 1695"/>
                  <a:gd name="T69" fmla="*/ 77787 h 1269"/>
                  <a:gd name="T70" fmla="*/ 1974850 w 1695"/>
                  <a:gd name="T71" fmla="*/ 158750 h 1269"/>
                  <a:gd name="T72" fmla="*/ 2101850 w 1695"/>
                  <a:gd name="T73" fmla="*/ 203200 h 1269"/>
                  <a:gd name="T74" fmla="*/ 2006600 w 1695"/>
                  <a:gd name="T75" fmla="*/ 258762 h 1269"/>
                  <a:gd name="T76" fmla="*/ 1819275 w 1695"/>
                  <a:gd name="T77" fmla="*/ 387350 h 1269"/>
                  <a:gd name="T78" fmla="*/ 1835150 w 1695"/>
                  <a:gd name="T79" fmla="*/ 642937 h 1269"/>
                  <a:gd name="T80" fmla="*/ 1989137 w 1695"/>
                  <a:gd name="T81" fmla="*/ 687387 h 1269"/>
                  <a:gd name="T82" fmla="*/ 2081212 w 1695"/>
                  <a:gd name="T83" fmla="*/ 755650 h 1269"/>
                  <a:gd name="T84" fmla="*/ 2152650 w 1695"/>
                  <a:gd name="T85" fmla="*/ 622300 h 1269"/>
                  <a:gd name="T86" fmla="*/ 2143124 w 1695"/>
                  <a:gd name="T87" fmla="*/ 479425 h 1269"/>
                  <a:gd name="T88" fmla="*/ 2298700 w 1695"/>
                  <a:gd name="T89" fmla="*/ 485775 h 1269"/>
                  <a:gd name="T90" fmla="*/ 2425700 w 1695"/>
                  <a:gd name="T91" fmla="*/ 520700 h 1269"/>
                  <a:gd name="T92" fmla="*/ 2547936 w 1695"/>
                  <a:gd name="T93" fmla="*/ 598487 h 1269"/>
                  <a:gd name="T94" fmla="*/ 2652712 w 1695"/>
                  <a:gd name="T95" fmla="*/ 711200 h 1269"/>
                  <a:gd name="T96" fmla="*/ 2622550 w 1695"/>
                  <a:gd name="T97" fmla="*/ 819150 h 1269"/>
                  <a:gd name="T98" fmla="*/ 2527300 w 1695"/>
                  <a:gd name="T99" fmla="*/ 908050 h 1269"/>
                  <a:gd name="T100" fmla="*/ 2381250 w 1695"/>
                  <a:gd name="T101" fmla="*/ 1058862 h 1269"/>
                  <a:gd name="T102" fmla="*/ 2268536 w 1695"/>
                  <a:gd name="T103" fmla="*/ 1166812 h 1269"/>
                  <a:gd name="T104" fmla="*/ 2214562 w 1695"/>
                  <a:gd name="T105" fmla="*/ 1300162 h 1269"/>
                  <a:gd name="T106" fmla="*/ 2132012 w 1695"/>
                  <a:gd name="T107" fmla="*/ 1381125 h 1269"/>
                  <a:gd name="T108" fmla="*/ 2074862 w 1695"/>
                  <a:gd name="T109" fmla="*/ 1552575 h 1269"/>
                  <a:gd name="T110" fmla="*/ 1985962 w 1695"/>
                  <a:gd name="T111" fmla="*/ 1460500 h 126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95"/>
                  <a:gd name="T169" fmla="*/ 0 h 1269"/>
                  <a:gd name="T170" fmla="*/ 1695 w 1695"/>
                  <a:gd name="T171" fmla="*/ 1269 h 126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95" h="1269">
                    <a:moveTo>
                      <a:pt x="1238" y="922"/>
                    </a:moveTo>
                    <a:lnTo>
                      <a:pt x="1223" y="924"/>
                    </a:lnTo>
                    <a:lnTo>
                      <a:pt x="1210" y="917"/>
                    </a:lnTo>
                    <a:lnTo>
                      <a:pt x="1197" y="913"/>
                    </a:lnTo>
                    <a:lnTo>
                      <a:pt x="1182" y="920"/>
                    </a:lnTo>
                    <a:lnTo>
                      <a:pt x="1167" y="932"/>
                    </a:lnTo>
                    <a:lnTo>
                      <a:pt x="1159" y="939"/>
                    </a:lnTo>
                    <a:lnTo>
                      <a:pt x="1148" y="943"/>
                    </a:lnTo>
                    <a:lnTo>
                      <a:pt x="1135" y="945"/>
                    </a:lnTo>
                    <a:lnTo>
                      <a:pt x="1126" y="945"/>
                    </a:lnTo>
                    <a:lnTo>
                      <a:pt x="1116" y="945"/>
                    </a:lnTo>
                    <a:lnTo>
                      <a:pt x="1105" y="945"/>
                    </a:lnTo>
                    <a:lnTo>
                      <a:pt x="1094" y="945"/>
                    </a:lnTo>
                    <a:lnTo>
                      <a:pt x="1086" y="952"/>
                    </a:lnTo>
                    <a:lnTo>
                      <a:pt x="1077" y="960"/>
                    </a:lnTo>
                    <a:lnTo>
                      <a:pt x="1068" y="975"/>
                    </a:lnTo>
                    <a:lnTo>
                      <a:pt x="1064" y="997"/>
                    </a:lnTo>
                    <a:lnTo>
                      <a:pt x="1062" y="1020"/>
                    </a:lnTo>
                    <a:lnTo>
                      <a:pt x="1064" y="1040"/>
                    </a:lnTo>
                    <a:lnTo>
                      <a:pt x="1073" y="1055"/>
                    </a:lnTo>
                    <a:lnTo>
                      <a:pt x="1081" y="1068"/>
                    </a:lnTo>
                    <a:lnTo>
                      <a:pt x="1092" y="1078"/>
                    </a:lnTo>
                    <a:lnTo>
                      <a:pt x="1103" y="1087"/>
                    </a:lnTo>
                    <a:lnTo>
                      <a:pt x="1113" y="1091"/>
                    </a:lnTo>
                    <a:lnTo>
                      <a:pt x="1122" y="1095"/>
                    </a:lnTo>
                    <a:lnTo>
                      <a:pt x="1131" y="1095"/>
                    </a:lnTo>
                    <a:lnTo>
                      <a:pt x="1139" y="1093"/>
                    </a:lnTo>
                    <a:lnTo>
                      <a:pt x="1148" y="1089"/>
                    </a:lnTo>
                    <a:lnTo>
                      <a:pt x="1159" y="1083"/>
                    </a:lnTo>
                    <a:lnTo>
                      <a:pt x="1167" y="1076"/>
                    </a:lnTo>
                    <a:lnTo>
                      <a:pt x="1176" y="1068"/>
                    </a:lnTo>
                    <a:lnTo>
                      <a:pt x="1184" y="1061"/>
                    </a:lnTo>
                    <a:lnTo>
                      <a:pt x="1193" y="1053"/>
                    </a:lnTo>
                    <a:lnTo>
                      <a:pt x="1206" y="1050"/>
                    </a:lnTo>
                    <a:lnTo>
                      <a:pt x="1212" y="1065"/>
                    </a:lnTo>
                    <a:lnTo>
                      <a:pt x="1212" y="1087"/>
                    </a:lnTo>
                    <a:lnTo>
                      <a:pt x="1206" y="1106"/>
                    </a:lnTo>
                    <a:lnTo>
                      <a:pt x="1199" y="1119"/>
                    </a:lnTo>
                    <a:lnTo>
                      <a:pt x="1204" y="1125"/>
                    </a:lnTo>
                    <a:lnTo>
                      <a:pt x="1212" y="1132"/>
                    </a:lnTo>
                    <a:lnTo>
                      <a:pt x="1225" y="1134"/>
                    </a:lnTo>
                    <a:lnTo>
                      <a:pt x="1238" y="1138"/>
                    </a:lnTo>
                    <a:lnTo>
                      <a:pt x="1251" y="1147"/>
                    </a:lnTo>
                    <a:lnTo>
                      <a:pt x="1264" y="1162"/>
                    </a:lnTo>
                    <a:lnTo>
                      <a:pt x="1270" y="1183"/>
                    </a:lnTo>
                    <a:lnTo>
                      <a:pt x="1272" y="1203"/>
                    </a:lnTo>
                    <a:lnTo>
                      <a:pt x="1274" y="1216"/>
                    </a:lnTo>
                    <a:lnTo>
                      <a:pt x="1277" y="1228"/>
                    </a:lnTo>
                    <a:lnTo>
                      <a:pt x="1283" y="1237"/>
                    </a:lnTo>
                    <a:lnTo>
                      <a:pt x="1292" y="1241"/>
                    </a:lnTo>
                    <a:lnTo>
                      <a:pt x="1304" y="1246"/>
                    </a:lnTo>
                    <a:lnTo>
                      <a:pt x="1317" y="1248"/>
                    </a:lnTo>
                    <a:lnTo>
                      <a:pt x="1328" y="1250"/>
                    </a:lnTo>
                    <a:lnTo>
                      <a:pt x="1337" y="1250"/>
                    </a:lnTo>
                    <a:lnTo>
                      <a:pt x="1341" y="1248"/>
                    </a:lnTo>
                    <a:lnTo>
                      <a:pt x="1343" y="1248"/>
                    </a:lnTo>
                    <a:lnTo>
                      <a:pt x="1343" y="1250"/>
                    </a:lnTo>
                    <a:lnTo>
                      <a:pt x="1341" y="1254"/>
                    </a:lnTo>
                    <a:lnTo>
                      <a:pt x="1337" y="1261"/>
                    </a:lnTo>
                    <a:lnTo>
                      <a:pt x="1330" y="1267"/>
                    </a:lnTo>
                    <a:lnTo>
                      <a:pt x="1322" y="1269"/>
                    </a:lnTo>
                    <a:lnTo>
                      <a:pt x="1315" y="1269"/>
                    </a:lnTo>
                    <a:lnTo>
                      <a:pt x="1304" y="1267"/>
                    </a:lnTo>
                    <a:lnTo>
                      <a:pt x="1296" y="1267"/>
                    </a:lnTo>
                    <a:lnTo>
                      <a:pt x="1285" y="1263"/>
                    </a:lnTo>
                    <a:lnTo>
                      <a:pt x="1274" y="1261"/>
                    </a:lnTo>
                    <a:lnTo>
                      <a:pt x="1264" y="1258"/>
                    </a:lnTo>
                    <a:lnTo>
                      <a:pt x="1257" y="1254"/>
                    </a:lnTo>
                    <a:lnTo>
                      <a:pt x="1253" y="1252"/>
                    </a:lnTo>
                    <a:lnTo>
                      <a:pt x="1247" y="1248"/>
                    </a:lnTo>
                    <a:lnTo>
                      <a:pt x="1236" y="1241"/>
                    </a:lnTo>
                    <a:lnTo>
                      <a:pt x="1223" y="1233"/>
                    </a:lnTo>
                    <a:lnTo>
                      <a:pt x="1208" y="1222"/>
                    </a:lnTo>
                    <a:lnTo>
                      <a:pt x="1195" y="1211"/>
                    </a:lnTo>
                    <a:lnTo>
                      <a:pt x="1186" y="1203"/>
                    </a:lnTo>
                    <a:lnTo>
                      <a:pt x="1180" y="1194"/>
                    </a:lnTo>
                    <a:lnTo>
                      <a:pt x="1174" y="1188"/>
                    </a:lnTo>
                    <a:lnTo>
                      <a:pt x="1167" y="1181"/>
                    </a:lnTo>
                    <a:lnTo>
                      <a:pt x="1159" y="1175"/>
                    </a:lnTo>
                    <a:lnTo>
                      <a:pt x="1146" y="1168"/>
                    </a:lnTo>
                    <a:lnTo>
                      <a:pt x="1128" y="1162"/>
                    </a:lnTo>
                    <a:lnTo>
                      <a:pt x="1116" y="1158"/>
                    </a:lnTo>
                    <a:lnTo>
                      <a:pt x="1101" y="1151"/>
                    </a:lnTo>
                    <a:lnTo>
                      <a:pt x="1088" y="1147"/>
                    </a:lnTo>
                    <a:lnTo>
                      <a:pt x="1075" y="1141"/>
                    </a:lnTo>
                    <a:lnTo>
                      <a:pt x="1062" y="1136"/>
                    </a:lnTo>
                    <a:lnTo>
                      <a:pt x="1051" y="1132"/>
                    </a:lnTo>
                    <a:lnTo>
                      <a:pt x="1041" y="1128"/>
                    </a:lnTo>
                    <a:lnTo>
                      <a:pt x="1030" y="1123"/>
                    </a:lnTo>
                    <a:lnTo>
                      <a:pt x="1019" y="1119"/>
                    </a:lnTo>
                    <a:lnTo>
                      <a:pt x="1008" y="1110"/>
                    </a:lnTo>
                    <a:lnTo>
                      <a:pt x="998" y="1100"/>
                    </a:lnTo>
                    <a:lnTo>
                      <a:pt x="987" y="1089"/>
                    </a:lnTo>
                    <a:lnTo>
                      <a:pt x="978" y="1078"/>
                    </a:lnTo>
                    <a:lnTo>
                      <a:pt x="970" y="1068"/>
                    </a:lnTo>
                    <a:lnTo>
                      <a:pt x="961" y="1059"/>
                    </a:lnTo>
                    <a:lnTo>
                      <a:pt x="957" y="1055"/>
                    </a:lnTo>
                    <a:lnTo>
                      <a:pt x="948" y="1046"/>
                    </a:lnTo>
                    <a:lnTo>
                      <a:pt x="938" y="1033"/>
                    </a:lnTo>
                    <a:lnTo>
                      <a:pt x="927" y="1023"/>
                    </a:lnTo>
                    <a:lnTo>
                      <a:pt x="912" y="1016"/>
                    </a:lnTo>
                    <a:lnTo>
                      <a:pt x="901" y="1014"/>
                    </a:lnTo>
                    <a:lnTo>
                      <a:pt x="890" y="1012"/>
                    </a:lnTo>
                    <a:lnTo>
                      <a:pt x="877" y="1008"/>
                    </a:lnTo>
                    <a:lnTo>
                      <a:pt x="865" y="1003"/>
                    </a:lnTo>
                    <a:lnTo>
                      <a:pt x="852" y="997"/>
                    </a:lnTo>
                    <a:lnTo>
                      <a:pt x="839" y="988"/>
                    </a:lnTo>
                    <a:lnTo>
                      <a:pt x="828" y="982"/>
                    </a:lnTo>
                    <a:lnTo>
                      <a:pt x="817" y="971"/>
                    </a:lnTo>
                    <a:lnTo>
                      <a:pt x="798" y="952"/>
                    </a:lnTo>
                    <a:lnTo>
                      <a:pt x="781" y="932"/>
                    </a:lnTo>
                    <a:lnTo>
                      <a:pt x="768" y="913"/>
                    </a:lnTo>
                    <a:lnTo>
                      <a:pt x="762" y="896"/>
                    </a:lnTo>
                    <a:lnTo>
                      <a:pt x="755" y="879"/>
                    </a:lnTo>
                    <a:lnTo>
                      <a:pt x="751" y="862"/>
                    </a:lnTo>
                    <a:lnTo>
                      <a:pt x="744" y="845"/>
                    </a:lnTo>
                    <a:lnTo>
                      <a:pt x="738" y="830"/>
                    </a:lnTo>
                    <a:lnTo>
                      <a:pt x="734" y="823"/>
                    </a:lnTo>
                    <a:lnTo>
                      <a:pt x="727" y="815"/>
                    </a:lnTo>
                    <a:lnTo>
                      <a:pt x="716" y="806"/>
                    </a:lnTo>
                    <a:lnTo>
                      <a:pt x="706" y="795"/>
                    </a:lnTo>
                    <a:lnTo>
                      <a:pt x="695" y="787"/>
                    </a:lnTo>
                    <a:lnTo>
                      <a:pt x="682" y="774"/>
                    </a:lnTo>
                    <a:lnTo>
                      <a:pt x="674" y="763"/>
                    </a:lnTo>
                    <a:lnTo>
                      <a:pt x="665" y="750"/>
                    </a:lnTo>
                    <a:lnTo>
                      <a:pt x="659" y="722"/>
                    </a:lnTo>
                    <a:lnTo>
                      <a:pt x="659" y="692"/>
                    </a:lnTo>
                    <a:lnTo>
                      <a:pt x="665" y="667"/>
                    </a:lnTo>
                    <a:lnTo>
                      <a:pt x="671" y="649"/>
                    </a:lnTo>
                    <a:lnTo>
                      <a:pt x="674" y="630"/>
                    </a:lnTo>
                    <a:lnTo>
                      <a:pt x="674" y="604"/>
                    </a:lnTo>
                    <a:lnTo>
                      <a:pt x="671" y="574"/>
                    </a:lnTo>
                    <a:lnTo>
                      <a:pt x="665" y="546"/>
                    </a:lnTo>
                    <a:lnTo>
                      <a:pt x="656" y="527"/>
                    </a:lnTo>
                    <a:lnTo>
                      <a:pt x="650" y="514"/>
                    </a:lnTo>
                    <a:lnTo>
                      <a:pt x="639" y="506"/>
                    </a:lnTo>
                    <a:lnTo>
                      <a:pt x="624" y="495"/>
                    </a:lnTo>
                    <a:lnTo>
                      <a:pt x="611" y="482"/>
                    </a:lnTo>
                    <a:lnTo>
                      <a:pt x="603" y="469"/>
                    </a:lnTo>
                    <a:lnTo>
                      <a:pt x="596" y="456"/>
                    </a:lnTo>
                    <a:lnTo>
                      <a:pt x="592" y="439"/>
                    </a:lnTo>
                    <a:lnTo>
                      <a:pt x="583" y="424"/>
                    </a:lnTo>
                    <a:lnTo>
                      <a:pt x="571" y="411"/>
                    </a:lnTo>
                    <a:lnTo>
                      <a:pt x="556" y="405"/>
                    </a:lnTo>
                    <a:lnTo>
                      <a:pt x="541" y="405"/>
                    </a:lnTo>
                    <a:lnTo>
                      <a:pt x="534" y="407"/>
                    </a:lnTo>
                    <a:lnTo>
                      <a:pt x="523" y="405"/>
                    </a:lnTo>
                    <a:lnTo>
                      <a:pt x="515" y="403"/>
                    </a:lnTo>
                    <a:lnTo>
                      <a:pt x="504" y="396"/>
                    </a:lnTo>
                    <a:lnTo>
                      <a:pt x="491" y="392"/>
                    </a:lnTo>
                    <a:lnTo>
                      <a:pt x="480" y="388"/>
                    </a:lnTo>
                    <a:lnTo>
                      <a:pt x="470" y="381"/>
                    </a:lnTo>
                    <a:lnTo>
                      <a:pt x="461" y="377"/>
                    </a:lnTo>
                    <a:lnTo>
                      <a:pt x="446" y="371"/>
                    </a:lnTo>
                    <a:lnTo>
                      <a:pt x="435" y="364"/>
                    </a:lnTo>
                    <a:lnTo>
                      <a:pt x="425" y="358"/>
                    </a:lnTo>
                    <a:lnTo>
                      <a:pt x="410" y="353"/>
                    </a:lnTo>
                    <a:lnTo>
                      <a:pt x="401" y="353"/>
                    </a:lnTo>
                    <a:lnTo>
                      <a:pt x="392" y="351"/>
                    </a:lnTo>
                    <a:lnTo>
                      <a:pt x="384" y="353"/>
                    </a:lnTo>
                    <a:lnTo>
                      <a:pt x="373" y="353"/>
                    </a:lnTo>
                    <a:lnTo>
                      <a:pt x="362" y="353"/>
                    </a:lnTo>
                    <a:lnTo>
                      <a:pt x="352" y="351"/>
                    </a:lnTo>
                    <a:lnTo>
                      <a:pt x="341" y="347"/>
                    </a:lnTo>
                    <a:lnTo>
                      <a:pt x="330" y="343"/>
                    </a:lnTo>
                    <a:lnTo>
                      <a:pt x="319" y="336"/>
                    </a:lnTo>
                    <a:lnTo>
                      <a:pt x="311" y="332"/>
                    </a:lnTo>
                    <a:lnTo>
                      <a:pt x="300" y="330"/>
                    </a:lnTo>
                    <a:lnTo>
                      <a:pt x="289" y="328"/>
                    </a:lnTo>
                    <a:lnTo>
                      <a:pt x="279" y="328"/>
                    </a:lnTo>
                    <a:lnTo>
                      <a:pt x="266" y="328"/>
                    </a:lnTo>
                    <a:lnTo>
                      <a:pt x="251" y="330"/>
                    </a:lnTo>
                    <a:lnTo>
                      <a:pt x="236" y="332"/>
                    </a:lnTo>
                    <a:lnTo>
                      <a:pt x="221" y="336"/>
                    </a:lnTo>
                    <a:lnTo>
                      <a:pt x="206" y="347"/>
                    </a:lnTo>
                    <a:lnTo>
                      <a:pt x="195" y="360"/>
                    </a:lnTo>
                    <a:lnTo>
                      <a:pt x="182" y="373"/>
                    </a:lnTo>
                    <a:lnTo>
                      <a:pt x="171" y="386"/>
                    </a:lnTo>
                    <a:lnTo>
                      <a:pt x="159" y="396"/>
                    </a:lnTo>
                    <a:lnTo>
                      <a:pt x="146" y="405"/>
                    </a:lnTo>
                    <a:lnTo>
                      <a:pt x="131" y="405"/>
                    </a:lnTo>
                    <a:lnTo>
                      <a:pt x="116" y="398"/>
                    </a:lnTo>
                    <a:lnTo>
                      <a:pt x="107" y="390"/>
                    </a:lnTo>
                    <a:lnTo>
                      <a:pt x="101" y="381"/>
                    </a:lnTo>
                    <a:lnTo>
                      <a:pt x="88" y="371"/>
                    </a:lnTo>
                    <a:lnTo>
                      <a:pt x="75" y="358"/>
                    </a:lnTo>
                    <a:lnTo>
                      <a:pt x="68" y="336"/>
                    </a:lnTo>
                    <a:lnTo>
                      <a:pt x="68" y="308"/>
                    </a:lnTo>
                    <a:lnTo>
                      <a:pt x="77" y="276"/>
                    </a:lnTo>
                    <a:lnTo>
                      <a:pt x="81" y="259"/>
                    </a:lnTo>
                    <a:lnTo>
                      <a:pt x="79" y="246"/>
                    </a:lnTo>
                    <a:lnTo>
                      <a:pt x="73" y="240"/>
                    </a:lnTo>
                    <a:lnTo>
                      <a:pt x="62" y="236"/>
                    </a:lnTo>
                    <a:lnTo>
                      <a:pt x="51" y="233"/>
                    </a:lnTo>
                    <a:lnTo>
                      <a:pt x="36" y="229"/>
                    </a:lnTo>
                    <a:lnTo>
                      <a:pt x="21" y="225"/>
                    </a:lnTo>
                    <a:lnTo>
                      <a:pt x="8" y="218"/>
                    </a:lnTo>
                    <a:lnTo>
                      <a:pt x="0" y="208"/>
                    </a:lnTo>
                    <a:lnTo>
                      <a:pt x="0" y="193"/>
                    </a:lnTo>
                    <a:lnTo>
                      <a:pt x="6" y="175"/>
                    </a:lnTo>
                    <a:lnTo>
                      <a:pt x="17" y="156"/>
                    </a:lnTo>
                    <a:lnTo>
                      <a:pt x="32" y="139"/>
                    </a:lnTo>
                    <a:lnTo>
                      <a:pt x="47" y="120"/>
                    </a:lnTo>
                    <a:lnTo>
                      <a:pt x="62" y="105"/>
                    </a:lnTo>
                    <a:lnTo>
                      <a:pt x="77" y="94"/>
                    </a:lnTo>
                    <a:lnTo>
                      <a:pt x="90" y="85"/>
                    </a:lnTo>
                    <a:lnTo>
                      <a:pt x="101" y="75"/>
                    </a:lnTo>
                    <a:lnTo>
                      <a:pt x="113" y="64"/>
                    </a:lnTo>
                    <a:lnTo>
                      <a:pt x="129" y="55"/>
                    </a:lnTo>
                    <a:lnTo>
                      <a:pt x="150" y="49"/>
                    </a:lnTo>
                    <a:lnTo>
                      <a:pt x="178" y="45"/>
                    </a:lnTo>
                    <a:lnTo>
                      <a:pt x="212" y="45"/>
                    </a:lnTo>
                    <a:lnTo>
                      <a:pt x="257" y="49"/>
                    </a:lnTo>
                    <a:lnTo>
                      <a:pt x="279" y="62"/>
                    </a:lnTo>
                    <a:lnTo>
                      <a:pt x="296" y="70"/>
                    </a:lnTo>
                    <a:lnTo>
                      <a:pt x="311" y="77"/>
                    </a:lnTo>
                    <a:lnTo>
                      <a:pt x="324" y="81"/>
                    </a:lnTo>
                    <a:lnTo>
                      <a:pt x="335" y="83"/>
                    </a:lnTo>
                    <a:lnTo>
                      <a:pt x="345" y="88"/>
                    </a:lnTo>
                    <a:lnTo>
                      <a:pt x="356" y="90"/>
                    </a:lnTo>
                    <a:lnTo>
                      <a:pt x="365" y="92"/>
                    </a:lnTo>
                    <a:lnTo>
                      <a:pt x="377" y="96"/>
                    </a:lnTo>
                    <a:lnTo>
                      <a:pt x="395" y="98"/>
                    </a:lnTo>
                    <a:lnTo>
                      <a:pt x="416" y="100"/>
                    </a:lnTo>
                    <a:lnTo>
                      <a:pt x="440" y="105"/>
                    </a:lnTo>
                    <a:lnTo>
                      <a:pt x="461" y="107"/>
                    </a:lnTo>
                    <a:lnTo>
                      <a:pt x="483" y="107"/>
                    </a:lnTo>
                    <a:lnTo>
                      <a:pt x="502" y="107"/>
                    </a:lnTo>
                    <a:lnTo>
                      <a:pt x="515" y="107"/>
                    </a:lnTo>
                    <a:lnTo>
                      <a:pt x="528" y="105"/>
                    </a:lnTo>
                    <a:lnTo>
                      <a:pt x="545" y="105"/>
                    </a:lnTo>
                    <a:lnTo>
                      <a:pt x="564" y="105"/>
                    </a:lnTo>
                    <a:lnTo>
                      <a:pt x="586" y="105"/>
                    </a:lnTo>
                    <a:lnTo>
                      <a:pt x="607" y="105"/>
                    </a:lnTo>
                    <a:lnTo>
                      <a:pt x="626" y="107"/>
                    </a:lnTo>
                    <a:lnTo>
                      <a:pt x="644" y="107"/>
                    </a:lnTo>
                    <a:lnTo>
                      <a:pt x="654" y="107"/>
                    </a:lnTo>
                    <a:lnTo>
                      <a:pt x="663" y="107"/>
                    </a:lnTo>
                    <a:lnTo>
                      <a:pt x="674" y="109"/>
                    </a:lnTo>
                    <a:lnTo>
                      <a:pt x="686" y="111"/>
                    </a:lnTo>
                    <a:lnTo>
                      <a:pt x="699" y="113"/>
                    </a:lnTo>
                    <a:lnTo>
                      <a:pt x="712" y="115"/>
                    </a:lnTo>
                    <a:lnTo>
                      <a:pt x="725" y="120"/>
                    </a:lnTo>
                    <a:lnTo>
                      <a:pt x="738" y="122"/>
                    </a:lnTo>
                    <a:lnTo>
                      <a:pt x="749" y="126"/>
                    </a:lnTo>
                    <a:lnTo>
                      <a:pt x="764" y="130"/>
                    </a:lnTo>
                    <a:lnTo>
                      <a:pt x="781" y="135"/>
                    </a:lnTo>
                    <a:lnTo>
                      <a:pt x="804" y="139"/>
                    </a:lnTo>
                    <a:lnTo>
                      <a:pt x="828" y="141"/>
                    </a:lnTo>
                    <a:lnTo>
                      <a:pt x="852" y="145"/>
                    </a:lnTo>
                    <a:lnTo>
                      <a:pt x="873" y="150"/>
                    </a:lnTo>
                    <a:lnTo>
                      <a:pt x="892" y="152"/>
                    </a:lnTo>
                    <a:lnTo>
                      <a:pt x="905" y="152"/>
                    </a:lnTo>
                    <a:lnTo>
                      <a:pt x="918" y="152"/>
                    </a:lnTo>
                    <a:lnTo>
                      <a:pt x="938" y="152"/>
                    </a:lnTo>
                    <a:lnTo>
                      <a:pt x="959" y="150"/>
                    </a:lnTo>
                    <a:lnTo>
                      <a:pt x="985" y="148"/>
                    </a:lnTo>
                    <a:lnTo>
                      <a:pt x="1008" y="145"/>
                    </a:lnTo>
                    <a:lnTo>
                      <a:pt x="1032" y="141"/>
                    </a:lnTo>
                    <a:lnTo>
                      <a:pt x="1051" y="137"/>
                    </a:lnTo>
                    <a:lnTo>
                      <a:pt x="1068" y="130"/>
                    </a:lnTo>
                    <a:lnTo>
                      <a:pt x="1090" y="120"/>
                    </a:lnTo>
                    <a:lnTo>
                      <a:pt x="1103" y="111"/>
                    </a:lnTo>
                    <a:lnTo>
                      <a:pt x="1107" y="103"/>
                    </a:lnTo>
                    <a:lnTo>
                      <a:pt x="1109" y="94"/>
                    </a:lnTo>
                    <a:lnTo>
                      <a:pt x="1105" y="85"/>
                    </a:lnTo>
                    <a:lnTo>
                      <a:pt x="1094" y="73"/>
                    </a:lnTo>
                    <a:lnTo>
                      <a:pt x="1083" y="62"/>
                    </a:lnTo>
                    <a:lnTo>
                      <a:pt x="1075" y="53"/>
                    </a:lnTo>
                    <a:lnTo>
                      <a:pt x="1073" y="43"/>
                    </a:lnTo>
                    <a:lnTo>
                      <a:pt x="1077" y="30"/>
                    </a:lnTo>
                    <a:lnTo>
                      <a:pt x="1086" y="17"/>
                    </a:lnTo>
                    <a:lnTo>
                      <a:pt x="1094" y="4"/>
                    </a:lnTo>
                    <a:lnTo>
                      <a:pt x="1107" y="0"/>
                    </a:lnTo>
                    <a:lnTo>
                      <a:pt x="1120" y="2"/>
                    </a:lnTo>
                    <a:lnTo>
                      <a:pt x="1137" y="8"/>
                    </a:lnTo>
                    <a:lnTo>
                      <a:pt x="1152" y="15"/>
                    </a:lnTo>
                    <a:lnTo>
                      <a:pt x="1161" y="23"/>
                    </a:lnTo>
                    <a:lnTo>
                      <a:pt x="1163" y="36"/>
                    </a:lnTo>
                    <a:lnTo>
                      <a:pt x="1163" y="49"/>
                    </a:lnTo>
                    <a:lnTo>
                      <a:pt x="1163" y="60"/>
                    </a:lnTo>
                    <a:lnTo>
                      <a:pt x="1167" y="70"/>
                    </a:lnTo>
                    <a:lnTo>
                      <a:pt x="1178" y="85"/>
                    </a:lnTo>
                    <a:lnTo>
                      <a:pt x="1193" y="94"/>
                    </a:lnTo>
                    <a:lnTo>
                      <a:pt x="1212" y="98"/>
                    </a:lnTo>
                    <a:lnTo>
                      <a:pt x="1223" y="98"/>
                    </a:lnTo>
                    <a:lnTo>
                      <a:pt x="1234" y="98"/>
                    </a:lnTo>
                    <a:lnTo>
                      <a:pt x="1244" y="100"/>
                    </a:lnTo>
                    <a:lnTo>
                      <a:pt x="1255" y="103"/>
                    </a:lnTo>
                    <a:lnTo>
                      <a:pt x="1266" y="107"/>
                    </a:lnTo>
                    <a:lnTo>
                      <a:pt x="1277" y="109"/>
                    </a:lnTo>
                    <a:lnTo>
                      <a:pt x="1287" y="111"/>
                    </a:lnTo>
                    <a:lnTo>
                      <a:pt x="1298" y="113"/>
                    </a:lnTo>
                    <a:lnTo>
                      <a:pt x="1315" y="115"/>
                    </a:lnTo>
                    <a:lnTo>
                      <a:pt x="1324" y="120"/>
                    </a:lnTo>
                    <a:lnTo>
                      <a:pt x="1324" y="128"/>
                    </a:lnTo>
                    <a:lnTo>
                      <a:pt x="1322" y="139"/>
                    </a:lnTo>
                    <a:lnTo>
                      <a:pt x="1317" y="145"/>
                    </a:lnTo>
                    <a:lnTo>
                      <a:pt x="1313" y="152"/>
                    </a:lnTo>
                    <a:lnTo>
                      <a:pt x="1304" y="156"/>
                    </a:lnTo>
                    <a:lnTo>
                      <a:pt x="1296" y="158"/>
                    </a:lnTo>
                    <a:lnTo>
                      <a:pt x="1285" y="160"/>
                    </a:lnTo>
                    <a:lnTo>
                      <a:pt x="1274" y="163"/>
                    </a:lnTo>
                    <a:lnTo>
                      <a:pt x="1264" y="163"/>
                    </a:lnTo>
                    <a:lnTo>
                      <a:pt x="1253" y="165"/>
                    </a:lnTo>
                    <a:lnTo>
                      <a:pt x="1234" y="171"/>
                    </a:lnTo>
                    <a:lnTo>
                      <a:pt x="1219" y="178"/>
                    </a:lnTo>
                    <a:lnTo>
                      <a:pt x="1204" y="188"/>
                    </a:lnTo>
                    <a:lnTo>
                      <a:pt x="1191" y="199"/>
                    </a:lnTo>
                    <a:lnTo>
                      <a:pt x="1178" y="212"/>
                    </a:lnTo>
                    <a:lnTo>
                      <a:pt x="1163" y="227"/>
                    </a:lnTo>
                    <a:lnTo>
                      <a:pt x="1146" y="244"/>
                    </a:lnTo>
                    <a:lnTo>
                      <a:pt x="1131" y="268"/>
                    </a:lnTo>
                    <a:lnTo>
                      <a:pt x="1122" y="298"/>
                    </a:lnTo>
                    <a:lnTo>
                      <a:pt x="1122" y="336"/>
                    </a:lnTo>
                    <a:lnTo>
                      <a:pt x="1126" y="371"/>
                    </a:lnTo>
                    <a:lnTo>
                      <a:pt x="1131" y="394"/>
                    </a:lnTo>
                    <a:lnTo>
                      <a:pt x="1137" y="405"/>
                    </a:lnTo>
                    <a:lnTo>
                      <a:pt x="1146" y="407"/>
                    </a:lnTo>
                    <a:lnTo>
                      <a:pt x="1156" y="405"/>
                    </a:lnTo>
                    <a:lnTo>
                      <a:pt x="1167" y="405"/>
                    </a:lnTo>
                    <a:lnTo>
                      <a:pt x="1180" y="407"/>
                    </a:lnTo>
                    <a:lnTo>
                      <a:pt x="1195" y="409"/>
                    </a:lnTo>
                    <a:lnTo>
                      <a:pt x="1208" y="416"/>
                    </a:lnTo>
                    <a:lnTo>
                      <a:pt x="1221" y="422"/>
                    </a:lnTo>
                    <a:lnTo>
                      <a:pt x="1234" y="426"/>
                    </a:lnTo>
                    <a:lnTo>
                      <a:pt x="1244" y="431"/>
                    </a:lnTo>
                    <a:lnTo>
                      <a:pt x="1253" y="433"/>
                    </a:lnTo>
                    <a:lnTo>
                      <a:pt x="1264" y="433"/>
                    </a:lnTo>
                    <a:lnTo>
                      <a:pt x="1274" y="433"/>
                    </a:lnTo>
                    <a:lnTo>
                      <a:pt x="1283" y="437"/>
                    </a:lnTo>
                    <a:lnTo>
                      <a:pt x="1289" y="444"/>
                    </a:lnTo>
                    <a:lnTo>
                      <a:pt x="1292" y="454"/>
                    </a:lnTo>
                    <a:lnTo>
                      <a:pt x="1296" y="465"/>
                    </a:lnTo>
                    <a:lnTo>
                      <a:pt x="1302" y="471"/>
                    </a:lnTo>
                    <a:lnTo>
                      <a:pt x="1311" y="476"/>
                    </a:lnTo>
                    <a:lnTo>
                      <a:pt x="1322" y="478"/>
                    </a:lnTo>
                    <a:lnTo>
                      <a:pt x="1328" y="471"/>
                    </a:lnTo>
                    <a:lnTo>
                      <a:pt x="1330" y="454"/>
                    </a:lnTo>
                    <a:lnTo>
                      <a:pt x="1330" y="435"/>
                    </a:lnTo>
                    <a:lnTo>
                      <a:pt x="1326" y="416"/>
                    </a:lnTo>
                    <a:lnTo>
                      <a:pt x="1328" y="405"/>
                    </a:lnTo>
                    <a:lnTo>
                      <a:pt x="1339" y="396"/>
                    </a:lnTo>
                    <a:lnTo>
                      <a:pt x="1356" y="392"/>
                    </a:lnTo>
                    <a:lnTo>
                      <a:pt x="1371" y="386"/>
                    </a:lnTo>
                    <a:lnTo>
                      <a:pt x="1382" y="377"/>
                    </a:lnTo>
                    <a:lnTo>
                      <a:pt x="1380" y="362"/>
                    </a:lnTo>
                    <a:lnTo>
                      <a:pt x="1373" y="349"/>
                    </a:lnTo>
                    <a:lnTo>
                      <a:pt x="1360" y="338"/>
                    </a:lnTo>
                    <a:lnTo>
                      <a:pt x="1352" y="328"/>
                    </a:lnTo>
                    <a:lnTo>
                      <a:pt x="1347" y="315"/>
                    </a:lnTo>
                    <a:lnTo>
                      <a:pt x="1350" y="302"/>
                    </a:lnTo>
                    <a:lnTo>
                      <a:pt x="1354" y="287"/>
                    </a:lnTo>
                    <a:lnTo>
                      <a:pt x="1367" y="276"/>
                    </a:lnTo>
                    <a:lnTo>
                      <a:pt x="1384" y="272"/>
                    </a:lnTo>
                    <a:lnTo>
                      <a:pt x="1403" y="276"/>
                    </a:lnTo>
                    <a:lnTo>
                      <a:pt x="1414" y="285"/>
                    </a:lnTo>
                    <a:lnTo>
                      <a:pt x="1422" y="293"/>
                    </a:lnTo>
                    <a:lnTo>
                      <a:pt x="1435" y="302"/>
                    </a:lnTo>
                    <a:lnTo>
                      <a:pt x="1448" y="306"/>
                    </a:lnTo>
                    <a:lnTo>
                      <a:pt x="1459" y="313"/>
                    </a:lnTo>
                    <a:lnTo>
                      <a:pt x="1468" y="319"/>
                    </a:lnTo>
                    <a:lnTo>
                      <a:pt x="1476" y="328"/>
                    </a:lnTo>
                    <a:lnTo>
                      <a:pt x="1485" y="338"/>
                    </a:lnTo>
                    <a:lnTo>
                      <a:pt x="1493" y="347"/>
                    </a:lnTo>
                    <a:lnTo>
                      <a:pt x="1504" y="349"/>
                    </a:lnTo>
                    <a:lnTo>
                      <a:pt x="1515" y="341"/>
                    </a:lnTo>
                    <a:lnTo>
                      <a:pt x="1528" y="328"/>
                    </a:lnTo>
                    <a:lnTo>
                      <a:pt x="1536" y="315"/>
                    </a:lnTo>
                    <a:lnTo>
                      <a:pt x="1545" y="308"/>
                    </a:lnTo>
                    <a:lnTo>
                      <a:pt x="1560" y="313"/>
                    </a:lnTo>
                    <a:lnTo>
                      <a:pt x="1573" y="323"/>
                    </a:lnTo>
                    <a:lnTo>
                      <a:pt x="1581" y="341"/>
                    </a:lnTo>
                    <a:lnTo>
                      <a:pt x="1588" y="353"/>
                    </a:lnTo>
                    <a:lnTo>
                      <a:pt x="1596" y="366"/>
                    </a:lnTo>
                    <a:lnTo>
                      <a:pt x="1605" y="377"/>
                    </a:lnTo>
                    <a:lnTo>
                      <a:pt x="1618" y="392"/>
                    </a:lnTo>
                    <a:lnTo>
                      <a:pt x="1631" y="407"/>
                    </a:lnTo>
                    <a:lnTo>
                      <a:pt x="1637" y="418"/>
                    </a:lnTo>
                    <a:lnTo>
                      <a:pt x="1641" y="429"/>
                    </a:lnTo>
                    <a:lnTo>
                      <a:pt x="1643" y="439"/>
                    </a:lnTo>
                    <a:lnTo>
                      <a:pt x="1648" y="448"/>
                    </a:lnTo>
                    <a:lnTo>
                      <a:pt x="1659" y="450"/>
                    </a:lnTo>
                    <a:lnTo>
                      <a:pt x="1671" y="448"/>
                    </a:lnTo>
                    <a:lnTo>
                      <a:pt x="1682" y="446"/>
                    </a:lnTo>
                    <a:lnTo>
                      <a:pt x="1691" y="448"/>
                    </a:lnTo>
                    <a:lnTo>
                      <a:pt x="1695" y="456"/>
                    </a:lnTo>
                    <a:lnTo>
                      <a:pt x="1693" y="474"/>
                    </a:lnTo>
                    <a:lnTo>
                      <a:pt x="1686" y="493"/>
                    </a:lnTo>
                    <a:lnTo>
                      <a:pt x="1676" y="508"/>
                    </a:lnTo>
                    <a:lnTo>
                      <a:pt x="1665" y="514"/>
                    </a:lnTo>
                    <a:lnTo>
                      <a:pt x="1652" y="516"/>
                    </a:lnTo>
                    <a:lnTo>
                      <a:pt x="1637" y="519"/>
                    </a:lnTo>
                    <a:lnTo>
                      <a:pt x="1624" y="521"/>
                    </a:lnTo>
                    <a:lnTo>
                      <a:pt x="1613" y="523"/>
                    </a:lnTo>
                    <a:lnTo>
                      <a:pt x="1603" y="525"/>
                    </a:lnTo>
                    <a:lnTo>
                      <a:pt x="1594" y="529"/>
                    </a:lnTo>
                    <a:lnTo>
                      <a:pt x="1590" y="540"/>
                    </a:lnTo>
                    <a:lnTo>
                      <a:pt x="1590" y="555"/>
                    </a:lnTo>
                    <a:lnTo>
                      <a:pt x="1592" y="572"/>
                    </a:lnTo>
                    <a:lnTo>
                      <a:pt x="1594" y="589"/>
                    </a:lnTo>
                    <a:lnTo>
                      <a:pt x="1590" y="604"/>
                    </a:lnTo>
                    <a:lnTo>
                      <a:pt x="1575" y="619"/>
                    </a:lnTo>
                    <a:lnTo>
                      <a:pt x="1556" y="630"/>
                    </a:lnTo>
                    <a:lnTo>
                      <a:pt x="1538" y="637"/>
                    </a:lnTo>
                    <a:lnTo>
                      <a:pt x="1525" y="643"/>
                    </a:lnTo>
                    <a:lnTo>
                      <a:pt x="1513" y="654"/>
                    </a:lnTo>
                    <a:lnTo>
                      <a:pt x="1500" y="667"/>
                    </a:lnTo>
                    <a:lnTo>
                      <a:pt x="1493" y="682"/>
                    </a:lnTo>
                    <a:lnTo>
                      <a:pt x="1487" y="694"/>
                    </a:lnTo>
                    <a:lnTo>
                      <a:pt x="1480" y="705"/>
                    </a:lnTo>
                    <a:lnTo>
                      <a:pt x="1470" y="712"/>
                    </a:lnTo>
                    <a:lnTo>
                      <a:pt x="1459" y="722"/>
                    </a:lnTo>
                    <a:lnTo>
                      <a:pt x="1448" y="731"/>
                    </a:lnTo>
                    <a:lnTo>
                      <a:pt x="1440" y="733"/>
                    </a:lnTo>
                    <a:lnTo>
                      <a:pt x="1429" y="735"/>
                    </a:lnTo>
                    <a:lnTo>
                      <a:pt x="1416" y="742"/>
                    </a:lnTo>
                    <a:lnTo>
                      <a:pt x="1407" y="750"/>
                    </a:lnTo>
                    <a:lnTo>
                      <a:pt x="1407" y="759"/>
                    </a:lnTo>
                    <a:lnTo>
                      <a:pt x="1407" y="767"/>
                    </a:lnTo>
                    <a:lnTo>
                      <a:pt x="1405" y="778"/>
                    </a:lnTo>
                    <a:lnTo>
                      <a:pt x="1401" y="791"/>
                    </a:lnTo>
                    <a:lnTo>
                      <a:pt x="1399" y="804"/>
                    </a:lnTo>
                    <a:lnTo>
                      <a:pt x="1395" y="819"/>
                    </a:lnTo>
                    <a:lnTo>
                      <a:pt x="1388" y="832"/>
                    </a:lnTo>
                    <a:lnTo>
                      <a:pt x="1384" y="842"/>
                    </a:lnTo>
                    <a:lnTo>
                      <a:pt x="1384" y="851"/>
                    </a:lnTo>
                    <a:lnTo>
                      <a:pt x="1382" y="857"/>
                    </a:lnTo>
                    <a:lnTo>
                      <a:pt x="1371" y="860"/>
                    </a:lnTo>
                    <a:lnTo>
                      <a:pt x="1358" y="862"/>
                    </a:lnTo>
                    <a:lnTo>
                      <a:pt x="1350" y="864"/>
                    </a:lnTo>
                    <a:lnTo>
                      <a:pt x="1343" y="870"/>
                    </a:lnTo>
                    <a:lnTo>
                      <a:pt x="1337" y="885"/>
                    </a:lnTo>
                    <a:lnTo>
                      <a:pt x="1339" y="913"/>
                    </a:lnTo>
                    <a:lnTo>
                      <a:pt x="1345" y="947"/>
                    </a:lnTo>
                    <a:lnTo>
                      <a:pt x="1347" y="980"/>
                    </a:lnTo>
                    <a:lnTo>
                      <a:pt x="1337" y="993"/>
                    </a:lnTo>
                    <a:lnTo>
                      <a:pt x="1324" y="990"/>
                    </a:lnTo>
                    <a:lnTo>
                      <a:pt x="1313" y="986"/>
                    </a:lnTo>
                    <a:lnTo>
                      <a:pt x="1307" y="978"/>
                    </a:lnTo>
                    <a:lnTo>
                      <a:pt x="1300" y="967"/>
                    </a:lnTo>
                    <a:lnTo>
                      <a:pt x="1294" y="954"/>
                    </a:lnTo>
                    <a:lnTo>
                      <a:pt x="1289" y="939"/>
                    </a:lnTo>
                    <a:lnTo>
                      <a:pt x="1285" y="926"/>
                    </a:lnTo>
                    <a:lnTo>
                      <a:pt x="1283" y="922"/>
                    </a:lnTo>
                    <a:lnTo>
                      <a:pt x="1279" y="922"/>
                    </a:lnTo>
                    <a:lnTo>
                      <a:pt x="1266" y="920"/>
                    </a:lnTo>
                    <a:lnTo>
                      <a:pt x="1251" y="920"/>
                    </a:lnTo>
                    <a:lnTo>
                      <a:pt x="1238" y="92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27" name="Freeform 5">
                <a:extLst>
                  <a:ext uri="{FF2B5EF4-FFF2-40B4-BE49-F238E27FC236}">
                    <a16:creationId xmlns="" xmlns:a16="http://schemas.microsoft.com/office/drawing/2014/main" id="{2FC1C052-E17B-4A05-AA06-6DF5979359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7" y="1235"/>
                <a:ext cx="412" cy="324"/>
              </a:xfrm>
              <a:custGeom>
                <a:avLst/>
                <a:gdLst>
                  <a:gd name="T0" fmla="*/ 44450 w 412"/>
                  <a:gd name="T1" fmla="*/ 6350 h 324"/>
                  <a:gd name="T2" fmla="*/ 79375 w 412"/>
                  <a:gd name="T3" fmla="*/ 0 h 324"/>
                  <a:gd name="T4" fmla="*/ 112713 w 412"/>
                  <a:gd name="T5" fmla="*/ 3175 h 324"/>
                  <a:gd name="T6" fmla="*/ 147638 w 412"/>
                  <a:gd name="T7" fmla="*/ 11113 h 324"/>
                  <a:gd name="T8" fmla="*/ 187325 w 412"/>
                  <a:gd name="T9" fmla="*/ 23813 h 324"/>
                  <a:gd name="T10" fmla="*/ 231775 w 412"/>
                  <a:gd name="T11" fmla="*/ 38100 h 324"/>
                  <a:gd name="T12" fmla="*/ 276225 w 412"/>
                  <a:gd name="T13" fmla="*/ 53975 h 324"/>
                  <a:gd name="T14" fmla="*/ 317500 w 412"/>
                  <a:gd name="T15" fmla="*/ 68263 h 324"/>
                  <a:gd name="T16" fmla="*/ 347663 w 412"/>
                  <a:gd name="T17" fmla="*/ 74613 h 324"/>
                  <a:gd name="T18" fmla="*/ 395288 w 412"/>
                  <a:gd name="T19" fmla="*/ 88900 h 324"/>
                  <a:gd name="T20" fmla="*/ 450850 w 412"/>
                  <a:gd name="T21" fmla="*/ 112713 h 324"/>
                  <a:gd name="T22" fmla="*/ 498475 w 412"/>
                  <a:gd name="T23" fmla="*/ 139700 h 324"/>
                  <a:gd name="T24" fmla="*/ 539750 w 412"/>
                  <a:gd name="T25" fmla="*/ 190500 h 324"/>
                  <a:gd name="T26" fmla="*/ 576263 w 412"/>
                  <a:gd name="T27" fmla="*/ 285750 h 324"/>
                  <a:gd name="T28" fmla="*/ 611188 w 412"/>
                  <a:gd name="T29" fmla="*/ 323850 h 324"/>
                  <a:gd name="T30" fmla="*/ 630238 w 412"/>
                  <a:gd name="T31" fmla="*/ 374650 h 324"/>
                  <a:gd name="T32" fmla="*/ 635000 w 412"/>
                  <a:gd name="T33" fmla="*/ 425450 h 324"/>
                  <a:gd name="T34" fmla="*/ 647700 w 412"/>
                  <a:gd name="T35" fmla="*/ 463550 h 324"/>
                  <a:gd name="T36" fmla="*/ 650875 w 412"/>
                  <a:gd name="T37" fmla="*/ 490538 h 324"/>
                  <a:gd name="T38" fmla="*/ 620713 w 412"/>
                  <a:gd name="T39" fmla="*/ 508000 h 324"/>
                  <a:gd name="T40" fmla="*/ 573088 w 412"/>
                  <a:gd name="T41" fmla="*/ 514350 h 324"/>
                  <a:gd name="T42" fmla="*/ 525463 w 412"/>
                  <a:gd name="T43" fmla="*/ 500063 h 324"/>
                  <a:gd name="T44" fmla="*/ 490538 w 412"/>
                  <a:gd name="T45" fmla="*/ 469900 h 324"/>
                  <a:gd name="T46" fmla="*/ 454025 w 412"/>
                  <a:gd name="T47" fmla="*/ 439738 h 324"/>
                  <a:gd name="T48" fmla="*/ 412750 w 412"/>
                  <a:gd name="T49" fmla="*/ 415925 h 324"/>
                  <a:gd name="T50" fmla="*/ 371475 w 412"/>
                  <a:gd name="T51" fmla="*/ 401638 h 324"/>
                  <a:gd name="T52" fmla="*/ 320675 w 412"/>
                  <a:gd name="T53" fmla="*/ 392113 h 324"/>
                  <a:gd name="T54" fmla="*/ 273050 w 412"/>
                  <a:gd name="T55" fmla="*/ 350838 h 324"/>
                  <a:gd name="T56" fmla="*/ 279400 w 412"/>
                  <a:gd name="T57" fmla="*/ 320675 h 324"/>
                  <a:gd name="T58" fmla="*/ 307975 w 412"/>
                  <a:gd name="T59" fmla="*/ 309563 h 324"/>
                  <a:gd name="T60" fmla="*/ 338138 w 412"/>
                  <a:gd name="T61" fmla="*/ 306388 h 324"/>
                  <a:gd name="T62" fmla="*/ 368300 w 412"/>
                  <a:gd name="T63" fmla="*/ 306388 h 324"/>
                  <a:gd name="T64" fmla="*/ 388938 w 412"/>
                  <a:gd name="T65" fmla="*/ 285750 h 324"/>
                  <a:gd name="T66" fmla="*/ 350838 w 412"/>
                  <a:gd name="T67" fmla="*/ 231775 h 324"/>
                  <a:gd name="T68" fmla="*/ 314325 w 412"/>
                  <a:gd name="T69" fmla="*/ 204788 h 324"/>
                  <a:gd name="T70" fmla="*/ 263525 w 412"/>
                  <a:gd name="T71" fmla="*/ 190500 h 324"/>
                  <a:gd name="T72" fmla="*/ 198438 w 412"/>
                  <a:gd name="T73" fmla="*/ 177800 h 324"/>
                  <a:gd name="T74" fmla="*/ 139700 w 412"/>
                  <a:gd name="T75" fmla="*/ 163513 h 324"/>
                  <a:gd name="T76" fmla="*/ 96838 w 412"/>
                  <a:gd name="T77" fmla="*/ 146050 h 324"/>
                  <a:gd name="T78" fmla="*/ 44450 w 412"/>
                  <a:gd name="T79" fmla="*/ 119063 h 324"/>
                  <a:gd name="T80" fmla="*/ 7938 w 412"/>
                  <a:gd name="T81" fmla="*/ 77788 h 324"/>
                  <a:gd name="T82" fmla="*/ 7938 w 412"/>
                  <a:gd name="T83" fmla="*/ 34925 h 32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12"/>
                  <a:gd name="T127" fmla="*/ 0 h 324"/>
                  <a:gd name="T128" fmla="*/ 412 w 412"/>
                  <a:gd name="T129" fmla="*/ 324 h 32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12" h="324">
                    <a:moveTo>
                      <a:pt x="20" y="9"/>
                    </a:moveTo>
                    <a:lnTo>
                      <a:pt x="28" y="4"/>
                    </a:lnTo>
                    <a:lnTo>
                      <a:pt x="39" y="0"/>
                    </a:lnTo>
                    <a:lnTo>
                      <a:pt x="50" y="0"/>
                    </a:lnTo>
                    <a:lnTo>
                      <a:pt x="61" y="0"/>
                    </a:lnTo>
                    <a:lnTo>
                      <a:pt x="71" y="2"/>
                    </a:lnTo>
                    <a:lnTo>
                      <a:pt x="82" y="4"/>
                    </a:lnTo>
                    <a:lnTo>
                      <a:pt x="93" y="7"/>
                    </a:lnTo>
                    <a:lnTo>
                      <a:pt x="106" y="11"/>
                    </a:lnTo>
                    <a:lnTo>
                      <a:pt x="118" y="15"/>
                    </a:lnTo>
                    <a:lnTo>
                      <a:pt x="131" y="19"/>
                    </a:lnTo>
                    <a:lnTo>
                      <a:pt x="146" y="24"/>
                    </a:lnTo>
                    <a:lnTo>
                      <a:pt x="161" y="28"/>
                    </a:lnTo>
                    <a:lnTo>
                      <a:pt x="174" y="34"/>
                    </a:lnTo>
                    <a:lnTo>
                      <a:pt x="187" y="39"/>
                    </a:lnTo>
                    <a:lnTo>
                      <a:pt x="200" y="43"/>
                    </a:lnTo>
                    <a:lnTo>
                      <a:pt x="209" y="45"/>
                    </a:lnTo>
                    <a:lnTo>
                      <a:pt x="219" y="47"/>
                    </a:lnTo>
                    <a:lnTo>
                      <a:pt x="234" y="52"/>
                    </a:lnTo>
                    <a:lnTo>
                      <a:pt x="249" y="56"/>
                    </a:lnTo>
                    <a:lnTo>
                      <a:pt x="267" y="62"/>
                    </a:lnTo>
                    <a:lnTo>
                      <a:pt x="284" y="71"/>
                    </a:lnTo>
                    <a:lnTo>
                      <a:pt x="301" y="77"/>
                    </a:lnTo>
                    <a:lnTo>
                      <a:pt x="314" y="88"/>
                    </a:lnTo>
                    <a:lnTo>
                      <a:pt x="324" y="97"/>
                    </a:lnTo>
                    <a:lnTo>
                      <a:pt x="340" y="120"/>
                    </a:lnTo>
                    <a:lnTo>
                      <a:pt x="352" y="152"/>
                    </a:lnTo>
                    <a:lnTo>
                      <a:pt x="363" y="180"/>
                    </a:lnTo>
                    <a:lnTo>
                      <a:pt x="374" y="195"/>
                    </a:lnTo>
                    <a:lnTo>
                      <a:pt x="385" y="204"/>
                    </a:lnTo>
                    <a:lnTo>
                      <a:pt x="393" y="219"/>
                    </a:lnTo>
                    <a:lnTo>
                      <a:pt x="397" y="236"/>
                    </a:lnTo>
                    <a:lnTo>
                      <a:pt x="400" y="253"/>
                    </a:lnTo>
                    <a:lnTo>
                      <a:pt x="400" y="268"/>
                    </a:lnTo>
                    <a:lnTo>
                      <a:pt x="404" y="281"/>
                    </a:lnTo>
                    <a:lnTo>
                      <a:pt x="408" y="292"/>
                    </a:lnTo>
                    <a:lnTo>
                      <a:pt x="412" y="303"/>
                    </a:lnTo>
                    <a:lnTo>
                      <a:pt x="410" y="309"/>
                    </a:lnTo>
                    <a:lnTo>
                      <a:pt x="402" y="315"/>
                    </a:lnTo>
                    <a:lnTo>
                      <a:pt x="391" y="320"/>
                    </a:lnTo>
                    <a:lnTo>
                      <a:pt x="376" y="322"/>
                    </a:lnTo>
                    <a:lnTo>
                      <a:pt x="361" y="324"/>
                    </a:lnTo>
                    <a:lnTo>
                      <a:pt x="346" y="322"/>
                    </a:lnTo>
                    <a:lnTo>
                      <a:pt x="331" y="315"/>
                    </a:lnTo>
                    <a:lnTo>
                      <a:pt x="320" y="307"/>
                    </a:lnTo>
                    <a:lnTo>
                      <a:pt x="309" y="296"/>
                    </a:lnTo>
                    <a:lnTo>
                      <a:pt x="299" y="285"/>
                    </a:lnTo>
                    <a:lnTo>
                      <a:pt x="286" y="277"/>
                    </a:lnTo>
                    <a:lnTo>
                      <a:pt x="273" y="268"/>
                    </a:lnTo>
                    <a:lnTo>
                      <a:pt x="260" y="262"/>
                    </a:lnTo>
                    <a:lnTo>
                      <a:pt x="247" y="255"/>
                    </a:lnTo>
                    <a:lnTo>
                      <a:pt x="234" y="253"/>
                    </a:lnTo>
                    <a:lnTo>
                      <a:pt x="224" y="251"/>
                    </a:lnTo>
                    <a:lnTo>
                      <a:pt x="202" y="247"/>
                    </a:lnTo>
                    <a:lnTo>
                      <a:pt x="183" y="234"/>
                    </a:lnTo>
                    <a:lnTo>
                      <a:pt x="172" y="221"/>
                    </a:lnTo>
                    <a:lnTo>
                      <a:pt x="172" y="206"/>
                    </a:lnTo>
                    <a:lnTo>
                      <a:pt x="176" y="202"/>
                    </a:lnTo>
                    <a:lnTo>
                      <a:pt x="185" y="197"/>
                    </a:lnTo>
                    <a:lnTo>
                      <a:pt x="194" y="195"/>
                    </a:lnTo>
                    <a:lnTo>
                      <a:pt x="204" y="195"/>
                    </a:lnTo>
                    <a:lnTo>
                      <a:pt x="213" y="193"/>
                    </a:lnTo>
                    <a:lnTo>
                      <a:pt x="224" y="193"/>
                    </a:lnTo>
                    <a:lnTo>
                      <a:pt x="232" y="193"/>
                    </a:lnTo>
                    <a:lnTo>
                      <a:pt x="241" y="191"/>
                    </a:lnTo>
                    <a:lnTo>
                      <a:pt x="245" y="180"/>
                    </a:lnTo>
                    <a:lnTo>
                      <a:pt x="237" y="163"/>
                    </a:lnTo>
                    <a:lnTo>
                      <a:pt x="221" y="146"/>
                    </a:lnTo>
                    <a:lnTo>
                      <a:pt x="206" y="133"/>
                    </a:lnTo>
                    <a:lnTo>
                      <a:pt x="198" y="129"/>
                    </a:lnTo>
                    <a:lnTo>
                      <a:pt x="183" y="127"/>
                    </a:lnTo>
                    <a:lnTo>
                      <a:pt x="166" y="120"/>
                    </a:lnTo>
                    <a:lnTo>
                      <a:pt x="146" y="116"/>
                    </a:lnTo>
                    <a:lnTo>
                      <a:pt x="125" y="112"/>
                    </a:lnTo>
                    <a:lnTo>
                      <a:pt x="106" y="107"/>
                    </a:lnTo>
                    <a:lnTo>
                      <a:pt x="88" y="103"/>
                    </a:lnTo>
                    <a:lnTo>
                      <a:pt x="73" y="99"/>
                    </a:lnTo>
                    <a:lnTo>
                      <a:pt x="61" y="92"/>
                    </a:lnTo>
                    <a:lnTo>
                      <a:pt x="46" y="86"/>
                    </a:lnTo>
                    <a:lnTo>
                      <a:pt x="28" y="75"/>
                    </a:lnTo>
                    <a:lnTo>
                      <a:pt x="15" y="62"/>
                    </a:lnTo>
                    <a:lnTo>
                      <a:pt x="5" y="49"/>
                    </a:lnTo>
                    <a:lnTo>
                      <a:pt x="0" y="37"/>
                    </a:lnTo>
                    <a:lnTo>
                      <a:pt x="5" y="22"/>
                    </a:lnTo>
                    <a:lnTo>
                      <a:pt x="20" y="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28" name="Freeform 6">
                <a:extLst>
                  <a:ext uri="{FF2B5EF4-FFF2-40B4-BE49-F238E27FC236}">
                    <a16:creationId xmlns="" xmlns:a16="http://schemas.microsoft.com/office/drawing/2014/main" id="{D57F18D5-2229-42FE-9525-7E5A0E36B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7" y="864"/>
                <a:ext cx="839" cy="693"/>
              </a:xfrm>
              <a:custGeom>
                <a:avLst/>
                <a:gdLst>
                  <a:gd name="T0" fmla="*/ 261937 w 839"/>
                  <a:gd name="T1" fmla="*/ 157163 h 693"/>
                  <a:gd name="T2" fmla="*/ 204787 w 839"/>
                  <a:gd name="T3" fmla="*/ 169863 h 693"/>
                  <a:gd name="T4" fmla="*/ 127000 w 839"/>
                  <a:gd name="T5" fmla="*/ 279400 h 693"/>
                  <a:gd name="T6" fmla="*/ 47625 w 839"/>
                  <a:gd name="T7" fmla="*/ 327025 h 693"/>
                  <a:gd name="T8" fmla="*/ 0 w 839"/>
                  <a:gd name="T9" fmla="*/ 368300 h 693"/>
                  <a:gd name="T10" fmla="*/ 44450 w 839"/>
                  <a:gd name="T11" fmla="*/ 407988 h 693"/>
                  <a:gd name="T12" fmla="*/ 98425 w 839"/>
                  <a:gd name="T13" fmla="*/ 473075 h 693"/>
                  <a:gd name="T14" fmla="*/ 198437 w 839"/>
                  <a:gd name="T15" fmla="*/ 425450 h 693"/>
                  <a:gd name="T16" fmla="*/ 261937 w 839"/>
                  <a:gd name="T17" fmla="*/ 412750 h 693"/>
                  <a:gd name="T18" fmla="*/ 327025 w 839"/>
                  <a:gd name="T19" fmla="*/ 487363 h 693"/>
                  <a:gd name="T20" fmla="*/ 333375 w 839"/>
                  <a:gd name="T21" fmla="*/ 534988 h 693"/>
                  <a:gd name="T22" fmla="*/ 385762 w 839"/>
                  <a:gd name="T23" fmla="*/ 612775 h 693"/>
                  <a:gd name="T24" fmla="*/ 428625 w 839"/>
                  <a:gd name="T25" fmla="*/ 695325 h 693"/>
                  <a:gd name="T26" fmla="*/ 439737 w 839"/>
                  <a:gd name="T27" fmla="*/ 827088 h 693"/>
                  <a:gd name="T28" fmla="*/ 409575 w 839"/>
                  <a:gd name="T29" fmla="*/ 909638 h 693"/>
                  <a:gd name="T30" fmla="*/ 428625 w 839"/>
                  <a:gd name="T31" fmla="*/ 963613 h 693"/>
                  <a:gd name="T32" fmla="*/ 454025 w 839"/>
                  <a:gd name="T33" fmla="*/ 1038225 h 693"/>
                  <a:gd name="T34" fmla="*/ 517525 w 839"/>
                  <a:gd name="T35" fmla="*/ 1082675 h 693"/>
                  <a:gd name="T36" fmla="*/ 603250 w 839"/>
                  <a:gd name="T37" fmla="*/ 1100138 h 693"/>
                  <a:gd name="T38" fmla="*/ 660400 w 839"/>
                  <a:gd name="T39" fmla="*/ 1041400 h 693"/>
                  <a:gd name="T40" fmla="*/ 742950 w 839"/>
                  <a:gd name="T41" fmla="*/ 966788 h 693"/>
                  <a:gd name="T42" fmla="*/ 800100 w 839"/>
                  <a:gd name="T43" fmla="*/ 895350 h 693"/>
                  <a:gd name="T44" fmla="*/ 858837 w 839"/>
                  <a:gd name="T45" fmla="*/ 823913 h 693"/>
                  <a:gd name="T46" fmla="*/ 930275 w 839"/>
                  <a:gd name="T47" fmla="*/ 806450 h 693"/>
                  <a:gd name="T48" fmla="*/ 992187 w 839"/>
                  <a:gd name="T49" fmla="*/ 787400 h 693"/>
                  <a:gd name="T50" fmla="*/ 1052512 w 839"/>
                  <a:gd name="T51" fmla="*/ 746125 h 693"/>
                  <a:gd name="T52" fmla="*/ 1114425 w 839"/>
                  <a:gd name="T53" fmla="*/ 690563 h 693"/>
                  <a:gd name="T54" fmla="*/ 1079500 w 839"/>
                  <a:gd name="T55" fmla="*/ 647700 h 693"/>
                  <a:gd name="T56" fmla="*/ 1022350 w 839"/>
                  <a:gd name="T57" fmla="*/ 627063 h 693"/>
                  <a:gd name="T58" fmla="*/ 1052512 w 839"/>
                  <a:gd name="T59" fmla="*/ 558800 h 693"/>
                  <a:gd name="T60" fmla="*/ 1138237 w 839"/>
                  <a:gd name="T61" fmla="*/ 576263 h 693"/>
                  <a:gd name="T62" fmla="*/ 1158875 w 839"/>
                  <a:gd name="T63" fmla="*/ 561975 h 693"/>
                  <a:gd name="T64" fmla="*/ 1179512 w 839"/>
                  <a:gd name="T65" fmla="*/ 466725 h 693"/>
                  <a:gd name="T66" fmla="*/ 1165225 w 839"/>
                  <a:gd name="T67" fmla="*/ 360363 h 693"/>
                  <a:gd name="T68" fmla="*/ 1209675 w 839"/>
                  <a:gd name="T69" fmla="*/ 252413 h 693"/>
                  <a:gd name="T70" fmla="*/ 1263650 w 839"/>
                  <a:gd name="T71" fmla="*/ 204788 h 693"/>
                  <a:gd name="T72" fmla="*/ 1322387 w 839"/>
                  <a:gd name="T73" fmla="*/ 160338 h 693"/>
                  <a:gd name="T74" fmla="*/ 1304925 w 839"/>
                  <a:gd name="T75" fmla="*/ 119063 h 693"/>
                  <a:gd name="T76" fmla="*/ 1216025 w 839"/>
                  <a:gd name="T77" fmla="*/ 115888 h 693"/>
                  <a:gd name="T78" fmla="*/ 1158875 w 839"/>
                  <a:gd name="T79" fmla="*/ 122238 h 693"/>
                  <a:gd name="T80" fmla="*/ 1117600 w 839"/>
                  <a:gd name="T81" fmla="*/ 150813 h 693"/>
                  <a:gd name="T82" fmla="*/ 1055687 w 839"/>
                  <a:gd name="T83" fmla="*/ 153988 h 693"/>
                  <a:gd name="T84" fmla="*/ 963612 w 839"/>
                  <a:gd name="T85" fmla="*/ 142875 h 693"/>
                  <a:gd name="T86" fmla="*/ 957262 w 839"/>
                  <a:gd name="T87" fmla="*/ 133350 h 693"/>
                  <a:gd name="T88" fmla="*/ 1039812 w 839"/>
                  <a:gd name="T89" fmla="*/ 85725 h 693"/>
                  <a:gd name="T90" fmla="*/ 1138237 w 839"/>
                  <a:gd name="T91" fmla="*/ 92075 h 693"/>
                  <a:gd name="T92" fmla="*/ 1084262 w 839"/>
                  <a:gd name="T93" fmla="*/ 20638 h 693"/>
                  <a:gd name="T94" fmla="*/ 1019175 w 839"/>
                  <a:gd name="T95" fmla="*/ 3175 h 693"/>
                  <a:gd name="T96" fmla="*/ 930275 w 839"/>
                  <a:gd name="T97" fmla="*/ 0 h 693"/>
                  <a:gd name="T98" fmla="*/ 831850 w 839"/>
                  <a:gd name="T99" fmla="*/ 11113 h 693"/>
                  <a:gd name="T100" fmla="*/ 746125 w 839"/>
                  <a:gd name="T101" fmla="*/ 14288 h 693"/>
                  <a:gd name="T102" fmla="*/ 668337 w 839"/>
                  <a:gd name="T103" fmla="*/ 47625 h 693"/>
                  <a:gd name="T104" fmla="*/ 609600 w 839"/>
                  <a:gd name="T105" fmla="*/ 61913 h 693"/>
                  <a:gd name="T106" fmla="*/ 596900 w 839"/>
                  <a:gd name="T107" fmla="*/ 106363 h 693"/>
                  <a:gd name="T108" fmla="*/ 565150 w 839"/>
                  <a:gd name="T109" fmla="*/ 133350 h 693"/>
                  <a:gd name="T110" fmla="*/ 484187 w 839"/>
                  <a:gd name="T111" fmla="*/ 142875 h 693"/>
                  <a:gd name="T112" fmla="*/ 409575 w 839"/>
                  <a:gd name="T113" fmla="*/ 146050 h 693"/>
                  <a:gd name="T114" fmla="*/ 333375 w 839"/>
                  <a:gd name="T115" fmla="*/ 146050 h 69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839"/>
                  <a:gd name="T175" fmla="*/ 0 h 693"/>
                  <a:gd name="T176" fmla="*/ 839 w 839"/>
                  <a:gd name="T177" fmla="*/ 693 h 69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839" h="693">
                    <a:moveTo>
                      <a:pt x="193" y="97"/>
                    </a:moveTo>
                    <a:lnTo>
                      <a:pt x="183" y="99"/>
                    </a:lnTo>
                    <a:lnTo>
                      <a:pt x="174" y="101"/>
                    </a:lnTo>
                    <a:lnTo>
                      <a:pt x="165" y="99"/>
                    </a:lnTo>
                    <a:lnTo>
                      <a:pt x="157" y="99"/>
                    </a:lnTo>
                    <a:lnTo>
                      <a:pt x="148" y="99"/>
                    </a:lnTo>
                    <a:lnTo>
                      <a:pt x="140" y="101"/>
                    </a:lnTo>
                    <a:lnTo>
                      <a:pt x="129" y="107"/>
                    </a:lnTo>
                    <a:lnTo>
                      <a:pt x="118" y="116"/>
                    </a:lnTo>
                    <a:lnTo>
                      <a:pt x="101" y="140"/>
                    </a:lnTo>
                    <a:lnTo>
                      <a:pt x="90" y="159"/>
                    </a:lnTo>
                    <a:lnTo>
                      <a:pt x="80" y="176"/>
                    </a:lnTo>
                    <a:lnTo>
                      <a:pt x="64" y="189"/>
                    </a:lnTo>
                    <a:lnTo>
                      <a:pt x="54" y="195"/>
                    </a:lnTo>
                    <a:lnTo>
                      <a:pt x="43" y="200"/>
                    </a:lnTo>
                    <a:lnTo>
                      <a:pt x="30" y="206"/>
                    </a:lnTo>
                    <a:lnTo>
                      <a:pt x="19" y="212"/>
                    </a:lnTo>
                    <a:lnTo>
                      <a:pt x="9" y="219"/>
                    </a:lnTo>
                    <a:lnTo>
                      <a:pt x="2" y="225"/>
                    </a:lnTo>
                    <a:lnTo>
                      <a:pt x="0" y="232"/>
                    </a:lnTo>
                    <a:lnTo>
                      <a:pt x="2" y="238"/>
                    </a:lnTo>
                    <a:lnTo>
                      <a:pt x="13" y="247"/>
                    </a:lnTo>
                    <a:lnTo>
                      <a:pt x="22" y="251"/>
                    </a:lnTo>
                    <a:lnTo>
                      <a:pt x="28" y="257"/>
                    </a:lnTo>
                    <a:lnTo>
                      <a:pt x="34" y="266"/>
                    </a:lnTo>
                    <a:lnTo>
                      <a:pt x="39" y="279"/>
                    </a:lnTo>
                    <a:lnTo>
                      <a:pt x="49" y="292"/>
                    </a:lnTo>
                    <a:lnTo>
                      <a:pt x="62" y="298"/>
                    </a:lnTo>
                    <a:lnTo>
                      <a:pt x="80" y="290"/>
                    </a:lnTo>
                    <a:lnTo>
                      <a:pt x="97" y="277"/>
                    </a:lnTo>
                    <a:lnTo>
                      <a:pt x="110" y="270"/>
                    </a:lnTo>
                    <a:lnTo>
                      <a:pt x="125" y="268"/>
                    </a:lnTo>
                    <a:lnTo>
                      <a:pt x="140" y="266"/>
                    </a:lnTo>
                    <a:lnTo>
                      <a:pt x="150" y="262"/>
                    </a:lnTo>
                    <a:lnTo>
                      <a:pt x="159" y="260"/>
                    </a:lnTo>
                    <a:lnTo>
                      <a:pt x="165" y="260"/>
                    </a:lnTo>
                    <a:lnTo>
                      <a:pt x="172" y="268"/>
                    </a:lnTo>
                    <a:lnTo>
                      <a:pt x="183" y="283"/>
                    </a:lnTo>
                    <a:lnTo>
                      <a:pt x="195" y="298"/>
                    </a:lnTo>
                    <a:lnTo>
                      <a:pt x="206" y="307"/>
                    </a:lnTo>
                    <a:lnTo>
                      <a:pt x="210" y="311"/>
                    </a:lnTo>
                    <a:lnTo>
                      <a:pt x="210" y="315"/>
                    </a:lnTo>
                    <a:lnTo>
                      <a:pt x="210" y="324"/>
                    </a:lnTo>
                    <a:lnTo>
                      <a:pt x="210" y="337"/>
                    </a:lnTo>
                    <a:lnTo>
                      <a:pt x="213" y="348"/>
                    </a:lnTo>
                    <a:lnTo>
                      <a:pt x="217" y="360"/>
                    </a:lnTo>
                    <a:lnTo>
                      <a:pt x="228" y="373"/>
                    </a:lnTo>
                    <a:lnTo>
                      <a:pt x="243" y="386"/>
                    </a:lnTo>
                    <a:lnTo>
                      <a:pt x="255" y="399"/>
                    </a:lnTo>
                    <a:lnTo>
                      <a:pt x="264" y="412"/>
                    </a:lnTo>
                    <a:lnTo>
                      <a:pt x="268" y="423"/>
                    </a:lnTo>
                    <a:lnTo>
                      <a:pt x="270" y="438"/>
                    </a:lnTo>
                    <a:lnTo>
                      <a:pt x="273" y="455"/>
                    </a:lnTo>
                    <a:lnTo>
                      <a:pt x="275" y="476"/>
                    </a:lnTo>
                    <a:lnTo>
                      <a:pt x="277" y="500"/>
                    </a:lnTo>
                    <a:lnTo>
                      <a:pt x="277" y="521"/>
                    </a:lnTo>
                    <a:lnTo>
                      <a:pt x="275" y="534"/>
                    </a:lnTo>
                    <a:lnTo>
                      <a:pt x="268" y="547"/>
                    </a:lnTo>
                    <a:lnTo>
                      <a:pt x="262" y="560"/>
                    </a:lnTo>
                    <a:lnTo>
                      <a:pt x="258" y="573"/>
                    </a:lnTo>
                    <a:lnTo>
                      <a:pt x="255" y="586"/>
                    </a:lnTo>
                    <a:lnTo>
                      <a:pt x="258" y="596"/>
                    </a:lnTo>
                    <a:lnTo>
                      <a:pt x="264" y="603"/>
                    </a:lnTo>
                    <a:lnTo>
                      <a:pt x="270" y="607"/>
                    </a:lnTo>
                    <a:lnTo>
                      <a:pt x="275" y="616"/>
                    </a:lnTo>
                    <a:lnTo>
                      <a:pt x="277" y="628"/>
                    </a:lnTo>
                    <a:lnTo>
                      <a:pt x="279" y="641"/>
                    </a:lnTo>
                    <a:lnTo>
                      <a:pt x="286" y="654"/>
                    </a:lnTo>
                    <a:lnTo>
                      <a:pt x="294" y="665"/>
                    </a:lnTo>
                    <a:lnTo>
                      <a:pt x="303" y="669"/>
                    </a:lnTo>
                    <a:lnTo>
                      <a:pt x="313" y="676"/>
                    </a:lnTo>
                    <a:lnTo>
                      <a:pt x="326" y="682"/>
                    </a:lnTo>
                    <a:lnTo>
                      <a:pt x="341" y="689"/>
                    </a:lnTo>
                    <a:lnTo>
                      <a:pt x="356" y="693"/>
                    </a:lnTo>
                    <a:lnTo>
                      <a:pt x="369" y="693"/>
                    </a:lnTo>
                    <a:lnTo>
                      <a:pt x="380" y="693"/>
                    </a:lnTo>
                    <a:lnTo>
                      <a:pt x="389" y="686"/>
                    </a:lnTo>
                    <a:lnTo>
                      <a:pt x="395" y="678"/>
                    </a:lnTo>
                    <a:lnTo>
                      <a:pt x="404" y="667"/>
                    </a:lnTo>
                    <a:lnTo>
                      <a:pt x="416" y="656"/>
                    </a:lnTo>
                    <a:lnTo>
                      <a:pt x="429" y="646"/>
                    </a:lnTo>
                    <a:lnTo>
                      <a:pt x="442" y="633"/>
                    </a:lnTo>
                    <a:lnTo>
                      <a:pt x="455" y="620"/>
                    </a:lnTo>
                    <a:lnTo>
                      <a:pt x="468" y="609"/>
                    </a:lnTo>
                    <a:lnTo>
                      <a:pt x="479" y="598"/>
                    </a:lnTo>
                    <a:lnTo>
                      <a:pt x="487" y="588"/>
                    </a:lnTo>
                    <a:lnTo>
                      <a:pt x="496" y="577"/>
                    </a:lnTo>
                    <a:lnTo>
                      <a:pt x="504" y="564"/>
                    </a:lnTo>
                    <a:lnTo>
                      <a:pt x="513" y="551"/>
                    </a:lnTo>
                    <a:lnTo>
                      <a:pt x="522" y="538"/>
                    </a:lnTo>
                    <a:lnTo>
                      <a:pt x="530" y="528"/>
                    </a:lnTo>
                    <a:lnTo>
                      <a:pt x="541" y="519"/>
                    </a:lnTo>
                    <a:lnTo>
                      <a:pt x="552" y="515"/>
                    </a:lnTo>
                    <a:lnTo>
                      <a:pt x="562" y="513"/>
                    </a:lnTo>
                    <a:lnTo>
                      <a:pt x="575" y="511"/>
                    </a:lnTo>
                    <a:lnTo>
                      <a:pt x="586" y="508"/>
                    </a:lnTo>
                    <a:lnTo>
                      <a:pt x="597" y="506"/>
                    </a:lnTo>
                    <a:lnTo>
                      <a:pt x="605" y="504"/>
                    </a:lnTo>
                    <a:lnTo>
                      <a:pt x="616" y="500"/>
                    </a:lnTo>
                    <a:lnTo>
                      <a:pt x="625" y="496"/>
                    </a:lnTo>
                    <a:lnTo>
                      <a:pt x="631" y="491"/>
                    </a:lnTo>
                    <a:lnTo>
                      <a:pt x="644" y="483"/>
                    </a:lnTo>
                    <a:lnTo>
                      <a:pt x="655" y="476"/>
                    </a:lnTo>
                    <a:lnTo>
                      <a:pt x="663" y="470"/>
                    </a:lnTo>
                    <a:lnTo>
                      <a:pt x="676" y="463"/>
                    </a:lnTo>
                    <a:lnTo>
                      <a:pt x="687" y="455"/>
                    </a:lnTo>
                    <a:lnTo>
                      <a:pt x="695" y="444"/>
                    </a:lnTo>
                    <a:lnTo>
                      <a:pt x="702" y="435"/>
                    </a:lnTo>
                    <a:lnTo>
                      <a:pt x="702" y="427"/>
                    </a:lnTo>
                    <a:lnTo>
                      <a:pt x="698" y="420"/>
                    </a:lnTo>
                    <a:lnTo>
                      <a:pt x="689" y="414"/>
                    </a:lnTo>
                    <a:lnTo>
                      <a:pt x="680" y="408"/>
                    </a:lnTo>
                    <a:lnTo>
                      <a:pt x="674" y="405"/>
                    </a:lnTo>
                    <a:lnTo>
                      <a:pt x="665" y="403"/>
                    </a:lnTo>
                    <a:lnTo>
                      <a:pt x="652" y="399"/>
                    </a:lnTo>
                    <a:lnTo>
                      <a:pt x="644" y="395"/>
                    </a:lnTo>
                    <a:lnTo>
                      <a:pt x="644" y="384"/>
                    </a:lnTo>
                    <a:lnTo>
                      <a:pt x="650" y="371"/>
                    </a:lnTo>
                    <a:lnTo>
                      <a:pt x="657" y="358"/>
                    </a:lnTo>
                    <a:lnTo>
                      <a:pt x="663" y="352"/>
                    </a:lnTo>
                    <a:lnTo>
                      <a:pt x="674" y="354"/>
                    </a:lnTo>
                    <a:lnTo>
                      <a:pt x="687" y="358"/>
                    </a:lnTo>
                    <a:lnTo>
                      <a:pt x="704" y="360"/>
                    </a:lnTo>
                    <a:lnTo>
                      <a:pt x="717" y="363"/>
                    </a:lnTo>
                    <a:lnTo>
                      <a:pt x="723" y="363"/>
                    </a:lnTo>
                    <a:lnTo>
                      <a:pt x="725" y="360"/>
                    </a:lnTo>
                    <a:lnTo>
                      <a:pt x="730" y="354"/>
                    </a:lnTo>
                    <a:lnTo>
                      <a:pt x="732" y="343"/>
                    </a:lnTo>
                    <a:lnTo>
                      <a:pt x="736" y="326"/>
                    </a:lnTo>
                    <a:lnTo>
                      <a:pt x="740" y="309"/>
                    </a:lnTo>
                    <a:lnTo>
                      <a:pt x="743" y="294"/>
                    </a:lnTo>
                    <a:lnTo>
                      <a:pt x="740" y="281"/>
                    </a:lnTo>
                    <a:lnTo>
                      <a:pt x="738" y="266"/>
                    </a:lnTo>
                    <a:lnTo>
                      <a:pt x="734" y="249"/>
                    </a:lnTo>
                    <a:lnTo>
                      <a:pt x="734" y="227"/>
                    </a:lnTo>
                    <a:lnTo>
                      <a:pt x="738" y="204"/>
                    </a:lnTo>
                    <a:lnTo>
                      <a:pt x="747" y="185"/>
                    </a:lnTo>
                    <a:lnTo>
                      <a:pt x="753" y="170"/>
                    </a:lnTo>
                    <a:lnTo>
                      <a:pt x="762" y="159"/>
                    </a:lnTo>
                    <a:lnTo>
                      <a:pt x="773" y="148"/>
                    </a:lnTo>
                    <a:lnTo>
                      <a:pt x="779" y="142"/>
                    </a:lnTo>
                    <a:lnTo>
                      <a:pt x="788" y="135"/>
                    </a:lnTo>
                    <a:lnTo>
                      <a:pt x="796" y="129"/>
                    </a:lnTo>
                    <a:lnTo>
                      <a:pt x="807" y="122"/>
                    </a:lnTo>
                    <a:lnTo>
                      <a:pt x="816" y="116"/>
                    </a:lnTo>
                    <a:lnTo>
                      <a:pt x="824" y="110"/>
                    </a:lnTo>
                    <a:lnTo>
                      <a:pt x="833" y="101"/>
                    </a:lnTo>
                    <a:lnTo>
                      <a:pt x="837" y="95"/>
                    </a:lnTo>
                    <a:lnTo>
                      <a:pt x="839" y="82"/>
                    </a:lnTo>
                    <a:lnTo>
                      <a:pt x="833" y="75"/>
                    </a:lnTo>
                    <a:lnTo>
                      <a:pt x="822" y="75"/>
                    </a:lnTo>
                    <a:lnTo>
                      <a:pt x="809" y="77"/>
                    </a:lnTo>
                    <a:lnTo>
                      <a:pt x="796" y="77"/>
                    </a:lnTo>
                    <a:lnTo>
                      <a:pt x="781" y="75"/>
                    </a:lnTo>
                    <a:lnTo>
                      <a:pt x="766" y="73"/>
                    </a:lnTo>
                    <a:lnTo>
                      <a:pt x="755" y="71"/>
                    </a:lnTo>
                    <a:lnTo>
                      <a:pt x="745" y="71"/>
                    </a:lnTo>
                    <a:lnTo>
                      <a:pt x="736" y="71"/>
                    </a:lnTo>
                    <a:lnTo>
                      <a:pt x="730" y="77"/>
                    </a:lnTo>
                    <a:lnTo>
                      <a:pt x="723" y="86"/>
                    </a:lnTo>
                    <a:lnTo>
                      <a:pt x="719" y="90"/>
                    </a:lnTo>
                    <a:lnTo>
                      <a:pt x="713" y="92"/>
                    </a:lnTo>
                    <a:lnTo>
                      <a:pt x="704" y="95"/>
                    </a:lnTo>
                    <a:lnTo>
                      <a:pt x="695" y="97"/>
                    </a:lnTo>
                    <a:lnTo>
                      <a:pt x="685" y="97"/>
                    </a:lnTo>
                    <a:lnTo>
                      <a:pt x="676" y="97"/>
                    </a:lnTo>
                    <a:lnTo>
                      <a:pt x="665" y="97"/>
                    </a:lnTo>
                    <a:lnTo>
                      <a:pt x="657" y="97"/>
                    </a:lnTo>
                    <a:lnTo>
                      <a:pt x="640" y="95"/>
                    </a:lnTo>
                    <a:lnTo>
                      <a:pt x="622" y="92"/>
                    </a:lnTo>
                    <a:lnTo>
                      <a:pt x="607" y="90"/>
                    </a:lnTo>
                    <a:lnTo>
                      <a:pt x="595" y="90"/>
                    </a:lnTo>
                    <a:lnTo>
                      <a:pt x="588" y="90"/>
                    </a:lnTo>
                    <a:lnTo>
                      <a:pt x="592" y="88"/>
                    </a:lnTo>
                    <a:lnTo>
                      <a:pt x="603" y="84"/>
                    </a:lnTo>
                    <a:lnTo>
                      <a:pt x="616" y="73"/>
                    </a:lnTo>
                    <a:lnTo>
                      <a:pt x="629" y="62"/>
                    </a:lnTo>
                    <a:lnTo>
                      <a:pt x="642" y="56"/>
                    </a:lnTo>
                    <a:lnTo>
                      <a:pt x="655" y="54"/>
                    </a:lnTo>
                    <a:lnTo>
                      <a:pt x="667" y="52"/>
                    </a:lnTo>
                    <a:lnTo>
                      <a:pt x="683" y="52"/>
                    </a:lnTo>
                    <a:lnTo>
                      <a:pt x="702" y="54"/>
                    </a:lnTo>
                    <a:lnTo>
                      <a:pt x="717" y="58"/>
                    </a:lnTo>
                    <a:lnTo>
                      <a:pt x="723" y="58"/>
                    </a:lnTo>
                    <a:lnTo>
                      <a:pt x="713" y="41"/>
                    </a:lnTo>
                    <a:lnTo>
                      <a:pt x="698" y="24"/>
                    </a:lnTo>
                    <a:lnTo>
                      <a:pt x="683" y="13"/>
                    </a:lnTo>
                    <a:lnTo>
                      <a:pt x="670" y="7"/>
                    </a:lnTo>
                    <a:lnTo>
                      <a:pt x="663" y="4"/>
                    </a:lnTo>
                    <a:lnTo>
                      <a:pt x="652" y="4"/>
                    </a:lnTo>
                    <a:lnTo>
                      <a:pt x="642" y="2"/>
                    </a:lnTo>
                    <a:lnTo>
                      <a:pt x="629" y="0"/>
                    </a:lnTo>
                    <a:lnTo>
                      <a:pt x="616" y="0"/>
                    </a:lnTo>
                    <a:lnTo>
                      <a:pt x="601" y="0"/>
                    </a:lnTo>
                    <a:lnTo>
                      <a:pt x="586" y="0"/>
                    </a:lnTo>
                    <a:lnTo>
                      <a:pt x="571" y="2"/>
                    </a:lnTo>
                    <a:lnTo>
                      <a:pt x="556" y="4"/>
                    </a:lnTo>
                    <a:lnTo>
                      <a:pt x="541" y="7"/>
                    </a:lnTo>
                    <a:lnTo>
                      <a:pt x="524" y="7"/>
                    </a:lnTo>
                    <a:lnTo>
                      <a:pt x="509" y="7"/>
                    </a:lnTo>
                    <a:lnTo>
                      <a:pt x="494" y="9"/>
                    </a:lnTo>
                    <a:lnTo>
                      <a:pt x="481" y="9"/>
                    </a:lnTo>
                    <a:lnTo>
                      <a:pt x="470" y="9"/>
                    </a:lnTo>
                    <a:lnTo>
                      <a:pt x="461" y="11"/>
                    </a:lnTo>
                    <a:lnTo>
                      <a:pt x="446" y="17"/>
                    </a:lnTo>
                    <a:lnTo>
                      <a:pt x="434" y="24"/>
                    </a:lnTo>
                    <a:lnTo>
                      <a:pt x="421" y="30"/>
                    </a:lnTo>
                    <a:lnTo>
                      <a:pt x="408" y="32"/>
                    </a:lnTo>
                    <a:lnTo>
                      <a:pt x="397" y="32"/>
                    </a:lnTo>
                    <a:lnTo>
                      <a:pt x="391" y="34"/>
                    </a:lnTo>
                    <a:lnTo>
                      <a:pt x="384" y="39"/>
                    </a:lnTo>
                    <a:lnTo>
                      <a:pt x="374" y="43"/>
                    </a:lnTo>
                    <a:lnTo>
                      <a:pt x="367" y="49"/>
                    </a:lnTo>
                    <a:lnTo>
                      <a:pt x="369" y="56"/>
                    </a:lnTo>
                    <a:lnTo>
                      <a:pt x="376" y="67"/>
                    </a:lnTo>
                    <a:lnTo>
                      <a:pt x="380" y="77"/>
                    </a:lnTo>
                    <a:lnTo>
                      <a:pt x="378" y="84"/>
                    </a:lnTo>
                    <a:lnTo>
                      <a:pt x="369" y="84"/>
                    </a:lnTo>
                    <a:lnTo>
                      <a:pt x="356" y="84"/>
                    </a:lnTo>
                    <a:lnTo>
                      <a:pt x="341" y="86"/>
                    </a:lnTo>
                    <a:lnTo>
                      <a:pt x="326" y="90"/>
                    </a:lnTo>
                    <a:lnTo>
                      <a:pt x="316" y="90"/>
                    </a:lnTo>
                    <a:lnTo>
                      <a:pt x="305" y="90"/>
                    </a:lnTo>
                    <a:lnTo>
                      <a:pt x="296" y="88"/>
                    </a:lnTo>
                    <a:lnTo>
                      <a:pt x="286" y="88"/>
                    </a:lnTo>
                    <a:lnTo>
                      <a:pt x="270" y="90"/>
                    </a:lnTo>
                    <a:lnTo>
                      <a:pt x="258" y="92"/>
                    </a:lnTo>
                    <a:lnTo>
                      <a:pt x="251" y="95"/>
                    </a:lnTo>
                    <a:lnTo>
                      <a:pt x="245" y="95"/>
                    </a:lnTo>
                    <a:lnTo>
                      <a:pt x="230" y="92"/>
                    </a:lnTo>
                    <a:lnTo>
                      <a:pt x="210" y="92"/>
                    </a:lnTo>
                    <a:lnTo>
                      <a:pt x="193" y="97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29" name="Freeform 7">
                <a:extLst>
                  <a:ext uri="{FF2B5EF4-FFF2-40B4-BE49-F238E27FC236}">
                    <a16:creationId xmlns="" xmlns:a16="http://schemas.microsoft.com/office/drawing/2014/main" id="{B08EAE3E-603F-466A-9474-B5DAA413D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3" y="909"/>
                <a:ext cx="453" cy="234"/>
              </a:xfrm>
              <a:custGeom>
                <a:avLst/>
                <a:gdLst>
                  <a:gd name="T0" fmla="*/ 715962 w 453"/>
                  <a:gd name="T1" fmla="*/ 34925 h 234"/>
                  <a:gd name="T2" fmla="*/ 660400 w 453"/>
                  <a:gd name="T3" fmla="*/ 34925 h 234"/>
                  <a:gd name="T4" fmla="*/ 582612 w 453"/>
                  <a:gd name="T5" fmla="*/ 30163 h 234"/>
                  <a:gd name="T6" fmla="*/ 511175 w 453"/>
                  <a:gd name="T7" fmla="*/ 26988 h 234"/>
                  <a:gd name="T8" fmla="*/ 469900 w 453"/>
                  <a:gd name="T9" fmla="*/ 17463 h 234"/>
                  <a:gd name="T10" fmla="*/ 401637 w 453"/>
                  <a:gd name="T11" fmla="*/ 6350 h 234"/>
                  <a:gd name="T12" fmla="*/ 320675 w 453"/>
                  <a:gd name="T13" fmla="*/ 0 h 234"/>
                  <a:gd name="T14" fmla="*/ 255587 w 453"/>
                  <a:gd name="T15" fmla="*/ 6350 h 234"/>
                  <a:gd name="T16" fmla="*/ 217487 w 453"/>
                  <a:gd name="T17" fmla="*/ 23813 h 234"/>
                  <a:gd name="T18" fmla="*/ 177800 w 453"/>
                  <a:gd name="T19" fmla="*/ 34925 h 234"/>
                  <a:gd name="T20" fmla="*/ 136525 w 453"/>
                  <a:gd name="T21" fmla="*/ 44450 h 234"/>
                  <a:gd name="T22" fmla="*/ 98425 w 453"/>
                  <a:gd name="T23" fmla="*/ 50800 h 234"/>
                  <a:gd name="T24" fmla="*/ 61912 w 453"/>
                  <a:gd name="T25" fmla="*/ 61913 h 234"/>
                  <a:gd name="T26" fmla="*/ 14287 w 453"/>
                  <a:gd name="T27" fmla="*/ 61913 h 234"/>
                  <a:gd name="T28" fmla="*/ 3175 w 453"/>
                  <a:gd name="T29" fmla="*/ 88900 h 234"/>
                  <a:gd name="T30" fmla="*/ 38100 w 453"/>
                  <a:gd name="T31" fmla="*/ 112713 h 234"/>
                  <a:gd name="T32" fmla="*/ 71437 w 453"/>
                  <a:gd name="T33" fmla="*/ 130175 h 234"/>
                  <a:gd name="T34" fmla="*/ 115887 w 453"/>
                  <a:gd name="T35" fmla="*/ 139700 h 234"/>
                  <a:gd name="T36" fmla="*/ 157162 w 453"/>
                  <a:gd name="T37" fmla="*/ 166688 h 234"/>
                  <a:gd name="T38" fmla="*/ 177800 w 453"/>
                  <a:gd name="T39" fmla="*/ 207963 h 234"/>
                  <a:gd name="T40" fmla="*/ 127000 w 453"/>
                  <a:gd name="T41" fmla="*/ 241300 h 234"/>
                  <a:gd name="T42" fmla="*/ 98425 w 453"/>
                  <a:gd name="T43" fmla="*/ 285750 h 234"/>
                  <a:gd name="T44" fmla="*/ 88900 w 453"/>
                  <a:gd name="T45" fmla="*/ 354013 h 234"/>
                  <a:gd name="T46" fmla="*/ 187325 w 453"/>
                  <a:gd name="T47" fmla="*/ 357188 h 234"/>
                  <a:gd name="T48" fmla="*/ 217487 w 453"/>
                  <a:gd name="T49" fmla="*/ 371475 h 234"/>
                  <a:gd name="T50" fmla="*/ 246062 w 453"/>
                  <a:gd name="T51" fmla="*/ 360363 h 234"/>
                  <a:gd name="T52" fmla="*/ 276225 w 453"/>
                  <a:gd name="T53" fmla="*/ 344488 h 234"/>
                  <a:gd name="T54" fmla="*/ 314325 w 453"/>
                  <a:gd name="T55" fmla="*/ 320675 h 234"/>
                  <a:gd name="T56" fmla="*/ 338137 w 453"/>
                  <a:gd name="T57" fmla="*/ 300038 h 234"/>
                  <a:gd name="T58" fmla="*/ 341312 w 453"/>
                  <a:gd name="T59" fmla="*/ 279400 h 234"/>
                  <a:gd name="T60" fmla="*/ 341312 w 453"/>
                  <a:gd name="T61" fmla="*/ 241300 h 234"/>
                  <a:gd name="T62" fmla="*/ 354012 w 453"/>
                  <a:gd name="T63" fmla="*/ 198438 h 234"/>
                  <a:gd name="T64" fmla="*/ 381000 w 453"/>
                  <a:gd name="T65" fmla="*/ 160338 h 234"/>
                  <a:gd name="T66" fmla="*/ 419100 w 453"/>
                  <a:gd name="T67" fmla="*/ 166688 h 234"/>
                  <a:gd name="T68" fmla="*/ 449262 w 453"/>
                  <a:gd name="T69" fmla="*/ 201613 h 234"/>
                  <a:gd name="T70" fmla="*/ 460375 w 453"/>
                  <a:gd name="T71" fmla="*/ 234950 h 234"/>
                  <a:gd name="T72" fmla="*/ 481012 w 453"/>
                  <a:gd name="T73" fmla="*/ 246063 h 234"/>
                  <a:gd name="T74" fmla="*/ 525462 w 453"/>
                  <a:gd name="T75" fmla="*/ 222250 h 234"/>
                  <a:gd name="T76" fmla="*/ 561975 w 453"/>
                  <a:gd name="T77" fmla="*/ 174625 h 234"/>
                  <a:gd name="T78" fmla="*/ 609600 w 453"/>
                  <a:gd name="T79" fmla="*/ 115888 h 234"/>
                  <a:gd name="T80" fmla="*/ 677862 w 453"/>
                  <a:gd name="T81" fmla="*/ 58738 h 23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53"/>
                  <a:gd name="T124" fmla="*/ 0 h 234"/>
                  <a:gd name="T125" fmla="*/ 453 w 453"/>
                  <a:gd name="T126" fmla="*/ 234 h 23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53" h="234">
                    <a:moveTo>
                      <a:pt x="453" y="24"/>
                    </a:moveTo>
                    <a:lnTo>
                      <a:pt x="451" y="22"/>
                    </a:lnTo>
                    <a:lnTo>
                      <a:pt x="438" y="22"/>
                    </a:lnTo>
                    <a:lnTo>
                      <a:pt x="416" y="22"/>
                    </a:lnTo>
                    <a:lnTo>
                      <a:pt x="393" y="22"/>
                    </a:lnTo>
                    <a:lnTo>
                      <a:pt x="367" y="19"/>
                    </a:lnTo>
                    <a:lnTo>
                      <a:pt x="343" y="19"/>
                    </a:lnTo>
                    <a:lnTo>
                      <a:pt x="322" y="17"/>
                    </a:lnTo>
                    <a:lnTo>
                      <a:pt x="309" y="15"/>
                    </a:lnTo>
                    <a:lnTo>
                      <a:pt x="296" y="11"/>
                    </a:lnTo>
                    <a:lnTo>
                      <a:pt x="277" y="9"/>
                    </a:lnTo>
                    <a:lnTo>
                      <a:pt x="253" y="4"/>
                    </a:lnTo>
                    <a:lnTo>
                      <a:pt x="228" y="2"/>
                    </a:lnTo>
                    <a:lnTo>
                      <a:pt x="202" y="0"/>
                    </a:lnTo>
                    <a:lnTo>
                      <a:pt x="180" y="2"/>
                    </a:lnTo>
                    <a:lnTo>
                      <a:pt x="161" y="4"/>
                    </a:lnTo>
                    <a:lnTo>
                      <a:pt x="148" y="9"/>
                    </a:lnTo>
                    <a:lnTo>
                      <a:pt x="137" y="15"/>
                    </a:lnTo>
                    <a:lnTo>
                      <a:pt x="125" y="19"/>
                    </a:lnTo>
                    <a:lnTo>
                      <a:pt x="112" y="22"/>
                    </a:lnTo>
                    <a:lnTo>
                      <a:pt x="99" y="24"/>
                    </a:lnTo>
                    <a:lnTo>
                      <a:pt x="86" y="28"/>
                    </a:lnTo>
                    <a:lnTo>
                      <a:pt x="73" y="30"/>
                    </a:lnTo>
                    <a:lnTo>
                      <a:pt x="62" y="32"/>
                    </a:lnTo>
                    <a:lnTo>
                      <a:pt x="54" y="34"/>
                    </a:lnTo>
                    <a:lnTo>
                      <a:pt x="39" y="39"/>
                    </a:lnTo>
                    <a:lnTo>
                      <a:pt x="22" y="39"/>
                    </a:lnTo>
                    <a:lnTo>
                      <a:pt x="9" y="39"/>
                    </a:lnTo>
                    <a:lnTo>
                      <a:pt x="0" y="45"/>
                    </a:lnTo>
                    <a:lnTo>
                      <a:pt x="2" y="56"/>
                    </a:lnTo>
                    <a:lnTo>
                      <a:pt x="11" y="65"/>
                    </a:lnTo>
                    <a:lnTo>
                      <a:pt x="24" y="71"/>
                    </a:lnTo>
                    <a:lnTo>
                      <a:pt x="34" y="77"/>
                    </a:lnTo>
                    <a:lnTo>
                      <a:pt x="45" y="82"/>
                    </a:lnTo>
                    <a:lnTo>
                      <a:pt x="58" y="84"/>
                    </a:lnTo>
                    <a:lnTo>
                      <a:pt x="73" y="88"/>
                    </a:lnTo>
                    <a:lnTo>
                      <a:pt x="86" y="95"/>
                    </a:lnTo>
                    <a:lnTo>
                      <a:pt x="99" y="105"/>
                    </a:lnTo>
                    <a:lnTo>
                      <a:pt x="110" y="118"/>
                    </a:lnTo>
                    <a:lnTo>
                      <a:pt x="112" y="131"/>
                    </a:lnTo>
                    <a:lnTo>
                      <a:pt x="99" y="142"/>
                    </a:lnTo>
                    <a:lnTo>
                      <a:pt x="80" y="152"/>
                    </a:lnTo>
                    <a:lnTo>
                      <a:pt x="69" y="167"/>
                    </a:lnTo>
                    <a:lnTo>
                      <a:pt x="62" y="180"/>
                    </a:lnTo>
                    <a:lnTo>
                      <a:pt x="60" y="187"/>
                    </a:lnTo>
                    <a:lnTo>
                      <a:pt x="56" y="223"/>
                    </a:lnTo>
                    <a:lnTo>
                      <a:pt x="114" y="223"/>
                    </a:lnTo>
                    <a:lnTo>
                      <a:pt x="118" y="225"/>
                    </a:lnTo>
                    <a:lnTo>
                      <a:pt x="127" y="230"/>
                    </a:lnTo>
                    <a:lnTo>
                      <a:pt x="137" y="234"/>
                    </a:lnTo>
                    <a:lnTo>
                      <a:pt x="148" y="232"/>
                    </a:lnTo>
                    <a:lnTo>
                      <a:pt x="155" y="227"/>
                    </a:lnTo>
                    <a:lnTo>
                      <a:pt x="163" y="223"/>
                    </a:lnTo>
                    <a:lnTo>
                      <a:pt x="174" y="217"/>
                    </a:lnTo>
                    <a:lnTo>
                      <a:pt x="185" y="208"/>
                    </a:lnTo>
                    <a:lnTo>
                      <a:pt x="198" y="202"/>
                    </a:lnTo>
                    <a:lnTo>
                      <a:pt x="206" y="195"/>
                    </a:lnTo>
                    <a:lnTo>
                      <a:pt x="213" y="189"/>
                    </a:lnTo>
                    <a:lnTo>
                      <a:pt x="215" y="185"/>
                    </a:lnTo>
                    <a:lnTo>
                      <a:pt x="215" y="176"/>
                    </a:lnTo>
                    <a:lnTo>
                      <a:pt x="213" y="165"/>
                    </a:lnTo>
                    <a:lnTo>
                      <a:pt x="215" y="152"/>
                    </a:lnTo>
                    <a:lnTo>
                      <a:pt x="217" y="140"/>
                    </a:lnTo>
                    <a:lnTo>
                      <a:pt x="223" y="125"/>
                    </a:lnTo>
                    <a:lnTo>
                      <a:pt x="232" y="110"/>
                    </a:lnTo>
                    <a:lnTo>
                      <a:pt x="240" y="101"/>
                    </a:lnTo>
                    <a:lnTo>
                      <a:pt x="251" y="99"/>
                    </a:lnTo>
                    <a:lnTo>
                      <a:pt x="264" y="105"/>
                    </a:lnTo>
                    <a:lnTo>
                      <a:pt x="275" y="116"/>
                    </a:lnTo>
                    <a:lnTo>
                      <a:pt x="283" y="127"/>
                    </a:lnTo>
                    <a:lnTo>
                      <a:pt x="288" y="140"/>
                    </a:lnTo>
                    <a:lnTo>
                      <a:pt x="290" y="148"/>
                    </a:lnTo>
                    <a:lnTo>
                      <a:pt x="294" y="152"/>
                    </a:lnTo>
                    <a:lnTo>
                      <a:pt x="303" y="155"/>
                    </a:lnTo>
                    <a:lnTo>
                      <a:pt x="318" y="148"/>
                    </a:lnTo>
                    <a:lnTo>
                      <a:pt x="331" y="140"/>
                    </a:lnTo>
                    <a:lnTo>
                      <a:pt x="341" y="127"/>
                    </a:lnTo>
                    <a:lnTo>
                      <a:pt x="354" y="110"/>
                    </a:lnTo>
                    <a:lnTo>
                      <a:pt x="369" y="92"/>
                    </a:lnTo>
                    <a:lnTo>
                      <a:pt x="384" y="73"/>
                    </a:lnTo>
                    <a:lnTo>
                      <a:pt x="404" y="54"/>
                    </a:lnTo>
                    <a:lnTo>
                      <a:pt x="427" y="37"/>
                    </a:lnTo>
                    <a:lnTo>
                      <a:pt x="453" y="2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30" name="Freeform 8">
                <a:extLst>
                  <a:ext uri="{FF2B5EF4-FFF2-40B4-BE49-F238E27FC236}">
                    <a16:creationId xmlns="" xmlns:a16="http://schemas.microsoft.com/office/drawing/2014/main" id="{E4B446BD-3D4B-43F2-95F4-22BC53EE3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1272"/>
                <a:ext cx="227" cy="118"/>
              </a:xfrm>
              <a:custGeom>
                <a:avLst/>
                <a:gdLst>
                  <a:gd name="T0" fmla="*/ 38100 w 227"/>
                  <a:gd name="T1" fmla="*/ 12700 h 118"/>
                  <a:gd name="T2" fmla="*/ 53975 w 227"/>
                  <a:gd name="T3" fmla="*/ 6350 h 118"/>
                  <a:gd name="T4" fmla="*/ 74613 w 227"/>
                  <a:gd name="T5" fmla="*/ 0 h 118"/>
                  <a:gd name="T6" fmla="*/ 98425 w 227"/>
                  <a:gd name="T7" fmla="*/ 0 h 118"/>
                  <a:gd name="T8" fmla="*/ 119063 w 227"/>
                  <a:gd name="T9" fmla="*/ 0 h 118"/>
                  <a:gd name="T10" fmla="*/ 142875 w 227"/>
                  <a:gd name="T11" fmla="*/ 3175 h 118"/>
                  <a:gd name="T12" fmla="*/ 160338 w 227"/>
                  <a:gd name="T13" fmla="*/ 6350 h 118"/>
                  <a:gd name="T14" fmla="*/ 177800 w 227"/>
                  <a:gd name="T15" fmla="*/ 12700 h 118"/>
                  <a:gd name="T16" fmla="*/ 190500 w 227"/>
                  <a:gd name="T17" fmla="*/ 19050 h 118"/>
                  <a:gd name="T18" fmla="*/ 201613 w 227"/>
                  <a:gd name="T19" fmla="*/ 26988 h 118"/>
                  <a:gd name="T20" fmla="*/ 211138 w 227"/>
                  <a:gd name="T21" fmla="*/ 36513 h 118"/>
                  <a:gd name="T22" fmla="*/ 220663 w 227"/>
                  <a:gd name="T23" fmla="*/ 42863 h 118"/>
                  <a:gd name="T24" fmla="*/ 234950 w 227"/>
                  <a:gd name="T25" fmla="*/ 50800 h 118"/>
                  <a:gd name="T26" fmla="*/ 249238 w 227"/>
                  <a:gd name="T27" fmla="*/ 57150 h 118"/>
                  <a:gd name="T28" fmla="*/ 265113 w 227"/>
                  <a:gd name="T29" fmla="*/ 63500 h 118"/>
                  <a:gd name="T30" fmla="*/ 279400 w 227"/>
                  <a:gd name="T31" fmla="*/ 66675 h 118"/>
                  <a:gd name="T32" fmla="*/ 296863 w 227"/>
                  <a:gd name="T33" fmla="*/ 66675 h 118"/>
                  <a:gd name="T34" fmla="*/ 323850 w 227"/>
                  <a:gd name="T35" fmla="*/ 77788 h 118"/>
                  <a:gd name="T36" fmla="*/ 344488 w 227"/>
                  <a:gd name="T37" fmla="*/ 101600 h 118"/>
                  <a:gd name="T38" fmla="*/ 357188 w 227"/>
                  <a:gd name="T39" fmla="*/ 128588 h 118"/>
                  <a:gd name="T40" fmla="*/ 360363 w 227"/>
                  <a:gd name="T41" fmla="*/ 139700 h 118"/>
                  <a:gd name="T42" fmla="*/ 357188 w 227"/>
                  <a:gd name="T43" fmla="*/ 139700 h 118"/>
                  <a:gd name="T44" fmla="*/ 350838 w 227"/>
                  <a:gd name="T45" fmla="*/ 142875 h 118"/>
                  <a:gd name="T46" fmla="*/ 336550 w 227"/>
                  <a:gd name="T47" fmla="*/ 146050 h 118"/>
                  <a:gd name="T48" fmla="*/ 323850 w 227"/>
                  <a:gd name="T49" fmla="*/ 152400 h 118"/>
                  <a:gd name="T50" fmla="*/ 306388 w 227"/>
                  <a:gd name="T51" fmla="*/ 155575 h 118"/>
                  <a:gd name="T52" fmla="*/ 285750 w 227"/>
                  <a:gd name="T53" fmla="*/ 155575 h 118"/>
                  <a:gd name="T54" fmla="*/ 269875 w 227"/>
                  <a:gd name="T55" fmla="*/ 158750 h 118"/>
                  <a:gd name="T56" fmla="*/ 252413 w 227"/>
                  <a:gd name="T57" fmla="*/ 155575 h 118"/>
                  <a:gd name="T58" fmla="*/ 234950 w 227"/>
                  <a:gd name="T59" fmla="*/ 152400 h 118"/>
                  <a:gd name="T60" fmla="*/ 214313 w 227"/>
                  <a:gd name="T61" fmla="*/ 155575 h 118"/>
                  <a:gd name="T62" fmla="*/ 193675 w 227"/>
                  <a:gd name="T63" fmla="*/ 158750 h 118"/>
                  <a:gd name="T64" fmla="*/ 173038 w 227"/>
                  <a:gd name="T65" fmla="*/ 166688 h 118"/>
                  <a:gd name="T66" fmla="*/ 153988 w 227"/>
                  <a:gd name="T67" fmla="*/ 173038 h 118"/>
                  <a:gd name="T68" fmla="*/ 139700 w 227"/>
                  <a:gd name="T69" fmla="*/ 176213 h 118"/>
                  <a:gd name="T70" fmla="*/ 130175 w 227"/>
                  <a:gd name="T71" fmla="*/ 182563 h 118"/>
                  <a:gd name="T72" fmla="*/ 125413 w 227"/>
                  <a:gd name="T73" fmla="*/ 182563 h 118"/>
                  <a:gd name="T74" fmla="*/ 109538 w 227"/>
                  <a:gd name="T75" fmla="*/ 187325 h 118"/>
                  <a:gd name="T76" fmla="*/ 77788 w 227"/>
                  <a:gd name="T77" fmla="*/ 187325 h 118"/>
                  <a:gd name="T78" fmla="*/ 44450 w 227"/>
                  <a:gd name="T79" fmla="*/ 187325 h 118"/>
                  <a:gd name="T80" fmla="*/ 26988 w 227"/>
                  <a:gd name="T81" fmla="*/ 173038 h 118"/>
                  <a:gd name="T82" fmla="*/ 33338 w 227"/>
                  <a:gd name="T83" fmla="*/ 149225 h 118"/>
                  <a:gd name="T84" fmla="*/ 50800 w 227"/>
                  <a:gd name="T85" fmla="*/ 122238 h 118"/>
                  <a:gd name="T86" fmla="*/ 65088 w 227"/>
                  <a:gd name="T87" fmla="*/ 101600 h 118"/>
                  <a:gd name="T88" fmla="*/ 71438 w 227"/>
                  <a:gd name="T89" fmla="*/ 95250 h 118"/>
                  <a:gd name="T90" fmla="*/ 0 w 227"/>
                  <a:gd name="T91" fmla="*/ 47625 h 118"/>
                  <a:gd name="T92" fmla="*/ 0 w 227"/>
                  <a:gd name="T93" fmla="*/ 47625 h 118"/>
                  <a:gd name="T94" fmla="*/ 3175 w 227"/>
                  <a:gd name="T95" fmla="*/ 39688 h 118"/>
                  <a:gd name="T96" fmla="*/ 14288 w 227"/>
                  <a:gd name="T97" fmla="*/ 30163 h 118"/>
                  <a:gd name="T98" fmla="*/ 38100 w 227"/>
                  <a:gd name="T99" fmla="*/ 12700 h 11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7"/>
                  <a:gd name="T151" fmla="*/ 0 h 118"/>
                  <a:gd name="T152" fmla="*/ 227 w 227"/>
                  <a:gd name="T153" fmla="*/ 118 h 11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7" h="118">
                    <a:moveTo>
                      <a:pt x="24" y="8"/>
                    </a:moveTo>
                    <a:lnTo>
                      <a:pt x="34" y="4"/>
                    </a:lnTo>
                    <a:lnTo>
                      <a:pt x="47" y="0"/>
                    </a:lnTo>
                    <a:lnTo>
                      <a:pt x="62" y="0"/>
                    </a:lnTo>
                    <a:lnTo>
                      <a:pt x="75" y="0"/>
                    </a:lnTo>
                    <a:lnTo>
                      <a:pt x="90" y="2"/>
                    </a:lnTo>
                    <a:lnTo>
                      <a:pt x="101" y="4"/>
                    </a:lnTo>
                    <a:lnTo>
                      <a:pt x="112" y="8"/>
                    </a:lnTo>
                    <a:lnTo>
                      <a:pt x="120" y="12"/>
                    </a:lnTo>
                    <a:lnTo>
                      <a:pt x="127" y="17"/>
                    </a:lnTo>
                    <a:lnTo>
                      <a:pt x="133" y="23"/>
                    </a:lnTo>
                    <a:lnTo>
                      <a:pt x="139" y="27"/>
                    </a:lnTo>
                    <a:lnTo>
                      <a:pt x="148" y="32"/>
                    </a:lnTo>
                    <a:lnTo>
                      <a:pt x="157" y="36"/>
                    </a:lnTo>
                    <a:lnTo>
                      <a:pt x="167" y="40"/>
                    </a:lnTo>
                    <a:lnTo>
                      <a:pt x="176" y="42"/>
                    </a:lnTo>
                    <a:lnTo>
                      <a:pt x="187" y="42"/>
                    </a:lnTo>
                    <a:lnTo>
                      <a:pt x="204" y="49"/>
                    </a:lnTo>
                    <a:lnTo>
                      <a:pt x="217" y="64"/>
                    </a:lnTo>
                    <a:lnTo>
                      <a:pt x="225" y="81"/>
                    </a:lnTo>
                    <a:lnTo>
                      <a:pt x="227" y="88"/>
                    </a:lnTo>
                    <a:lnTo>
                      <a:pt x="225" y="88"/>
                    </a:lnTo>
                    <a:lnTo>
                      <a:pt x="221" y="90"/>
                    </a:lnTo>
                    <a:lnTo>
                      <a:pt x="212" y="92"/>
                    </a:lnTo>
                    <a:lnTo>
                      <a:pt x="204" y="96"/>
                    </a:lnTo>
                    <a:lnTo>
                      <a:pt x="193" y="98"/>
                    </a:lnTo>
                    <a:lnTo>
                      <a:pt x="180" y="98"/>
                    </a:lnTo>
                    <a:lnTo>
                      <a:pt x="170" y="100"/>
                    </a:lnTo>
                    <a:lnTo>
                      <a:pt x="159" y="98"/>
                    </a:lnTo>
                    <a:lnTo>
                      <a:pt x="148" y="96"/>
                    </a:lnTo>
                    <a:lnTo>
                      <a:pt x="135" y="98"/>
                    </a:lnTo>
                    <a:lnTo>
                      <a:pt x="122" y="100"/>
                    </a:lnTo>
                    <a:lnTo>
                      <a:pt x="109" y="105"/>
                    </a:lnTo>
                    <a:lnTo>
                      <a:pt x="97" y="109"/>
                    </a:lnTo>
                    <a:lnTo>
                      <a:pt x="88" y="111"/>
                    </a:lnTo>
                    <a:lnTo>
                      <a:pt x="82" y="115"/>
                    </a:lnTo>
                    <a:lnTo>
                      <a:pt x="79" y="115"/>
                    </a:lnTo>
                    <a:lnTo>
                      <a:pt x="69" y="118"/>
                    </a:lnTo>
                    <a:lnTo>
                      <a:pt x="49" y="118"/>
                    </a:lnTo>
                    <a:lnTo>
                      <a:pt x="28" y="118"/>
                    </a:lnTo>
                    <a:lnTo>
                      <a:pt x="17" y="109"/>
                    </a:lnTo>
                    <a:lnTo>
                      <a:pt x="21" y="94"/>
                    </a:lnTo>
                    <a:lnTo>
                      <a:pt x="32" y="77"/>
                    </a:lnTo>
                    <a:lnTo>
                      <a:pt x="41" y="64"/>
                    </a:lnTo>
                    <a:lnTo>
                      <a:pt x="45" y="60"/>
                    </a:lnTo>
                    <a:lnTo>
                      <a:pt x="0" y="30"/>
                    </a:lnTo>
                    <a:lnTo>
                      <a:pt x="2" y="25"/>
                    </a:lnTo>
                    <a:lnTo>
                      <a:pt x="9" y="19"/>
                    </a:lnTo>
                    <a:lnTo>
                      <a:pt x="24" y="8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31" name="Freeform 9">
                <a:extLst>
                  <a:ext uri="{FF2B5EF4-FFF2-40B4-BE49-F238E27FC236}">
                    <a16:creationId xmlns="" xmlns:a16="http://schemas.microsoft.com/office/drawing/2014/main" id="{0A9C8105-1F94-4D74-9E47-93FBEF5B7F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7" y="1405"/>
                <a:ext cx="176" cy="92"/>
              </a:xfrm>
              <a:custGeom>
                <a:avLst/>
                <a:gdLst>
                  <a:gd name="T0" fmla="*/ 107950 w 176"/>
                  <a:gd name="T1" fmla="*/ 42863 h 92"/>
                  <a:gd name="T2" fmla="*/ 111125 w 176"/>
                  <a:gd name="T3" fmla="*/ 60325 h 92"/>
                  <a:gd name="T4" fmla="*/ 125413 w 176"/>
                  <a:gd name="T5" fmla="*/ 63500 h 92"/>
                  <a:gd name="T6" fmla="*/ 146050 w 176"/>
                  <a:gd name="T7" fmla="*/ 57150 h 92"/>
                  <a:gd name="T8" fmla="*/ 166688 w 176"/>
                  <a:gd name="T9" fmla="*/ 42863 h 92"/>
                  <a:gd name="T10" fmla="*/ 190500 w 176"/>
                  <a:gd name="T11" fmla="*/ 30163 h 92"/>
                  <a:gd name="T12" fmla="*/ 214313 w 176"/>
                  <a:gd name="T13" fmla="*/ 12700 h 92"/>
                  <a:gd name="T14" fmla="*/ 234950 w 176"/>
                  <a:gd name="T15" fmla="*/ 6350 h 92"/>
                  <a:gd name="T16" fmla="*/ 250825 w 176"/>
                  <a:gd name="T17" fmla="*/ 6350 h 92"/>
                  <a:gd name="T18" fmla="*/ 271463 w 176"/>
                  <a:gd name="T19" fmla="*/ 30163 h 92"/>
                  <a:gd name="T20" fmla="*/ 279400 w 176"/>
                  <a:gd name="T21" fmla="*/ 63500 h 92"/>
                  <a:gd name="T22" fmla="*/ 279400 w 176"/>
                  <a:gd name="T23" fmla="*/ 90488 h 92"/>
                  <a:gd name="T24" fmla="*/ 279400 w 176"/>
                  <a:gd name="T25" fmla="*/ 104775 h 92"/>
                  <a:gd name="T26" fmla="*/ 271463 w 176"/>
                  <a:gd name="T27" fmla="*/ 111125 h 92"/>
                  <a:gd name="T28" fmla="*/ 255588 w 176"/>
                  <a:gd name="T29" fmla="*/ 122238 h 92"/>
                  <a:gd name="T30" fmla="*/ 223838 w 176"/>
                  <a:gd name="T31" fmla="*/ 134938 h 92"/>
                  <a:gd name="T32" fmla="*/ 190500 w 176"/>
                  <a:gd name="T33" fmla="*/ 142875 h 92"/>
                  <a:gd name="T34" fmla="*/ 169863 w 176"/>
                  <a:gd name="T35" fmla="*/ 142875 h 92"/>
                  <a:gd name="T36" fmla="*/ 149225 w 176"/>
                  <a:gd name="T37" fmla="*/ 142875 h 92"/>
                  <a:gd name="T38" fmla="*/ 128588 w 176"/>
                  <a:gd name="T39" fmla="*/ 146050 h 92"/>
                  <a:gd name="T40" fmla="*/ 107950 w 176"/>
                  <a:gd name="T41" fmla="*/ 142875 h 92"/>
                  <a:gd name="T42" fmla="*/ 92075 w 176"/>
                  <a:gd name="T43" fmla="*/ 142875 h 92"/>
                  <a:gd name="T44" fmla="*/ 77788 w 176"/>
                  <a:gd name="T45" fmla="*/ 138113 h 92"/>
                  <a:gd name="T46" fmla="*/ 71438 w 176"/>
                  <a:gd name="T47" fmla="*/ 134938 h 92"/>
                  <a:gd name="T48" fmla="*/ 63500 w 176"/>
                  <a:gd name="T49" fmla="*/ 125413 h 92"/>
                  <a:gd name="T50" fmla="*/ 50800 w 176"/>
                  <a:gd name="T51" fmla="*/ 107950 h 92"/>
                  <a:gd name="T52" fmla="*/ 26988 w 176"/>
                  <a:gd name="T53" fmla="*/ 90488 h 92"/>
                  <a:gd name="T54" fmla="*/ 9525 w 176"/>
                  <a:gd name="T55" fmla="*/ 84138 h 92"/>
                  <a:gd name="T56" fmla="*/ 0 w 176"/>
                  <a:gd name="T57" fmla="*/ 80963 h 92"/>
                  <a:gd name="T58" fmla="*/ 0 w 176"/>
                  <a:gd name="T59" fmla="*/ 71438 h 92"/>
                  <a:gd name="T60" fmla="*/ 3175 w 176"/>
                  <a:gd name="T61" fmla="*/ 42863 h 92"/>
                  <a:gd name="T62" fmla="*/ 15875 w 176"/>
                  <a:gd name="T63" fmla="*/ 15875 h 92"/>
                  <a:gd name="T64" fmla="*/ 36513 w 176"/>
                  <a:gd name="T65" fmla="*/ 0 h 92"/>
                  <a:gd name="T66" fmla="*/ 63500 w 176"/>
                  <a:gd name="T67" fmla="*/ 0 h 92"/>
                  <a:gd name="T68" fmla="*/ 84138 w 176"/>
                  <a:gd name="T69" fmla="*/ 6350 h 92"/>
                  <a:gd name="T70" fmla="*/ 101600 w 176"/>
                  <a:gd name="T71" fmla="*/ 23813 h 92"/>
                  <a:gd name="T72" fmla="*/ 107950 w 176"/>
                  <a:gd name="T73" fmla="*/ 42863 h 9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6"/>
                  <a:gd name="T112" fmla="*/ 0 h 92"/>
                  <a:gd name="T113" fmla="*/ 176 w 176"/>
                  <a:gd name="T114" fmla="*/ 92 h 9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6" h="92">
                    <a:moveTo>
                      <a:pt x="68" y="27"/>
                    </a:moveTo>
                    <a:lnTo>
                      <a:pt x="70" y="38"/>
                    </a:lnTo>
                    <a:lnTo>
                      <a:pt x="79" y="40"/>
                    </a:lnTo>
                    <a:lnTo>
                      <a:pt x="92" y="36"/>
                    </a:lnTo>
                    <a:lnTo>
                      <a:pt x="105" y="27"/>
                    </a:lnTo>
                    <a:lnTo>
                      <a:pt x="120" y="19"/>
                    </a:lnTo>
                    <a:lnTo>
                      <a:pt x="135" y="8"/>
                    </a:lnTo>
                    <a:lnTo>
                      <a:pt x="148" y="4"/>
                    </a:lnTo>
                    <a:lnTo>
                      <a:pt x="158" y="4"/>
                    </a:lnTo>
                    <a:lnTo>
                      <a:pt x="171" y="19"/>
                    </a:lnTo>
                    <a:lnTo>
                      <a:pt x="176" y="40"/>
                    </a:lnTo>
                    <a:lnTo>
                      <a:pt x="176" y="57"/>
                    </a:lnTo>
                    <a:lnTo>
                      <a:pt x="176" y="66"/>
                    </a:lnTo>
                    <a:lnTo>
                      <a:pt x="171" y="70"/>
                    </a:lnTo>
                    <a:lnTo>
                      <a:pt x="161" y="77"/>
                    </a:lnTo>
                    <a:lnTo>
                      <a:pt x="141" y="85"/>
                    </a:lnTo>
                    <a:lnTo>
                      <a:pt x="120" y="90"/>
                    </a:lnTo>
                    <a:lnTo>
                      <a:pt x="107" y="90"/>
                    </a:lnTo>
                    <a:lnTo>
                      <a:pt x="94" y="90"/>
                    </a:lnTo>
                    <a:lnTo>
                      <a:pt x="81" y="92"/>
                    </a:lnTo>
                    <a:lnTo>
                      <a:pt x="68" y="90"/>
                    </a:lnTo>
                    <a:lnTo>
                      <a:pt x="58" y="90"/>
                    </a:lnTo>
                    <a:lnTo>
                      <a:pt x="49" y="87"/>
                    </a:lnTo>
                    <a:lnTo>
                      <a:pt x="45" y="85"/>
                    </a:lnTo>
                    <a:lnTo>
                      <a:pt x="40" y="79"/>
                    </a:lnTo>
                    <a:lnTo>
                      <a:pt x="32" y="68"/>
                    </a:lnTo>
                    <a:lnTo>
                      <a:pt x="17" y="57"/>
                    </a:lnTo>
                    <a:lnTo>
                      <a:pt x="6" y="53"/>
                    </a:lnTo>
                    <a:lnTo>
                      <a:pt x="0" y="51"/>
                    </a:lnTo>
                    <a:lnTo>
                      <a:pt x="0" y="45"/>
                    </a:lnTo>
                    <a:lnTo>
                      <a:pt x="2" y="27"/>
                    </a:lnTo>
                    <a:lnTo>
                      <a:pt x="10" y="10"/>
                    </a:lnTo>
                    <a:lnTo>
                      <a:pt x="23" y="0"/>
                    </a:lnTo>
                    <a:lnTo>
                      <a:pt x="40" y="0"/>
                    </a:lnTo>
                    <a:lnTo>
                      <a:pt x="53" y="4"/>
                    </a:lnTo>
                    <a:lnTo>
                      <a:pt x="64" y="15"/>
                    </a:lnTo>
                    <a:lnTo>
                      <a:pt x="68" y="27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32" name="Freeform 10">
                <a:extLst>
                  <a:ext uri="{FF2B5EF4-FFF2-40B4-BE49-F238E27FC236}">
                    <a16:creationId xmlns="" xmlns:a16="http://schemas.microsoft.com/office/drawing/2014/main" id="{875C9F2E-8B59-4F0B-AD82-EAE823BE8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0" y="1081"/>
                <a:ext cx="2812" cy="750"/>
              </a:xfrm>
              <a:custGeom>
                <a:avLst/>
                <a:gdLst>
                  <a:gd name="T0" fmla="*/ 3353487 w 2813"/>
                  <a:gd name="T1" fmla="*/ 1008063 h 750"/>
                  <a:gd name="T2" fmla="*/ 3258847 w 2813"/>
                  <a:gd name="T3" fmla="*/ 881063 h 750"/>
                  <a:gd name="T4" fmla="*/ 3411852 w 2813"/>
                  <a:gd name="T5" fmla="*/ 762000 h 750"/>
                  <a:gd name="T6" fmla="*/ 3503338 w 2813"/>
                  <a:gd name="T7" fmla="*/ 809625 h 750"/>
                  <a:gd name="T8" fmla="*/ 3621642 w 2813"/>
                  <a:gd name="T9" fmla="*/ 806450 h 750"/>
                  <a:gd name="T10" fmla="*/ 3719439 w 2813"/>
                  <a:gd name="T11" fmla="*/ 752475 h 750"/>
                  <a:gd name="T12" fmla="*/ 3821969 w 2813"/>
                  <a:gd name="T13" fmla="*/ 738188 h 750"/>
                  <a:gd name="T14" fmla="*/ 3739944 w 2813"/>
                  <a:gd name="T15" fmla="*/ 830263 h 750"/>
                  <a:gd name="T16" fmla="*/ 3698932 w 2813"/>
                  <a:gd name="T17" fmla="*/ 931863 h 750"/>
                  <a:gd name="T18" fmla="*/ 3780957 w 2813"/>
                  <a:gd name="T19" fmla="*/ 1031875 h 750"/>
                  <a:gd name="T20" fmla="*/ 3875595 w 2813"/>
                  <a:gd name="T21" fmla="*/ 928688 h 750"/>
                  <a:gd name="T22" fmla="*/ 3952888 w 2813"/>
                  <a:gd name="T23" fmla="*/ 779463 h 750"/>
                  <a:gd name="T24" fmla="*/ 4150060 w 2813"/>
                  <a:gd name="T25" fmla="*/ 720725 h 750"/>
                  <a:gd name="T26" fmla="*/ 4268367 w 2813"/>
                  <a:gd name="T27" fmla="*/ 604838 h 750"/>
                  <a:gd name="T28" fmla="*/ 4430833 w 2813"/>
                  <a:gd name="T29" fmla="*/ 506413 h 750"/>
                  <a:gd name="T30" fmla="*/ 4336194 w 2813"/>
                  <a:gd name="T31" fmla="*/ 509588 h 750"/>
                  <a:gd name="T32" fmla="*/ 4233659 w 2813"/>
                  <a:gd name="T33" fmla="*/ 469900 h 750"/>
                  <a:gd name="T34" fmla="*/ 4102741 w 2813"/>
                  <a:gd name="T35" fmla="*/ 404813 h 750"/>
                  <a:gd name="T36" fmla="*/ 3984437 w 2813"/>
                  <a:gd name="T37" fmla="*/ 442913 h 750"/>
                  <a:gd name="T38" fmla="*/ 3746255 w 2813"/>
                  <a:gd name="T39" fmla="*/ 377825 h 750"/>
                  <a:gd name="T40" fmla="*/ 3509648 w 2813"/>
                  <a:gd name="T41" fmla="*/ 282575 h 750"/>
                  <a:gd name="T42" fmla="*/ 3438669 w 2813"/>
                  <a:gd name="T43" fmla="*/ 231775 h 750"/>
                  <a:gd name="T44" fmla="*/ 3258847 w 2813"/>
                  <a:gd name="T45" fmla="*/ 298450 h 750"/>
                  <a:gd name="T46" fmla="*/ 2998582 w 2813"/>
                  <a:gd name="T47" fmla="*/ 265113 h 750"/>
                  <a:gd name="T48" fmla="*/ 2750934 w 2813"/>
                  <a:gd name="T49" fmla="*/ 227013 h 750"/>
                  <a:gd name="T50" fmla="*/ 2572693 w 2813"/>
                  <a:gd name="T51" fmla="*/ 261938 h 750"/>
                  <a:gd name="T52" fmla="*/ 2579003 w 2813"/>
                  <a:gd name="T53" fmla="*/ 166688 h 750"/>
                  <a:gd name="T54" fmla="*/ 2508020 w 2813"/>
                  <a:gd name="T55" fmla="*/ 20638 h 750"/>
                  <a:gd name="T56" fmla="*/ 2392871 w 2813"/>
                  <a:gd name="T57" fmla="*/ 39688 h 750"/>
                  <a:gd name="T58" fmla="*/ 2298229 w 2813"/>
                  <a:gd name="T59" fmla="*/ 98425 h 750"/>
                  <a:gd name="T60" fmla="*/ 2153111 w 2813"/>
                  <a:gd name="T61" fmla="*/ 119063 h 750"/>
                  <a:gd name="T62" fmla="*/ 2000106 w 2813"/>
                  <a:gd name="T63" fmla="*/ 179388 h 750"/>
                  <a:gd name="T64" fmla="*/ 1902309 w 2813"/>
                  <a:gd name="T65" fmla="*/ 309563 h 750"/>
                  <a:gd name="T66" fmla="*/ 1799782 w 2813"/>
                  <a:gd name="T67" fmla="*/ 322263 h 750"/>
                  <a:gd name="T68" fmla="*/ 1657818 w 2813"/>
                  <a:gd name="T69" fmla="*/ 312738 h 750"/>
                  <a:gd name="T70" fmla="*/ 1547403 w 2813"/>
                  <a:gd name="T71" fmla="*/ 398463 h 750"/>
                  <a:gd name="T72" fmla="*/ 1403862 w 2813"/>
                  <a:gd name="T73" fmla="*/ 452438 h 750"/>
                  <a:gd name="T74" fmla="*/ 1231929 w 2813"/>
                  <a:gd name="T75" fmla="*/ 442913 h 750"/>
                  <a:gd name="T76" fmla="*/ 1099429 w 2813"/>
                  <a:gd name="T77" fmla="*/ 550863 h 750"/>
                  <a:gd name="T78" fmla="*/ 933804 w 2813"/>
                  <a:gd name="T79" fmla="*/ 568325 h 750"/>
                  <a:gd name="T80" fmla="*/ 924340 w 2813"/>
                  <a:gd name="T81" fmla="*/ 485775 h 750"/>
                  <a:gd name="T82" fmla="*/ 782376 w 2813"/>
                  <a:gd name="T83" fmla="*/ 452438 h 750"/>
                  <a:gd name="T84" fmla="*/ 690889 w 2813"/>
                  <a:gd name="T85" fmla="*/ 336550 h 750"/>
                  <a:gd name="T86" fmla="*/ 531574 w 2813"/>
                  <a:gd name="T87" fmla="*/ 298450 h 750"/>
                  <a:gd name="T88" fmla="*/ 348601 w 2813"/>
                  <a:gd name="T89" fmla="*/ 438150 h 750"/>
                  <a:gd name="T90" fmla="*/ 168782 w 2813"/>
                  <a:gd name="T91" fmla="*/ 595313 h 750"/>
                  <a:gd name="T92" fmla="*/ 175090 w 2813"/>
                  <a:gd name="T93" fmla="*/ 823913 h 750"/>
                  <a:gd name="T94" fmla="*/ 301279 w 2813"/>
                  <a:gd name="T95" fmla="*/ 860425 h 750"/>
                  <a:gd name="T96" fmla="*/ 405384 w 2813"/>
                  <a:gd name="T97" fmla="*/ 765175 h 750"/>
                  <a:gd name="T98" fmla="*/ 419581 w 2813"/>
                  <a:gd name="T99" fmla="*/ 577850 h 750"/>
                  <a:gd name="T100" fmla="*/ 520533 w 2813"/>
                  <a:gd name="T101" fmla="*/ 503238 h 750"/>
                  <a:gd name="T102" fmla="*/ 561544 w 2813"/>
                  <a:gd name="T103" fmla="*/ 533400 h 750"/>
                  <a:gd name="T104" fmla="*/ 481098 w 2813"/>
                  <a:gd name="T105" fmla="*/ 660400 h 750"/>
                  <a:gd name="T106" fmla="*/ 643568 w 2813"/>
                  <a:gd name="T107" fmla="*/ 666750 h 750"/>
                  <a:gd name="T108" fmla="*/ 765026 w 2813"/>
                  <a:gd name="T109" fmla="*/ 687388 h 750"/>
                  <a:gd name="T110" fmla="*/ 720859 w 2813"/>
                  <a:gd name="T111" fmla="*/ 765175 h 750"/>
                  <a:gd name="T112" fmla="*/ 662495 w 2813"/>
                  <a:gd name="T113" fmla="*/ 788988 h 750"/>
                  <a:gd name="T114" fmla="*/ 528419 w 2813"/>
                  <a:gd name="T115" fmla="*/ 803275 h 750"/>
                  <a:gd name="T116" fmla="*/ 372259 w 2813"/>
                  <a:gd name="T117" fmla="*/ 919163 h 750"/>
                  <a:gd name="T118" fmla="*/ 151428 w 2813"/>
                  <a:gd name="T119" fmla="*/ 990600 h 750"/>
                  <a:gd name="T120" fmla="*/ 59947 w 2813"/>
                  <a:gd name="T121" fmla="*/ 1095375 h 750"/>
                  <a:gd name="T122" fmla="*/ 0 w 2813"/>
                  <a:gd name="T123" fmla="*/ 1190625 h 75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813"/>
                  <a:gd name="T187" fmla="*/ 0 h 750"/>
                  <a:gd name="T188" fmla="*/ 2813 w 2813"/>
                  <a:gd name="T189" fmla="*/ 750 h 75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813" h="750">
                    <a:moveTo>
                      <a:pt x="2079" y="750"/>
                    </a:moveTo>
                    <a:lnTo>
                      <a:pt x="2092" y="727"/>
                    </a:lnTo>
                    <a:lnTo>
                      <a:pt x="2105" y="697"/>
                    </a:lnTo>
                    <a:lnTo>
                      <a:pt x="2116" y="669"/>
                    </a:lnTo>
                    <a:lnTo>
                      <a:pt x="2124" y="652"/>
                    </a:lnTo>
                    <a:lnTo>
                      <a:pt x="2126" y="635"/>
                    </a:lnTo>
                    <a:lnTo>
                      <a:pt x="2120" y="613"/>
                    </a:lnTo>
                    <a:lnTo>
                      <a:pt x="2105" y="596"/>
                    </a:lnTo>
                    <a:lnTo>
                      <a:pt x="2079" y="589"/>
                    </a:lnTo>
                    <a:lnTo>
                      <a:pt x="2058" y="585"/>
                    </a:lnTo>
                    <a:lnTo>
                      <a:pt x="2056" y="572"/>
                    </a:lnTo>
                    <a:lnTo>
                      <a:pt x="2066" y="555"/>
                    </a:lnTo>
                    <a:lnTo>
                      <a:pt x="2086" y="534"/>
                    </a:lnTo>
                    <a:lnTo>
                      <a:pt x="2099" y="523"/>
                    </a:lnTo>
                    <a:lnTo>
                      <a:pt x="2114" y="510"/>
                    </a:lnTo>
                    <a:lnTo>
                      <a:pt x="2131" y="499"/>
                    </a:lnTo>
                    <a:lnTo>
                      <a:pt x="2148" y="489"/>
                    </a:lnTo>
                    <a:lnTo>
                      <a:pt x="2163" y="480"/>
                    </a:lnTo>
                    <a:lnTo>
                      <a:pt x="2178" y="474"/>
                    </a:lnTo>
                    <a:lnTo>
                      <a:pt x="2189" y="474"/>
                    </a:lnTo>
                    <a:lnTo>
                      <a:pt x="2193" y="476"/>
                    </a:lnTo>
                    <a:lnTo>
                      <a:pt x="2199" y="491"/>
                    </a:lnTo>
                    <a:lnTo>
                      <a:pt x="2210" y="504"/>
                    </a:lnTo>
                    <a:lnTo>
                      <a:pt x="2221" y="510"/>
                    </a:lnTo>
                    <a:lnTo>
                      <a:pt x="2232" y="506"/>
                    </a:lnTo>
                    <a:lnTo>
                      <a:pt x="2247" y="493"/>
                    </a:lnTo>
                    <a:lnTo>
                      <a:pt x="2266" y="484"/>
                    </a:lnTo>
                    <a:lnTo>
                      <a:pt x="2285" y="484"/>
                    </a:lnTo>
                    <a:lnTo>
                      <a:pt x="2294" y="493"/>
                    </a:lnTo>
                    <a:lnTo>
                      <a:pt x="2296" y="508"/>
                    </a:lnTo>
                    <a:lnTo>
                      <a:pt x="2302" y="519"/>
                    </a:lnTo>
                    <a:lnTo>
                      <a:pt x="2313" y="521"/>
                    </a:lnTo>
                    <a:lnTo>
                      <a:pt x="2328" y="510"/>
                    </a:lnTo>
                    <a:lnTo>
                      <a:pt x="2337" y="499"/>
                    </a:lnTo>
                    <a:lnTo>
                      <a:pt x="2347" y="487"/>
                    </a:lnTo>
                    <a:lnTo>
                      <a:pt x="2358" y="474"/>
                    </a:lnTo>
                    <a:lnTo>
                      <a:pt x="2371" y="461"/>
                    </a:lnTo>
                    <a:lnTo>
                      <a:pt x="2382" y="450"/>
                    </a:lnTo>
                    <a:lnTo>
                      <a:pt x="2393" y="444"/>
                    </a:lnTo>
                    <a:lnTo>
                      <a:pt x="2403" y="442"/>
                    </a:lnTo>
                    <a:lnTo>
                      <a:pt x="2412" y="448"/>
                    </a:lnTo>
                    <a:lnTo>
                      <a:pt x="2423" y="465"/>
                    </a:lnTo>
                    <a:lnTo>
                      <a:pt x="2423" y="476"/>
                    </a:lnTo>
                    <a:lnTo>
                      <a:pt x="2414" y="484"/>
                    </a:lnTo>
                    <a:lnTo>
                      <a:pt x="2401" y="499"/>
                    </a:lnTo>
                    <a:lnTo>
                      <a:pt x="2393" y="508"/>
                    </a:lnTo>
                    <a:lnTo>
                      <a:pt x="2382" y="517"/>
                    </a:lnTo>
                    <a:lnTo>
                      <a:pt x="2371" y="523"/>
                    </a:lnTo>
                    <a:lnTo>
                      <a:pt x="2360" y="529"/>
                    </a:lnTo>
                    <a:lnTo>
                      <a:pt x="2350" y="538"/>
                    </a:lnTo>
                    <a:lnTo>
                      <a:pt x="2341" y="544"/>
                    </a:lnTo>
                    <a:lnTo>
                      <a:pt x="2337" y="553"/>
                    </a:lnTo>
                    <a:lnTo>
                      <a:pt x="2339" y="562"/>
                    </a:lnTo>
                    <a:lnTo>
                      <a:pt x="2345" y="587"/>
                    </a:lnTo>
                    <a:lnTo>
                      <a:pt x="2350" y="620"/>
                    </a:lnTo>
                    <a:lnTo>
                      <a:pt x="2354" y="647"/>
                    </a:lnTo>
                    <a:lnTo>
                      <a:pt x="2367" y="662"/>
                    </a:lnTo>
                    <a:lnTo>
                      <a:pt x="2375" y="662"/>
                    </a:lnTo>
                    <a:lnTo>
                      <a:pt x="2386" y="658"/>
                    </a:lnTo>
                    <a:lnTo>
                      <a:pt x="2397" y="650"/>
                    </a:lnTo>
                    <a:lnTo>
                      <a:pt x="2410" y="641"/>
                    </a:lnTo>
                    <a:lnTo>
                      <a:pt x="2420" y="628"/>
                    </a:lnTo>
                    <a:lnTo>
                      <a:pt x="2429" y="617"/>
                    </a:lnTo>
                    <a:lnTo>
                      <a:pt x="2440" y="609"/>
                    </a:lnTo>
                    <a:lnTo>
                      <a:pt x="2446" y="600"/>
                    </a:lnTo>
                    <a:lnTo>
                      <a:pt x="2457" y="585"/>
                    </a:lnTo>
                    <a:lnTo>
                      <a:pt x="2468" y="564"/>
                    </a:lnTo>
                    <a:lnTo>
                      <a:pt x="2472" y="544"/>
                    </a:lnTo>
                    <a:lnTo>
                      <a:pt x="2474" y="527"/>
                    </a:lnTo>
                    <a:lnTo>
                      <a:pt x="2478" y="514"/>
                    </a:lnTo>
                    <a:lnTo>
                      <a:pt x="2487" y="502"/>
                    </a:lnTo>
                    <a:lnTo>
                      <a:pt x="2506" y="491"/>
                    </a:lnTo>
                    <a:lnTo>
                      <a:pt x="2532" y="482"/>
                    </a:lnTo>
                    <a:lnTo>
                      <a:pt x="2549" y="478"/>
                    </a:lnTo>
                    <a:lnTo>
                      <a:pt x="2568" y="474"/>
                    </a:lnTo>
                    <a:lnTo>
                      <a:pt x="2590" y="467"/>
                    </a:lnTo>
                    <a:lnTo>
                      <a:pt x="2609" y="461"/>
                    </a:lnTo>
                    <a:lnTo>
                      <a:pt x="2631" y="454"/>
                    </a:lnTo>
                    <a:lnTo>
                      <a:pt x="2648" y="448"/>
                    </a:lnTo>
                    <a:lnTo>
                      <a:pt x="2661" y="439"/>
                    </a:lnTo>
                    <a:lnTo>
                      <a:pt x="2667" y="431"/>
                    </a:lnTo>
                    <a:lnTo>
                      <a:pt x="2678" y="414"/>
                    </a:lnTo>
                    <a:lnTo>
                      <a:pt x="2693" y="394"/>
                    </a:lnTo>
                    <a:lnTo>
                      <a:pt x="2706" y="381"/>
                    </a:lnTo>
                    <a:lnTo>
                      <a:pt x="2712" y="375"/>
                    </a:lnTo>
                    <a:lnTo>
                      <a:pt x="2781" y="427"/>
                    </a:lnTo>
                    <a:lnTo>
                      <a:pt x="2790" y="401"/>
                    </a:lnTo>
                    <a:lnTo>
                      <a:pt x="2802" y="369"/>
                    </a:lnTo>
                    <a:lnTo>
                      <a:pt x="2813" y="336"/>
                    </a:lnTo>
                    <a:lnTo>
                      <a:pt x="2809" y="319"/>
                    </a:lnTo>
                    <a:lnTo>
                      <a:pt x="2800" y="315"/>
                    </a:lnTo>
                    <a:lnTo>
                      <a:pt x="2792" y="315"/>
                    </a:lnTo>
                    <a:lnTo>
                      <a:pt x="2779" y="315"/>
                    </a:lnTo>
                    <a:lnTo>
                      <a:pt x="2768" y="317"/>
                    </a:lnTo>
                    <a:lnTo>
                      <a:pt x="2757" y="319"/>
                    </a:lnTo>
                    <a:lnTo>
                      <a:pt x="2749" y="321"/>
                    </a:lnTo>
                    <a:lnTo>
                      <a:pt x="2742" y="324"/>
                    </a:lnTo>
                    <a:lnTo>
                      <a:pt x="2740" y="324"/>
                    </a:lnTo>
                    <a:lnTo>
                      <a:pt x="2734" y="324"/>
                    </a:lnTo>
                    <a:lnTo>
                      <a:pt x="2719" y="319"/>
                    </a:lnTo>
                    <a:lnTo>
                      <a:pt x="2699" y="311"/>
                    </a:lnTo>
                    <a:lnTo>
                      <a:pt x="2684" y="296"/>
                    </a:lnTo>
                    <a:lnTo>
                      <a:pt x="2676" y="287"/>
                    </a:lnTo>
                    <a:lnTo>
                      <a:pt x="2663" y="279"/>
                    </a:lnTo>
                    <a:lnTo>
                      <a:pt x="2648" y="270"/>
                    </a:lnTo>
                    <a:lnTo>
                      <a:pt x="2631" y="261"/>
                    </a:lnTo>
                    <a:lnTo>
                      <a:pt x="2616" y="257"/>
                    </a:lnTo>
                    <a:lnTo>
                      <a:pt x="2601" y="255"/>
                    </a:lnTo>
                    <a:lnTo>
                      <a:pt x="2588" y="255"/>
                    </a:lnTo>
                    <a:lnTo>
                      <a:pt x="2581" y="261"/>
                    </a:lnTo>
                    <a:lnTo>
                      <a:pt x="2575" y="270"/>
                    </a:lnTo>
                    <a:lnTo>
                      <a:pt x="2562" y="274"/>
                    </a:lnTo>
                    <a:lnTo>
                      <a:pt x="2545" y="279"/>
                    </a:lnTo>
                    <a:lnTo>
                      <a:pt x="2526" y="279"/>
                    </a:lnTo>
                    <a:lnTo>
                      <a:pt x="2502" y="279"/>
                    </a:lnTo>
                    <a:lnTo>
                      <a:pt x="2478" y="274"/>
                    </a:lnTo>
                    <a:lnTo>
                      <a:pt x="2453" y="270"/>
                    </a:lnTo>
                    <a:lnTo>
                      <a:pt x="2429" y="261"/>
                    </a:lnTo>
                    <a:lnTo>
                      <a:pt x="2403" y="251"/>
                    </a:lnTo>
                    <a:lnTo>
                      <a:pt x="2375" y="238"/>
                    </a:lnTo>
                    <a:lnTo>
                      <a:pt x="2345" y="223"/>
                    </a:lnTo>
                    <a:lnTo>
                      <a:pt x="2317" y="210"/>
                    </a:lnTo>
                    <a:lnTo>
                      <a:pt x="2287" y="195"/>
                    </a:lnTo>
                    <a:lnTo>
                      <a:pt x="2264" y="184"/>
                    </a:lnTo>
                    <a:lnTo>
                      <a:pt x="2240" y="178"/>
                    </a:lnTo>
                    <a:lnTo>
                      <a:pt x="2225" y="178"/>
                    </a:lnTo>
                    <a:lnTo>
                      <a:pt x="2214" y="178"/>
                    </a:lnTo>
                    <a:lnTo>
                      <a:pt x="2208" y="171"/>
                    </a:lnTo>
                    <a:lnTo>
                      <a:pt x="2202" y="165"/>
                    </a:lnTo>
                    <a:lnTo>
                      <a:pt x="2195" y="156"/>
                    </a:lnTo>
                    <a:lnTo>
                      <a:pt x="2189" y="150"/>
                    </a:lnTo>
                    <a:lnTo>
                      <a:pt x="2180" y="146"/>
                    </a:lnTo>
                    <a:lnTo>
                      <a:pt x="2169" y="143"/>
                    </a:lnTo>
                    <a:lnTo>
                      <a:pt x="2152" y="150"/>
                    </a:lnTo>
                    <a:lnTo>
                      <a:pt x="2133" y="158"/>
                    </a:lnTo>
                    <a:lnTo>
                      <a:pt x="2111" y="169"/>
                    </a:lnTo>
                    <a:lnTo>
                      <a:pt x="2090" y="180"/>
                    </a:lnTo>
                    <a:lnTo>
                      <a:pt x="2066" y="188"/>
                    </a:lnTo>
                    <a:lnTo>
                      <a:pt x="2043" y="195"/>
                    </a:lnTo>
                    <a:lnTo>
                      <a:pt x="2017" y="197"/>
                    </a:lnTo>
                    <a:lnTo>
                      <a:pt x="1989" y="195"/>
                    </a:lnTo>
                    <a:lnTo>
                      <a:pt x="1961" y="188"/>
                    </a:lnTo>
                    <a:lnTo>
                      <a:pt x="1931" y="178"/>
                    </a:lnTo>
                    <a:lnTo>
                      <a:pt x="1901" y="167"/>
                    </a:lnTo>
                    <a:lnTo>
                      <a:pt x="1869" y="158"/>
                    </a:lnTo>
                    <a:lnTo>
                      <a:pt x="1841" y="150"/>
                    </a:lnTo>
                    <a:lnTo>
                      <a:pt x="1811" y="143"/>
                    </a:lnTo>
                    <a:lnTo>
                      <a:pt x="1785" y="139"/>
                    </a:lnTo>
                    <a:lnTo>
                      <a:pt x="1764" y="139"/>
                    </a:lnTo>
                    <a:lnTo>
                      <a:pt x="1744" y="143"/>
                    </a:lnTo>
                    <a:lnTo>
                      <a:pt x="1727" y="150"/>
                    </a:lnTo>
                    <a:lnTo>
                      <a:pt x="1706" y="154"/>
                    </a:lnTo>
                    <a:lnTo>
                      <a:pt x="1687" y="158"/>
                    </a:lnTo>
                    <a:lnTo>
                      <a:pt x="1665" y="161"/>
                    </a:lnTo>
                    <a:lnTo>
                      <a:pt x="1646" y="165"/>
                    </a:lnTo>
                    <a:lnTo>
                      <a:pt x="1631" y="165"/>
                    </a:lnTo>
                    <a:lnTo>
                      <a:pt x="1622" y="167"/>
                    </a:lnTo>
                    <a:lnTo>
                      <a:pt x="1618" y="167"/>
                    </a:lnTo>
                    <a:lnTo>
                      <a:pt x="1635" y="148"/>
                    </a:lnTo>
                    <a:lnTo>
                      <a:pt x="1639" y="126"/>
                    </a:lnTo>
                    <a:lnTo>
                      <a:pt x="1637" y="111"/>
                    </a:lnTo>
                    <a:lnTo>
                      <a:pt x="1635" y="105"/>
                    </a:lnTo>
                    <a:lnTo>
                      <a:pt x="1684" y="88"/>
                    </a:lnTo>
                    <a:lnTo>
                      <a:pt x="1663" y="73"/>
                    </a:lnTo>
                    <a:lnTo>
                      <a:pt x="1644" y="58"/>
                    </a:lnTo>
                    <a:lnTo>
                      <a:pt x="1624" y="40"/>
                    </a:lnTo>
                    <a:lnTo>
                      <a:pt x="1607" y="25"/>
                    </a:lnTo>
                    <a:lnTo>
                      <a:pt x="1590" y="13"/>
                    </a:lnTo>
                    <a:lnTo>
                      <a:pt x="1575" y="4"/>
                    </a:lnTo>
                    <a:lnTo>
                      <a:pt x="1560" y="0"/>
                    </a:lnTo>
                    <a:lnTo>
                      <a:pt x="1549" y="2"/>
                    </a:lnTo>
                    <a:lnTo>
                      <a:pt x="1538" y="8"/>
                    </a:lnTo>
                    <a:lnTo>
                      <a:pt x="1528" y="17"/>
                    </a:lnTo>
                    <a:lnTo>
                      <a:pt x="1517" y="25"/>
                    </a:lnTo>
                    <a:lnTo>
                      <a:pt x="1508" y="36"/>
                    </a:lnTo>
                    <a:lnTo>
                      <a:pt x="1498" y="45"/>
                    </a:lnTo>
                    <a:lnTo>
                      <a:pt x="1489" y="51"/>
                    </a:lnTo>
                    <a:lnTo>
                      <a:pt x="1478" y="60"/>
                    </a:lnTo>
                    <a:lnTo>
                      <a:pt x="1470" y="64"/>
                    </a:lnTo>
                    <a:lnTo>
                      <a:pt x="1457" y="62"/>
                    </a:lnTo>
                    <a:lnTo>
                      <a:pt x="1444" y="51"/>
                    </a:lnTo>
                    <a:lnTo>
                      <a:pt x="1429" y="43"/>
                    </a:lnTo>
                    <a:lnTo>
                      <a:pt x="1408" y="47"/>
                    </a:lnTo>
                    <a:lnTo>
                      <a:pt x="1395" y="55"/>
                    </a:lnTo>
                    <a:lnTo>
                      <a:pt x="1380" y="66"/>
                    </a:lnTo>
                    <a:lnTo>
                      <a:pt x="1365" y="75"/>
                    </a:lnTo>
                    <a:lnTo>
                      <a:pt x="1350" y="86"/>
                    </a:lnTo>
                    <a:lnTo>
                      <a:pt x="1332" y="94"/>
                    </a:lnTo>
                    <a:lnTo>
                      <a:pt x="1317" y="101"/>
                    </a:lnTo>
                    <a:lnTo>
                      <a:pt x="1300" y="107"/>
                    </a:lnTo>
                    <a:lnTo>
                      <a:pt x="1283" y="109"/>
                    </a:lnTo>
                    <a:lnTo>
                      <a:pt x="1268" y="113"/>
                    </a:lnTo>
                    <a:lnTo>
                      <a:pt x="1255" y="124"/>
                    </a:lnTo>
                    <a:lnTo>
                      <a:pt x="1244" y="137"/>
                    </a:lnTo>
                    <a:lnTo>
                      <a:pt x="1234" y="150"/>
                    </a:lnTo>
                    <a:lnTo>
                      <a:pt x="1225" y="167"/>
                    </a:lnTo>
                    <a:lnTo>
                      <a:pt x="1214" y="182"/>
                    </a:lnTo>
                    <a:lnTo>
                      <a:pt x="1206" y="195"/>
                    </a:lnTo>
                    <a:lnTo>
                      <a:pt x="1193" y="206"/>
                    </a:lnTo>
                    <a:lnTo>
                      <a:pt x="1187" y="208"/>
                    </a:lnTo>
                    <a:lnTo>
                      <a:pt x="1176" y="210"/>
                    </a:lnTo>
                    <a:lnTo>
                      <a:pt x="1165" y="208"/>
                    </a:lnTo>
                    <a:lnTo>
                      <a:pt x="1154" y="206"/>
                    </a:lnTo>
                    <a:lnTo>
                      <a:pt x="1141" y="203"/>
                    </a:lnTo>
                    <a:lnTo>
                      <a:pt x="1129" y="199"/>
                    </a:lnTo>
                    <a:lnTo>
                      <a:pt x="1116" y="197"/>
                    </a:lnTo>
                    <a:lnTo>
                      <a:pt x="1103" y="195"/>
                    </a:lnTo>
                    <a:lnTo>
                      <a:pt x="1088" y="193"/>
                    </a:lnTo>
                    <a:lnTo>
                      <a:pt x="1071" y="195"/>
                    </a:lnTo>
                    <a:lnTo>
                      <a:pt x="1051" y="197"/>
                    </a:lnTo>
                    <a:lnTo>
                      <a:pt x="1032" y="201"/>
                    </a:lnTo>
                    <a:lnTo>
                      <a:pt x="1015" y="210"/>
                    </a:lnTo>
                    <a:lnTo>
                      <a:pt x="1000" y="218"/>
                    </a:lnTo>
                    <a:lnTo>
                      <a:pt x="989" y="227"/>
                    </a:lnTo>
                    <a:lnTo>
                      <a:pt x="985" y="240"/>
                    </a:lnTo>
                    <a:lnTo>
                      <a:pt x="981" y="251"/>
                    </a:lnTo>
                    <a:lnTo>
                      <a:pt x="970" y="261"/>
                    </a:lnTo>
                    <a:lnTo>
                      <a:pt x="955" y="270"/>
                    </a:lnTo>
                    <a:lnTo>
                      <a:pt x="940" y="274"/>
                    </a:lnTo>
                    <a:lnTo>
                      <a:pt x="923" y="281"/>
                    </a:lnTo>
                    <a:lnTo>
                      <a:pt x="905" y="283"/>
                    </a:lnTo>
                    <a:lnTo>
                      <a:pt x="890" y="285"/>
                    </a:lnTo>
                    <a:lnTo>
                      <a:pt x="878" y="285"/>
                    </a:lnTo>
                    <a:lnTo>
                      <a:pt x="863" y="285"/>
                    </a:lnTo>
                    <a:lnTo>
                      <a:pt x="845" y="283"/>
                    </a:lnTo>
                    <a:lnTo>
                      <a:pt x="824" y="281"/>
                    </a:lnTo>
                    <a:lnTo>
                      <a:pt x="802" y="279"/>
                    </a:lnTo>
                    <a:lnTo>
                      <a:pt x="781" y="279"/>
                    </a:lnTo>
                    <a:lnTo>
                      <a:pt x="764" y="281"/>
                    </a:lnTo>
                    <a:lnTo>
                      <a:pt x="749" y="285"/>
                    </a:lnTo>
                    <a:lnTo>
                      <a:pt x="740" y="291"/>
                    </a:lnTo>
                    <a:lnTo>
                      <a:pt x="727" y="311"/>
                    </a:lnTo>
                    <a:lnTo>
                      <a:pt x="712" y="330"/>
                    </a:lnTo>
                    <a:lnTo>
                      <a:pt x="697" y="347"/>
                    </a:lnTo>
                    <a:lnTo>
                      <a:pt x="691" y="354"/>
                    </a:lnTo>
                    <a:lnTo>
                      <a:pt x="629" y="347"/>
                    </a:lnTo>
                    <a:lnTo>
                      <a:pt x="624" y="349"/>
                    </a:lnTo>
                    <a:lnTo>
                      <a:pt x="616" y="351"/>
                    </a:lnTo>
                    <a:lnTo>
                      <a:pt x="605" y="356"/>
                    </a:lnTo>
                    <a:lnTo>
                      <a:pt x="592" y="358"/>
                    </a:lnTo>
                    <a:lnTo>
                      <a:pt x="581" y="360"/>
                    </a:lnTo>
                    <a:lnTo>
                      <a:pt x="573" y="362"/>
                    </a:lnTo>
                    <a:lnTo>
                      <a:pt x="571" y="360"/>
                    </a:lnTo>
                    <a:lnTo>
                      <a:pt x="577" y="354"/>
                    </a:lnTo>
                    <a:lnTo>
                      <a:pt x="588" y="332"/>
                    </a:lnTo>
                    <a:lnTo>
                      <a:pt x="586" y="306"/>
                    </a:lnTo>
                    <a:lnTo>
                      <a:pt x="571" y="285"/>
                    </a:lnTo>
                    <a:lnTo>
                      <a:pt x="554" y="279"/>
                    </a:lnTo>
                    <a:lnTo>
                      <a:pt x="543" y="281"/>
                    </a:lnTo>
                    <a:lnTo>
                      <a:pt x="528" y="283"/>
                    </a:lnTo>
                    <a:lnTo>
                      <a:pt x="513" y="285"/>
                    </a:lnTo>
                    <a:lnTo>
                      <a:pt x="496" y="285"/>
                    </a:lnTo>
                    <a:lnTo>
                      <a:pt x="478" y="283"/>
                    </a:lnTo>
                    <a:lnTo>
                      <a:pt x="466" y="281"/>
                    </a:lnTo>
                    <a:lnTo>
                      <a:pt x="457" y="274"/>
                    </a:lnTo>
                    <a:lnTo>
                      <a:pt x="453" y="268"/>
                    </a:lnTo>
                    <a:lnTo>
                      <a:pt x="448" y="244"/>
                    </a:lnTo>
                    <a:lnTo>
                      <a:pt x="438" y="212"/>
                    </a:lnTo>
                    <a:lnTo>
                      <a:pt x="420" y="184"/>
                    </a:lnTo>
                    <a:lnTo>
                      <a:pt x="401" y="167"/>
                    </a:lnTo>
                    <a:lnTo>
                      <a:pt x="388" y="165"/>
                    </a:lnTo>
                    <a:lnTo>
                      <a:pt x="373" y="169"/>
                    </a:lnTo>
                    <a:lnTo>
                      <a:pt x="356" y="178"/>
                    </a:lnTo>
                    <a:lnTo>
                      <a:pt x="337" y="188"/>
                    </a:lnTo>
                    <a:lnTo>
                      <a:pt x="317" y="201"/>
                    </a:lnTo>
                    <a:lnTo>
                      <a:pt x="296" y="216"/>
                    </a:lnTo>
                    <a:lnTo>
                      <a:pt x="277" y="231"/>
                    </a:lnTo>
                    <a:lnTo>
                      <a:pt x="260" y="244"/>
                    </a:lnTo>
                    <a:lnTo>
                      <a:pt x="240" y="259"/>
                    </a:lnTo>
                    <a:lnTo>
                      <a:pt x="221" y="276"/>
                    </a:lnTo>
                    <a:lnTo>
                      <a:pt x="199" y="296"/>
                    </a:lnTo>
                    <a:lnTo>
                      <a:pt x="178" y="315"/>
                    </a:lnTo>
                    <a:lnTo>
                      <a:pt x="157" y="334"/>
                    </a:lnTo>
                    <a:lnTo>
                      <a:pt x="137" y="349"/>
                    </a:lnTo>
                    <a:lnTo>
                      <a:pt x="120" y="364"/>
                    </a:lnTo>
                    <a:lnTo>
                      <a:pt x="107" y="375"/>
                    </a:lnTo>
                    <a:lnTo>
                      <a:pt x="90" y="394"/>
                    </a:lnTo>
                    <a:lnTo>
                      <a:pt x="79" y="414"/>
                    </a:lnTo>
                    <a:lnTo>
                      <a:pt x="77" y="437"/>
                    </a:lnTo>
                    <a:lnTo>
                      <a:pt x="86" y="461"/>
                    </a:lnTo>
                    <a:lnTo>
                      <a:pt x="99" y="489"/>
                    </a:lnTo>
                    <a:lnTo>
                      <a:pt x="111" y="519"/>
                    </a:lnTo>
                    <a:lnTo>
                      <a:pt x="124" y="542"/>
                    </a:lnTo>
                    <a:lnTo>
                      <a:pt x="142" y="551"/>
                    </a:lnTo>
                    <a:lnTo>
                      <a:pt x="152" y="551"/>
                    </a:lnTo>
                    <a:lnTo>
                      <a:pt x="165" y="549"/>
                    </a:lnTo>
                    <a:lnTo>
                      <a:pt x="178" y="547"/>
                    </a:lnTo>
                    <a:lnTo>
                      <a:pt x="191" y="542"/>
                    </a:lnTo>
                    <a:lnTo>
                      <a:pt x="204" y="536"/>
                    </a:lnTo>
                    <a:lnTo>
                      <a:pt x="217" y="532"/>
                    </a:lnTo>
                    <a:lnTo>
                      <a:pt x="225" y="525"/>
                    </a:lnTo>
                    <a:lnTo>
                      <a:pt x="232" y="517"/>
                    </a:lnTo>
                    <a:lnTo>
                      <a:pt x="242" y="499"/>
                    </a:lnTo>
                    <a:lnTo>
                      <a:pt x="257" y="482"/>
                    </a:lnTo>
                    <a:lnTo>
                      <a:pt x="266" y="465"/>
                    </a:lnTo>
                    <a:lnTo>
                      <a:pt x="266" y="444"/>
                    </a:lnTo>
                    <a:lnTo>
                      <a:pt x="257" y="420"/>
                    </a:lnTo>
                    <a:lnTo>
                      <a:pt x="253" y="399"/>
                    </a:lnTo>
                    <a:lnTo>
                      <a:pt x="255" y="381"/>
                    </a:lnTo>
                    <a:lnTo>
                      <a:pt x="266" y="364"/>
                    </a:lnTo>
                    <a:lnTo>
                      <a:pt x="277" y="356"/>
                    </a:lnTo>
                    <a:lnTo>
                      <a:pt x="287" y="347"/>
                    </a:lnTo>
                    <a:lnTo>
                      <a:pt x="300" y="339"/>
                    </a:lnTo>
                    <a:lnTo>
                      <a:pt x="311" y="330"/>
                    </a:lnTo>
                    <a:lnTo>
                      <a:pt x="322" y="324"/>
                    </a:lnTo>
                    <a:lnTo>
                      <a:pt x="330" y="317"/>
                    </a:lnTo>
                    <a:lnTo>
                      <a:pt x="337" y="315"/>
                    </a:lnTo>
                    <a:lnTo>
                      <a:pt x="339" y="313"/>
                    </a:lnTo>
                    <a:lnTo>
                      <a:pt x="341" y="313"/>
                    </a:lnTo>
                    <a:lnTo>
                      <a:pt x="348" y="315"/>
                    </a:lnTo>
                    <a:lnTo>
                      <a:pt x="354" y="324"/>
                    </a:lnTo>
                    <a:lnTo>
                      <a:pt x="356" y="336"/>
                    </a:lnTo>
                    <a:lnTo>
                      <a:pt x="354" y="347"/>
                    </a:lnTo>
                    <a:lnTo>
                      <a:pt x="345" y="351"/>
                    </a:lnTo>
                    <a:lnTo>
                      <a:pt x="332" y="358"/>
                    </a:lnTo>
                    <a:lnTo>
                      <a:pt x="317" y="369"/>
                    </a:lnTo>
                    <a:lnTo>
                      <a:pt x="305" y="390"/>
                    </a:lnTo>
                    <a:lnTo>
                      <a:pt x="305" y="416"/>
                    </a:lnTo>
                    <a:lnTo>
                      <a:pt x="315" y="437"/>
                    </a:lnTo>
                    <a:lnTo>
                      <a:pt x="339" y="444"/>
                    </a:lnTo>
                    <a:lnTo>
                      <a:pt x="356" y="439"/>
                    </a:lnTo>
                    <a:lnTo>
                      <a:pt x="373" y="433"/>
                    </a:lnTo>
                    <a:lnTo>
                      <a:pt x="390" y="427"/>
                    </a:lnTo>
                    <a:lnTo>
                      <a:pt x="408" y="420"/>
                    </a:lnTo>
                    <a:lnTo>
                      <a:pt x="425" y="411"/>
                    </a:lnTo>
                    <a:lnTo>
                      <a:pt x="440" y="407"/>
                    </a:lnTo>
                    <a:lnTo>
                      <a:pt x="451" y="403"/>
                    </a:lnTo>
                    <a:lnTo>
                      <a:pt x="459" y="403"/>
                    </a:lnTo>
                    <a:lnTo>
                      <a:pt x="472" y="414"/>
                    </a:lnTo>
                    <a:lnTo>
                      <a:pt x="485" y="433"/>
                    </a:lnTo>
                    <a:lnTo>
                      <a:pt x="496" y="452"/>
                    </a:lnTo>
                    <a:lnTo>
                      <a:pt x="504" y="465"/>
                    </a:lnTo>
                    <a:lnTo>
                      <a:pt x="491" y="467"/>
                    </a:lnTo>
                    <a:lnTo>
                      <a:pt x="478" y="469"/>
                    </a:lnTo>
                    <a:lnTo>
                      <a:pt x="468" y="476"/>
                    </a:lnTo>
                    <a:lnTo>
                      <a:pt x="457" y="482"/>
                    </a:lnTo>
                    <a:lnTo>
                      <a:pt x="448" y="489"/>
                    </a:lnTo>
                    <a:lnTo>
                      <a:pt x="442" y="493"/>
                    </a:lnTo>
                    <a:lnTo>
                      <a:pt x="438" y="497"/>
                    </a:lnTo>
                    <a:lnTo>
                      <a:pt x="435" y="499"/>
                    </a:lnTo>
                    <a:lnTo>
                      <a:pt x="431" y="499"/>
                    </a:lnTo>
                    <a:lnTo>
                      <a:pt x="420" y="497"/>
                    </a:lnTo>
                    <a:lnTo>
                      <a:pt x="403" y="495"/>
                    </a:lnTo>
                    <a:lnTo>
                      <a:pt x="386" y="493"/>
                    </a:lnTo>
                    <a:lnTo>
                      <a:pt x="367" y="493"/>
                    </a:lnTo>
                    <a:lnTo>
                      <a:pt x="350" y="495"/>
                    </a:lnTo>
                    <a:lnTo>
                      <a:pt x="339" y="499"/>
                    </a:lnTo>
                    <a:lnTo>
                      <a:pt x="335" y="506"/>
                    </a:lnTo>
                    <a:lnTo>
                      <a:pt x="330" y="529"/>
                    </a:lnTo>
                    <a:lnTo>
                      <a:pt x="322" y="557"/>
                    </a:lnTo>
                    <a:lnTo>
                      <a:pt x="302" y="581"/>
                    </a:lnTo>
                    <a:lnTo>
                      <a:pt x="277" y="585"/>
                    </a:lnTo>
                    <a:lnTo>
                      <a:pt x="260" y="581"/>
                    </a:lnTo>
                    <a:lnTo>
                      <a:pt x="236" y="579"/>
                    </a:lnTo>
                    <a:lnTo>
                      <a:pt x="210" y="581"/>
                    </a:lnTo>
                    <a:lnTo>
                      <a:pt x="182" y="583"/>
                    </a:lnTo>
                    <a:lnTo>
                      <a:pt x="157" y="587"/>
                    </a:lnTo>
                    <a:lnTo>
                      <a:pt x="131" y="596"/>
                    </a:lnTo>
                    <a:lnTo>
                      <a:pt x="111" y="609"/>
                    </a:lnTo>
                    <a:lnTo>
                      <a:pt x="96" y="624"/>
                    </a:lnTo>
                    <a:lnTo>
                      <a:pt x="86" y="639"/>
                    </a:lnTo>
                    <a:lnTo>
                      <a:pt x="75" y="652"/>
                    </a:lnTo>
                    <a:lnTo>
                      <a:pt x="66" y="662"/>
                    </a:lnTo>
                    <a:lnTo>
                      <a:pt x="56" y="673"/>
                    </a:lnTo>
                    <a:lnTo>
                      <a:pt x="47" y="682"/>
                    </a:lnTo>
                    <a:lnTo>
                      <a:pt x="38" y="690"/>
                    </a:lnTo>
                    <a:lnTo>
                      <a:pt x="30" y="699"/>
                    </a:lnTo>
                    <a:lnTo>
                      <a:pt x="23" y="710"/>
                    </a:lnTo>
                    <a:lnTo>
                      <a:pt x="17" y="720"/>
                    </a:lnTo>
                    <a:lnTo>
                      <a:pt x="11" y="729"/>
                    </a:lnTo>
                    <a:lnTo>
                      <a:pt x="4" y="740"/>
                    </a:lnTo>
                    <a:lnTo>
                      <a:pt x="0" y="750"/>
                    </a:lnTo>
                    <a:lnTo>
                      <a:pt x="2079" y="75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33" name="Freeform 11">
                <a:extLst>
                  <a:ext uri="{FF2B5EF4-FFF2-40B4-BE49-F238E27FC236}">
                    <a16:creationId xmlns="" xmlns:a16="http://schemas.microsoft.com/office/drawing/2014/main" id="{9B8440F9-3169-4DC8-8F90-114C0652CA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1" y="1831"/>
                <a:ext cx="2220" cy="749"/>
              </a:xfrm>
              <a:custGeom>
                <a:avLst/>
                <a:gdLst>
                  <a:gd name="T0" fmla="*/ 188962 w 2221"/>
                  <a:gd name="T1" fmla="*/ 58737 h 749"/>
                  <a:gd name="T2" fmla="*/ 81884 w 2221"/>
                  <a:gd name="T3" fmla="*/ 55562 h 749"/>
                  <a:gd name="T4" fmla="*/ 23615 w 2221"/>
                  <a:gd name="T5" fmla="*/ 68262 h 749"/>
                  <a:gd name="T6" fmla="*/ 37794 w 2221"/>
                  <a:gd name="T7" fmla="*/ 242887 h 749"/>
                  <a:gd name="T8" fmla="*/ 108655 w 2221"/>
                  <a:gd name="T9" fmla="*/ 285750 h 749"/>
                  <a:gd name="T10" fmla="*/ 193686 w 2221"/>
                  <a:gd name="T11" fmla="*/ 234950 h 749"/>
                  <a:gd name="T12" fmla="*/ 303914 w 2221"/>
                  <a:gd name="T13" fmla="*/ 100012 h 749"/>
                  <a:gd name="T14" fmla="*/ 409416 w 2221"/>
                  <a:gd name="T15" fmla="*/ 58737 h 749"/>
                  <a:gd name="T16" fmla="*/ 500749 w 2221"/>
                  <a:gd name="T17" fmla="*/ 95250 h 749"/>
                  <a:gd name="T18" fmla="*/ 581058 w 2221"/>
                  <a:gd name="T19" fmla="*/ 201612 h 749"/>
                  <a:gd name="T20" fmla="*/ 696008 w 2221"/>
                  <a:gd name="T21" fmla="*/ 157162 h 749"/>
                  <a:gd name="T22" fmla="*/ 784192 w 2221"/>
                  <a:gd name="T23" fmla="*/ 184150 h 749"/>
                  <a:gd name="T24" fmla="*/ 878673 w 2221"/>
                  <a:gd name="T25" fmla="*/ 44450 h 749"/>
                  <a:gd name="T26" fmla="*/ 963707 w 2221"/>
                  <a:gd name="T27" fmla="*/ 79375 h 749"/>
                  <a:gd name="T28" fmla="*/ 1040865 w 2221"/>
                  <a:gd name="T29" fmla="*/ 95250 h 749"/>
                  <a:gd name="T30" fmla="*/ 1143220 w 2221"/>
                  <a:gd name="T31" fmla="*/ 130175 h 749"/>
                  <a:gd name="T32" fmla="*/ 1185736 w 2221"/>
                  <a:gd name="T33" fmla="*/ 214312 h 749"/>
                  <a:gd name="T34" fmla="*/ 1078658 w 2221"/>
                  <a:gd name="T35" fmla="*/ 222250 h 749"/>
                  <a:gd name="T36" fmla="*/ 984174 w 2221"/>
                  <a:gd name="T37" fmla="*/ 204787 h 749"/>
                  <a:gd name="T38" fmla="*/ 881822 w 2221"/>
                  <a:gd name="T39" fmla="*/ 228600 h 749"/>
                  <a:gd name="T40" fmla="*/ 831432 w 2221"/>
                  <a:gd name="T41" fmla="*/ 330200 h 749"/>
                  <a:gd name="T42" fmla="*/ 952684 w 2221"/>
                  <a:gd name="T43" fmla="*/ 374650 h 749"/>
                  <a:gd name="T44" fmla="*/ 933786 w 2221"/>
                  <a:gd name="T45" fmla="*/ 496887 h 749"/>
                  <a:gd name="T46" fmla="*/ 1007797 w 2221"/>
                  <a:gd name="T47" fmla="*/ 600075 h 749"/>
                  <a:gd name="T48" fmla="*/ 1084957 w 2221"/>
                  <a:gd name="T49" fmla="*/ 715962 h 749"/>
                  <a:gd name="T50" fmla="*/ 1166840 w 2221"/>
                  <a:gd name="T51" fmla="*/ 879475 h 749"/>
                  <a:gd name="T52" fmla="*/ 1270769 w 2221"/>
                  <a:gd name="T53" fmla="*/ 963612 h 749"/>
                  <a:gd name="T54" fmla="*/ 1338480 w 2221"/>
                  <a:gd name="T55" fmla="*/ 960437 h 749"/>
                  <a:gd name="T56" fmla="*/ 1395169 w 2221"/>
                  <a:gd name="T57" fmla="*/ 903287 h 749"/>
                  <a:gd name="T58" fmla="*/ 1470753 w 2221"/>
                  <a:gd name="T59" fmla="*/ 796925 h 749"/>
                  <a:gd name="T60" fmla="*/ 1571534 w 2221"/>
                  <a:gd name="T61" fmla="*/ 728662 h 749"/>
                  <a:gd name="T62" fmla="*/ 1429812 w 2221"/>
                  <a:gd name="T63" fmla="*/ 681037 h 749"/>
                  <a:gd name="T64" fmla="*/ 1308561 w 2221"/>
                  <a:gd name="T65" fmla="*/ 588962 h 749"/>
                  <a:gd name="T66" fmla="*/ 1392019 w 2221"/>
                  <a:gd name="T67" fmla="*/ 517525 h 749"/>
                  <a:gd name="T68" fmla="*/ 1453432 w 2221"/>
                  <a:gd name="T69" fmla="*/ 592137 h 749"/>
                  <a:gd name="T70" fmla="*/ 1533740 w 2221"/>
                  <a:gd name="T71" fmla="*/ 633412 h 749"/>
                  <a:gd name="T72" fmla="*/ 1692783 w 2221"/>
                  <a:gd name="T73" fmla="*/ 665162 h 749"/>
                  <a:gd name="T74" fmla="*/ 1815607 w 2221"/>
                  <a:gd name="T75" fmla="*/ 739775 h 749"/>
                  <a:gd name="T76" fmla="*/ 1899065 w 2221"/>
                  <a:gd name="T77" fmla="*/ 800100 h 749"/>
                  <a:gd name="T78" fmla="*/ 1946308 w 2221"/>
                  <a:gd name="T79" fmla="*/ 966787 h 749"/>
                  <a:gd name="T80" fmla="*/ 2058108 w 2221"/>
                  <a:gd name="T81" fmla="*/ 1114425 h 749"/>
                  <a:gd name="T82" fmla="*/ 2105350 w 2221"/>
                  <a:gd name="T83" fmla="*/ 930275 h 749"/>
                  <a:gd name="T84" fmla="*/ 2234471 w 2221"/>
                  <a:gd name="T85" fmla="*/ 796925 h 749"/>
                  <a:gd name="T86" fmla="*/ 2311631 w 2221"/>
                  <a:gd name="T87" fmla="*/ 755650 h 749"/>
                  <a:gd name="T88" fmla="*/ 2396664 w 2221"/>
                  <a:gd name="T89" fmla="*/ 787400 h 749"/>
                  <a:gd name="T90" fmla="*/ 2480123 w 2221"/>
                  <a:gd name="T91" fmla="*/ 984250 h 749"/>
                  <a:gd name="T92" fmla="*/ 2521064 w 2221"/>
                  <a:gd name="T93" fmla="*/ 1157287 h 749"/>
                  <a:gd name="T94" fmla="*/ 2626569 w 2221"/>
                  <a:gd name="T95" fmla="*/ 1189037 h 749"/>
                  <a:gd name="T96" fmla="*/ 2618696 w 2221"/>
                  <a:gd name="T97" fmla="*/ 1055687 h 749"/>
                  <a:gd name="T98" fmla="*/ 2713174 w 2221"/>
                  <a:gd name="T99" fmla="*/ 1022350 h 749"/>
                  <a:gd name="T100" fmla="*/ 2784034 w 2221"/>
                  <a:gd name="T101" fmla="*/ 927100 h 749"/>
                  <a:gd name="T102" fmla="*/ 2717898 w 2221"/>
                  <a:gd name="T103" fmla="*/ 835025 h 749"/>
                  <a:gd name="T104" fmla="*/ 2791908 w 2221"/>
                  <a:gd name="T105" fmla="*/ 766762 h 749"/>
                  <a:gd name="T106" fmla="*/ 2913157 w 2221"/>
                  <a:gd name="T107" fmla="*/ 715962 h 749"/>
                  <a:gd name="T108" fmla="*/ 3007641 w 2221"/>
                  <a:gd name="T109" fmla="*/ 644525 h 749"/>
                  <a:gd name="T110" fmla="*/ 3078501 w 2221"/>
                  <a:gd name="T111" fmla="*/ 501650 h 749"/>
                  <a:gd name="T112" fmla="*/ 3089522 w 2221"/>
                  <a:gd name="T113" fmla="*/ 338137 h 749"/>
                  <a:gd name="T114" fmla="*/ 3163533 w 2221"/>
                  <a:gd name="T115" fmla="*/ 255587 h 749"/>
                  <a:gd name="T116" fmla="*/ 3210773 w 2221"/>
                  <a:gd name="T117" fmla="*/ 377825 h 749"/>
                  <a:gd name="T118" fmla="*/ 3287935 w 2221"/>
                  <a:gd name="T119" fmla="*/ 306387 h 749"/>
                  <a:gd name="T120" fmla="*/ 3399732 w 2221"/>
                  <a:gd name="T121" fmla="*/ 130175 h 749"/>
                  <a:gd name="T122" fmla="*/ 3491063 w 2221"/>
                  <a:gd name="T123" fmla="*/ 11112 h 74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221"/>
                  <a:gd name="T187" fmla="*/ 0 h 749"/>
                  <a:gd name="T188" fmla="*/ 2221 w 2221"/>
                  <a:gd name="T189" fmla="*/ 749 h 74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221" h="749">
                    <a:moveTo>
                      <a:pt x="142" y="0"/>
                    </a:moveTo>
                    <a:lnTo>
                      <a:pt x="135" y="13"/>
                    </a:lnTo>
                    <a:lnTo>
                      <a:pt x="129" y="24"/>
                    </a:lnTo>
                    <a:lnTo>
                      <a:pt x="125" y="32"/>
                    </a:lnTo>
                    <a:lnTo>
                      <a:pt x="120" y="37"/>
                    </a:lnTo>
                    <a:lnTo>
                      <a:pt x="110" y="43"/>
                    </a:lnTo>
                    <a:lnTo>
                      <a:pt x="97" y="43"/>
                    </a:lnTo>
                    <a:lnTo>
                      <a:pt x="82" y="43"/>
                    </a:lnTo>
                    <a:lnTo>
                      <a:pt x="67" y="39"/>
                    </a:lnTo>
                    <a:lnTo>
                      <a:pt x="52" y="35"/>
                    </a:lnTo>
                    <a:lnTo>
                      <a:pt x="39" y="30"/>
                    </a:lnTo>
                    <a:lnTo>
                      <a:pt x="30" y="28"/>
                    </a:lnTo>
                    <a:lnTo>
                      <a:pt x="28" y="26"/>
                    </a:lnTo>
                    <a:lnTo>
                      <a:pt x="24" y="30"/>
                    </a:lnTo>
                    <a:lnTo>
                      <a:pt x="15" y="43"/>
                    </a:lnTo>
                    <a:lnTo>
                      <a:pt x="5" y="60"/>
                    </a:lnTo>
                    <a:lnTo>
                      <a:pt x="0" y="78"/>
                    </a:lnTo>
                    <a:lnTo>
                      <a:pt x="5" y="99"/>
                    </a:lnTo>
                    <a:lnTo>
                      <a:pt x="13" y="127"/>
                    </a:lnTo>
                    <a:lnTo>
                      <a:pt x="24" y="153"/>
                    </a:lnTo>
                    <a:lnTo>
                      <a:pt x="35" y="168"/>
                    </a:lnTo>
                    <a:lnTo>
                      <a:pt x="41" y="172"/>
                    </a:lnTo>
                    <a:lnTo>
                      <a:pt x="47" y="176"/>
                    </a:lnTo>
                    <a:lnTo>
                      <a:pt x="58" y="178"/>
                    </a:lnTo>
                    <a:lnTo>
                      <a:pt x="69" y="180"/>
                    </a:lnTo>
                    <a:lnTo>
                      <a:pt x="82" y="178"/>
                    </a:lnTo>
                    <a:lnTo>
                      <a:pt x="93" y="176"/>
                    </a:lnTo>
                    <a:lnTo>
                      <a:pt x="103" y="170"/>
                    </a:lnTo>
                    <a:lnTo>
                      <a:pt x="114" y="161"/>
                    </a:lnTo>
                    <a:lnTo>
                      <a:pt x="123" y="148"/>
                    </a:lnTo>
                    <a:lnTo>
                      <a:pt x="135" y="133"/>
                    </a:lnTo>
                    <a:lnTo>
                      <a:pt x="148" y="114"/>
                    </a:lnTo>
                    <a:lnTo>
                      <a:pt x="163" y="95"/>
                    </a:lnTo>
                    <a:lnTo>
                      <a:pt x="178" y="78"/>
                    </a:lnTo>
                    <a:lnTo>
                      <a:pt x="193" y="63"/>
                    </a:lnTo>
                    <a:lnTo>
                      <a:pt x="208" y="50"/>
                    </a:lnTo>
                    <a:lnTo>
                      <a:pt x="221" y="43"/>
                    </a:lnTo>
                    <a:lnTo>
                      <a:pt x="234" y="39"/>
                    </a:lnTo>
                    <a:lnTo>
                      <a:pt x="247" y="39"/>
                    </a:lnTo>
                    <a:lnTo>
                      <a:pt x="260" y="37"/>
                    </a:lnTo>
                    <a:lnTo>
                      <a:pt x="273" y="39"/>
                    </a:lnTo>
                    <a:lnTo>
                      <a:pt x="286" y="41"/>
                    </a:lnTo>
                    <a:lnTo>
                      <a:pt x="299" y="45"/>
                    </a:lnTo>
                    <a:lnTo>
                      <a:pt x="309" y="52"/>
                    </a:lnTo>
                    <a:lnTo>
                      <a:pt x="318" y="60"/>
                    </a:lnTo>
                    <a:lnTo>
                      <a:pt x="326" y="71"/>
                    </a:lnTo>
                    <a:lnTo>
                      <a:pt x="337" y="84"/>
                    </a:lnTo>
                    <a:lnTo>
                      <a:pt x="348" y="99"/>
                    </a:lnTo>
                    <a:lnTo>
                      <a:pt x="359" y="114"/>
                    </a:lnTo>
                    <a:lnTo>
                      <a:pt x="369" y="127"/>
                    </a:lnTo>
                    <a:lnTo>
                      <a:pt x="378" y="140"/>
                    </a:lnTo>
                    <a:lnTo>
                      <a:pt x="382" y="148"/>
                    </a:lnTo>
                    <a:lnTo>
                      <a:pt x="384" y="150"/>
                    </a:lnTo>
                    <a:lnTo>
                      <a:pt x="397" y="112"/>
                    </a:lnTo>
                    <a:lnTo>
                      <a:pt x="442" y="99"/>
                    </a:lnTo>
                    <a:lnTo>
                      <a:pt x="459" y="168"/>
                    </a:lnTo>
                    <a:lnTo>
                      <a:pt x="462" y="163"/>
                    </a:lnTo>
                    <a:lnTo>
                      <a:pt x="470" y="153"/>
                    </a:lnTo>
                    <a:lnTo>
                      <a:pt x="483" y="135"/>
                    </a:lnTo>
                    <a:lnTo>
                      <a:pt x="498" y="116"/>
                    </a:lnTo>
                    <a:lnTo>
                      <a:pt x="517" y="90"/>
                    </a:lnTo>
                    <a:lnTo>
                      <a:pt x="535" y="60"/>
                    </a:lnTo>
                    <a:lnTo>
                      <a:pt x="547" y="37"/>
                    </a:lnTo>
                    <a:lnTo>
                      <a:pt x="554" y="26"/>
                    </a:lnTo>
                    <a:lnTo>
                      <a:pt x="558" y="28"/>
                    </a:lnTo>
                    <a:lnTo>
                      <a:pt x="569" y="30"/>
                    </a:lnTo>
                    <a:lnTo>
                      <a:pt x="582" y="37"/>
                    </a:lnTo>
                    <a:lnTo>
                      <a:pt x="595" y="43"/>
                    </a:lnTo>
                    <a:lnTo>
                      <a:pt x="603" y="48"/>
                    </a:lnTo>
                    <a:lnTo>
                      <a:pt x="612" y="50"/>
                    </a:lnTo>
                    <a:lnTo>
                      <a:pt x="625" y="54"/>
                    </a:lnTo>
                    <a:lnTo>
                      <a:pt x="635" y="56"/>
                    </a:lnTo>
                    <a:lnTo>
                      <a:pt x="646" y="58"/>
                    </a:lnTo>
                    <a:lnTo>
                      <a:pt x="655" y="58"/>
                    </a:lnTo>
                    <a:lnTo>
                      <a:pt x="661" y="60"/>
                    </a:lnTo>
                    <a:lnTo>
                      <a:pt x="663" y="60"/>
                    </a:lnTo>
                    <a:lnTo>
                      <a:pt x="672" y="63"/>
                    </a:lnTo>
                    <a:lnTo>
                      <a:pt x="689" y="67"/>
                    </a:lnTo>
                    <a:lnTo>
                      <a:pt x="711" y="73"/>
                    </a:lnTo>
                    <a:lnTo>
                      <a:pt x="726" y="82"/>
                    </a:lnTo>
                    <a:lnTo>
                      <a:pt x="736" y="95"/>
                    </a:lnTo>
                    <a:lnTo>
                      <a:pt x="751" y="112"/>
                    </a:lnTo>
                    <a:lnTo>
                      <a:pt x="764" y="127"/>
                    </a:lnTo>
                    <a:lnTo>
                      <a:pt x="771" y="133"/>
                    </a:lnTo>
                    <a:lnTo>
                      <a:pt x="753" y="135"/>
                    </a:lnTo>
                    <a:lnTo>
                      <a:pt x="738" y="138"/>
                    </a:lnTo>
                    <a:lnTo>
                      <a:pt x="723" y="140"/>
                    </a:lnTo>
                    <a:lnTo>
                      <a:pt x="711" y="140"/>
                    </a:lnTo>
                    <a:lnTo>
                      <a:pt x="698" y="140"/>
                    </a:lnTo>
                    <a:lnTo>
                      <a:pt x="685" y="140"/>
                    </a:lnTo>
                    <a:lnTo>
                      <a:pt x="674" y="138"/>
                    </a:lnTo>
                    <a:lnTo>
                      <a:pt x="663" y="133"/>
                    </a:lnTo>
                    <a:lnTo>
                      <a:pt x="650" y="129"/>
                    </a:lnTo>
                    <a:lnTo>
                      <a:pt x="638" y="129"/>
                    </a:lnTo>
                    <a:lnTo>
                      <a:pt x="625" y="129"/>
                    </a:lnTo>
                    <a:lnTo>
                      <a:pt x="612" y="129"/>
                    </a:lnTo>
                    <a:lnTo>
                      <a:pt x="597" y="131"/>
                    </a:lnTo>
                    <a:lnTo>
                      <a:pt x="584" y="135"/>
                    </a:lnTo>
                    <a:lnTo>
                      <a:pt x="571" y="140"/>
                    </a:lnTo>
                    <a:lnTo>
                      <a:pt x="560" y="144"/>
                    </a:lnTo>
                    <a:lnTo>
                      <a:pt x="543" y="161"/>
                    </a:lnTo>
                    <a:lnTo>
                      <a:pt x="530" y="180"/>
                    </a:lnTo>
                    <a:lnTo>
                      <a:pt x="524" y="200"/>
                    </a:lnTo>
                    <a:lnTo>
                      <a:pt x="522" y="206"/>
                    </a:lnTo>
                    <a:lnTo>
                      <a:pt x="528" y="208"/>
                    </a:lnTo>
                    <a:lnTo>
                      <a:pt x="543" y="213"/>
                    </a:lnTo>
                    <a:lnTo>
                      <a:pt x="565" y="219"/>
                    </a:lnTo>
                    <a:lnTo>
                      <a:pt x="584" y="223"/>
                    </a:lnTo>
                    <a:lnTo>
                      <a:pt x="597" y="230"/>
                    </a:lnTo>
                    <a:lnTo>
                      <a:pt x="605" y="236"/>
                    </a:lnTo>
                    <a:lnTo>
                      <a:pt x="610" y="249"/>
                    </a:lnTo>
                    <a:lnTo>
                      <a:pt x="612" y="264"/>
                    </a:lnTo>
                    <a:lnTo>
                      <a:pt x="608" y="281"/>
                    </a:lnTo>
                    <a:lnTo>
                      <a:pt x="601" y="301"/>
                    </a:lnTo>
                    <a:lnTo>
                      <a:pt x="593" y="313"/>
                    </a:lnTo>
                    <a:lnTo>
                      <a:pt x="588" y="320"/>
                    </a:lnTo>
                    <a:lnTo>
                      <a:pt x="601" y="331"/>
                    </a:lnTo>
                    <a:lnTo>
                      <a:pt x="618" y="346"/>
                    </a:lnTo>
                    <a:lnTo>
                      <a:pt x="633" y="365"/>
                    </a:lnTo>
                    <a:lnTo>
                      <a:pt x="640" y="378"/>
                    </a:lnTo>
                    <a:lnTo>
                      <a:pt x="657" y="386"/>
                    </a:lnTo>
                    <a:lnTo>
                      <a:pt x="670" y="403"/>
                    </a:lnTo>
                    <a:lnTo>
                      <a:pt x="680" y="423"/>
                    </a:lnTo>
                    <a:lnTo>
                      <a:pt x="685" y="440"/>
                    </a:lnTo>
                    <a:lnTo>
                      <a:pt x="689" y="451"/>
                    </a:lnTo>
                    <a:lnTo>
                      <a:pt x="696" y="468"/>
                    </a:lnTo>
                    <a:lnTo>
                      <a:pt x="706" y="487"/>
                    </a:lnTo>
                    <a:lnTo>
                      <a:pt x="717" y="511"/>
                    </a:lnTo>
                    <a:lnTo>
                      <a:pt x="730" y="534"/>
                    </a:lnTo>
                    <a:lnTo>
                      <a:pt x="741" y="554"/>
                    </a:lnTo>
                    <a:lnTo>
                      <a:pt x="751" y="569"/>
                    </a:lnTo>
                    <a:lnTo>
                      <a:pt x="758" y="575"/>
                    </a:lnTo>
                    <a:lnTo>
                      <a:pt x="773" y="581"/>
                    </a:lnTo>
                    <a:lnTo>
                      <a:pt x="790" y="594"/>
                    </a:lnTo>
                    <a:lnTo>
                      <a:pt x="807" y="607"/>
                    </a:lnTo>
                    <a:lnTo>
                      <a:pt x="818" y="614"/>
                    </a:lnTo>
                    <a:lnTo>
                      <a:pt x="824" y="614"/>
                    </a:lnTo>
                    <a:lnTo>
                      <a:pt x="831" y="614"/>
                    </a:lnTo>
                    <a:lnTo>
                      <a:pt x="841" y="609"/>
                    </a:lnTo>
                    <a:lnTo>
                      <a:pt x="850" y="605"/>
                    </a:lnTo>
                    <a:lnTo>
                      <a:pt x="861" y="601"/>
                    </a:lnTo>
                    <a:lnTo>
                      <a:pt x="869" y="594"/>
                    </a:lnTo>
                    <a:lnTo>
                      <a:pt x="878" y="586"/>
                    </a:lnTo>
                    <a:lnTo>
                      <a:pt x="882" y="577"/>
                    </a:lnTo>
                    <a:lnTo>
                      <a:pt x="886" y="569"/>
                    </a:lnTo>
                    <a:lnTo>
                      <a:pt x="893" y="556"/>
                    </a:lnTo>
                    <a:lnTo>
                      <a:pt x="904" y="543"/>
                    </a:lnTo>
                    <a:lnTo>
                      <a:pt x="912" y="528"/>
                    </a:lnTo>
                    <a:lnTo>
                      <a:pt x="923" y="515"/>
                    </a:lnTo>
                    <a:lnTo>
                      <a:pt x="934" y="502"/>
                    </a:lnTo>
                    <a:lnTo>
                      <a:pt x="944" y="494"/>
                    </a:lnTo>
                    <a:lnTo>
                      <a:pt x="953" y="487"/>
                    </a:lnTo>
                    <a:lnTo>
                      <a:pt x="970" y="479"/>
                    </a:lnTo>
                    <a:lnTo>
                      <a:pt x="987" y="468"/>
                    </a:lnTo>
                    <a:lnTo>
                      <a:pt x="998" y="459"/>
                    </a:lnTo>
                    <a:lnTo>
                      <a:pt x="1002" y="455"/>
                    </a:lnTo>
                    <a:lnTo>
                      <a:pt x="979" y="449"/>
                    </a:lnTo>
                    <a:lnTo>
                      <a:pt x="955" y="442"/>
                    </a:lnTo>
                    <a:lnTo>
                      <a:pt x="932" y="436"/>
                    </a:lnTo>
                    <a:lnTo>
                      <a:pt x="908" y="429"/>
                    </a:lnTo>
                    <a:lnTo>
                      <a:pt x="886" y="421"/>
                    </a:lnTo>
                    <a:lnTo>
                      <a:pt x="867" y="412"/>
                    </a:lnTo>
                    <a:lnTo>
                      <a:pt x="852" y="403"/>
                    </a:lnTo>
                    <a:lnTo>
                      <a:pt x="841" y="393"/>
                    </a:lnTo>
                    <a:lnTo>
                      <a:pt x="831" y="371"/>
                    </a:lnTo>
                    <a:lnTo>
                      <a:pt x="829" y="352"/>
                    </a:lnTo>
                    <a:lnTo>
                      <a:pt x="837" y="335"/>
                    </a:lnTo>
                    <a:lnTo>
                      <a:pt x="852" y="322"/>
                    </a:lnTo>
                    <a:lnTo>
                      <a:pt x="869" y="320"/>
                    </a:lnTo>
                    <a:lnTo>
                      <a:pt x="884" y="326"/>
                    </a:lnTo>
                    <a:lnTo>
                      <a:pt x="897" y="339"/>
                    </a:lnTo>
                    <a:lnTo>
                      <a:pt x="906" y="352"/>
                    </a:lnTo>
                    <a:lnTo>
                      <a:pt x="910" y="358"/>
                    </a:lnTo>
                    <a:lnTo>
                      <a:pt x="914" y="365"/>
                    </a:lnTo>
                    <a:lnTo>
                      <a:pt x="923" y="373"/>
                    </a:lnTo>
                    <a:lnTo>
                      <a:pt x="932" y="382"/>
                    </a:lnTo>
                    <a:lnTo>
                      <a:pt x="940" y="391"/>
                    </a:lnTo>
                    <a:lnTo>
                      <a:pt x="951" y="397"/>
                    </a:lnTo>
                    <a:lnTo>
                      <a:pt x="962" y="399"/>
                    </a:lnTo>
                    <a:lnTo>
                      <a:pt x="974" y="399"/>
                    </a:lnTo>
                    <a:lnTo>
                      <a:pt x="989" y="399"/>
                    </a:lnTo>
                    <a:lnTo>
                      <a:pt x="1009" y="399"/>
                    </a:lnTo>
                    <a:lnTo>
                      <a:pt x="1030" y="403"/>
                    </a:lnTo>
                    <a:lnTo>
                      <a:pt x="1054" y="410"/>
                    </a:lnTo>
                    <a:lnTo>
                      <a:pt x="1075" y="419"/>
                    </a:lnTo>
                    <a:lnTo>
                      <a:pt x="1097" y="427"/>
                    </a:lnTo>
                    <a:lnTo>
                      <a:pt x="1116" y="436"/>
                    </a:lnTo>
                    <a:lnTo>
                      <a:pt x="1129" y="446"/>
                    </a:lnTo>
                    <a:lnTo>
                      <a:pt x="1140" y="457"/>
                    </a:lnTo>
                    <a:lnTo>
                      <a:pt x="1153" y="466"/>
                    </a:lnTo>
                    <a:lnTo>
                      <a:pt x="1165" y="474"/>
                    </a:lnTo>
                    <a:lnTo>
                      <a:pt x="1178" y="481"/>
                    </a:lnTo>
                    <a:lnTo>
                      <a:pt x="1191" y="487"/>
                    </a:lnTo>
                    <a:lnTo>
                      <a:pt x="1200" y="496"/>
                    </a:lnTo>
                    <a:lnTo>
                      <a:pt x="1206" y="504"/>
                    </a:lnTo>
                    <a:lnTo>
                      <a:pt x="1211" y="515"/>
                    </a:lnTo>
                    <a:lnTo>
                      <a:pt x="1215" y="541"/>
                    </a:lnTo>
                    <a:lnTo>
                      <a:pt x="1219" y="564"/>
                    </a:lnTo>
                    <a:lnTo>
                      <a:pt x="1226" y="590"/>
                    </a:lnTo>
                    <a:lnTo>
                      <a:pt x="1236" y="609"/>
                    </a:lnTo>
                    <a:lnTo>
                      <a:pt x="1249" y="629"/>
                    </a:lnTo>
                    <a:lnTo>
                      <a:pt x="1262" y="652"/>
                    </a:lnTo>
                    <a:lnTo>
                      <a:pt x="1277" y="676"/>
                    </a:lnTo>
                    <a:lnTo>
                      <a:pt x="1292" y="693"/>
                    </a:lnTo>
                    <a:lnTo>
                      <a:pt x="1307" y="702"/>
                    </a:lnTo>
                    <a:lnTo>
                      <a:pt x="1318" y="704"/>
                    </a:lnTo>
                    <a:lnTo>
                      <a:pt x="1324" y="693"/>
                    </a:lnTo>
                    <a:lnTo>
                      <a:pt x="1326" y="663"/>
                    </a:lnTo>
                    <a:lnTo>
                      <a:pt x="1329" y="624"/>
                    </a:lnTo>
                    <a:lnTo>
                      <a:pt x="1337" y="586"/>
                    </a:lnTo>
                    <a:lnTo>
                      <a:pt x="1352" y="556"/>
                    </a:lnTo>
                    <a:lnTo>
                      <a:pt x="1378" y="530"/>
                    </a:lnTo>
                    <a:lnTo>
                      <a:pt x="1393" y="519"/>
                    </a:lnTo>
                    <a:lnTo>
                      <a:pt x="1406" y="511"/>
                    </a:lnTo>
                    <a:lnTo>
                      <a:pt x="1419" y="502"/>
                    </a:lnTo>
                    <a:lnTo>
                      <a:pt x="1432" y="496"/>
                    </a:lnTo>
                    <a:lnTo>
                      <a:pt x="1442" y="489"/>
                    </a:lnTo>
                    <a:lnTo>
                      <a:pt x="1453" y="485"/>
                    </a:lnTo>
                    <a:lnTo>
                      <a:pt x="1462" y="481"/>
                    </a:lnTo>
                    <a:lnTo>
                      <a:pt x="1468" y="476"/>
                    </a:lnTo>
                    <a:lnTo>
                      <a:pt x="1485" y="464"/>
                    </a:lnTo>
                    <a:lnTo>
                      <a:pt x="1505" y="446"/>
                    </a:lnTo>
                    <a:lnTo>
                      <a:pt x="1520" y="440"/>
                    </a:lnTo>
                    <a:lnTo>
                      <a:pt x="1524" y="461"/>
                    </a:lnTo>
                    <a:lnTo>
                      <a:pt x="1522" y="496"/>
                    </a:lnTo>
                    <a:lnTo>
                      <a:pt x="1522" y="521"/>
                    </a:lnTo>
                    <a:lnTo>
                      <a:pt x="1528" y="545"/>
                    </a:lnTo>
                    <a:lnTo>
                      <a:pt x="1545" y="569"/>
                    </a:lnTo>
                    <a:lnTo>
                      <a:pt x="1562" y="594"/>
                    </a:lnTo>
                    <a:lnTo>
                      <a:pt x="1575" y="620"/>
                    </a:lnTo>
                    <a:lnTo>
                      <a:pt x="1584" y="646"/>
                    </a:lnTo>
                    <a:lnTo>
                      <a:pt x="1590" y="665"/>
                    </a:lnTo>
                    <a:lnTo>
                      <a:pt x="1595" y="687"/>
                    </a:lnTo>
                    <a:lnTo>
                      <a:pt x="1597" y="710"/>
                    </a:lnTo>
                    <a:lnTo>
                      <a:pt x="1601" y="729"/>
                    </a:lnTo>
                    <a:lnTo>
                      <a:pt x="1601" y="738"/>
                    </a:lnTo>
                    <a:lnTo>
                      <a:pt x="1640" y="710"/>
                    </a:lnTo>
                    <a:lnTo>
                      <a:pt x="1644" y="719"/>
                    </a:lnTo>
                    <a:lnTo>
                      <a:pt x="1655" y="734"/>
                    </a:lnTo>
                    <a:lnTo>
                      <a:pt x="1668" y="749"/>
                    </a:lnTo>
                    <a:lnTo>
                      <a:pt x="1680" y="749"/>
                    </a:lnTo>
                    <a:lnTo>
                      <a:pt x="1683" y="734"/>
                    </a:lnTo>
                    <a:lnTo>
                      <a:pt x="1674" y="710"/>
                    </a:lnTo>
                    <a:lnTo>
                      <a:pt x="1663" y="687"/>
                    </a:lnTo>
                    <a:lnTo>
                      <a:pt x="1663" y="665"/>
                    </a:lnTo>
                    <a:lnTo>
                      <a:pt x="1672" y="652"/>
                    </a:lnTo>
                    <a:lnTo>
                      <a:pt x="1683" y="648"/>
                    </a:lnTo>
                    <a:lnTo>
                      <a:pt x="1695" y="648"/>
                    </a:lnTo>
                    <a:lnTo>
                      <a:pt x="1708" y="648"/>
                    </a:lnTo>
                    <a:lnTo>
                      <a:pt x="1723" y="644"/>
                    </a:lnTo>
                    <a:lnTo>
                      <a:pt x="1741" y="635"/>
                    </a:lnTo>
                    <a:lnTo>
                      <a:pt x="1756" y="622"/>
                    </a:lnTo>
                    <a:lnTo>
                      <a:pt x="1771" y="609"/>
                    </a:lnTo>
                    <a:lnTo>
                      <a:pt x="1775" y="597"/>
                    </a:lnTo>
                    <a:lnTo>
                      <a:pt x="1768" y="584"/>
                    </a:lnTo>
                    <a:lnTo>
                      <a:pt x="1758" y="571"/>
                    </a:lnTo>
                    <a:lnTo>
                      <a:pt x="1753" y="558"/>
                    </a:lnTo>
                    <a:lnTo>
                      <a:pt x="1747" y="545"/>
                    </a:lnTo>
                    <a:lnTo>
                      <a:pt x="1736" y="534"/>
                    </a:lnTo>
                    <a:lnTo>
                      <a:pt x="1726" y="526"/>
                    </a:lnTo>
                    <a:lnTo>
                      <a:pt x="1726" y="513"/>
                    </a:lnTo>
                    <a:lnTo>
                      <a:pt x="1732" y="506"/>
                    </a:lnTo>
                    <a:lnTo>
                      <a:pt x="1743" y="498"/>
                    </a:lnTo>
                    <a:lnTo>
                      <a:pt x="1758" y="491"/>
                    </a:lnTo>
                    <a:lnTo>
                      <a:pt x="1773" y="483"/>
                    </a:lnTo>
                    <a:lnTo>
                      <a:pt x="1792" y="474"/>
                    </a:lnTo>
                    <a:lnTo>
                      <a:pt x="1809" y="468"/>
                    </a:lnTo>
                    <a:lnTo>
                      <a:pt x="1824" y="461"/>
                    </a:lnTo>
                    <a:lnTo>
                      <a:pt x="1839" y="455"/>
                    </a:lnTo>
                    <a:lnTo>
                      <a:pt x="1850" y="451"/>
                    </a:lnTo>
                    <a:lnTo>
                      <a:pt x="1863" y="442"/>
                    </a:lnTo>
                    <a:lnTo>
                      <a:pt x="1874" y="436"/>
                    </a:lnTo>
                    <a:lnTo>
                      <a:pt x="1886" y="425"/>
                    </a:lnTo>
                    <a:lnTo>
                      <a:pt x="1897" y="416"/>
                    </a:lnTo>
                    <a:lnTo>
                      <a:pt x="1910" y="406"/>
                    </a:lnTo>
                    <a:lnTo>
                      <a:pt x="1921" y="397"/>
                    </a:lnTo>
                    <a:lnTo>
                      <a:pt x="1932" y="388"/>
                    </a:lnTo>
                    <a:lnTo>
                      <a:pt x="1949" y="367"/>
                    </a:lnTo>
                    <a:lnTo>
                      <a:pt x="1957" y="341"/>
                    </a:lnTo>
                    <a:lnTo>
                      <a:pt x="1955" y="316"/>
                    </a:lnTo>
                    <a:lnTo>
                      <a:pt x="1949" y="292"/>
                    </a:lnTo>
                    <a:lnTo>
                      <a:pt x="1942" y="273"/>
                    </a:lnTo>
                    <a:lnTo>
                      <a:pt x="1942" y="251"/>
                    </a:lnTo>
                    <a:lnTo>
                      <a:pt x="1949" y="232"/>
                    </a:lnTo>
                    <a:lnTo>
                      <a:pt x="1962" y="213"/>
                    </a:lnTo>
                    <a:lnTo>
                      <a:pt x="1970" y="202"/>
                    </a:lnTo>
                    <a:lnTo>
                      <a:pt x="1979" y="189"/>
                    </a:lnTo>
                    <a:lnTo>
                      <a:pt x="1989" y="178"/>
                    </a:lnTo>
                    <a:lnTo>
                      <a:pt x="1998" y="168"/>
                    </a:lnTo>
                    <a:lnTo>
                      <a:pt x="2009" y="161"/>
                    </a:lnTo>
                    <a:lnTo>
                      <a:pt x="2015" y="159"/>
                    </a:lnTo>
                    <a:lnTo>
                      <a:pt x="2024" y="163"/>
                    </a:lnTo>
                    <a:lnTo>
                      <a:pt x="2028" y="174"/>
                    </a:lnTo>
                    <a:lnTo>
                      <a:pt x="2035" y="206"/>
                    </a:lnTo>
                    <a:lnTo>
                      <a:pt x="2039" y="238"/>
                    </a:lnTo>
                    <a:lnTo>
                      <a:pt x="2041" y="264"/>
                    </a:lnTo>
                    <a:lnTo>
                      <a:pt x="2041" y="275"/>
                    </a:lnTo>
                    <a:lnTo>
                      <a:pt x="2065" y="253"/>
                    </a:lnTo>
                    <a:lnTo>
                      <a:pt x="2080" y="223"/>
                    </a:lnTo>
                    <a:lnTo>
                      <a:pt x="2088" y="193"/>
                    </a:lnTo>
                    <a:lnTo>
                      <a:pt x="2097" y="174"/>
                    </a:lnTo>
                    <a:lnTo>
                      <a:pt x="2110" y="155"/>
                    </a:lnTo>
                    <a:lnTo>
                      <a:pt x="2125" y="127"/>
                    </a:lnTo>
                    <a:lnTo>
                      <a:pt x="2144" y="99"/>
                    </a:lnTo>
                    <a:lnTo>
                      <a:pt x="2159" y="82"/>
                    </a:lnTo>
                    <a:lnTo>
                      <a:pt x="2172" y="69"/>
                    </a:lnTo>
                    <a:lnTo>
                      <a:pt x="2187" y="48"/>
                    </a:lnTo>
                    <a:lnTo>
                      <a:pt x="2202" y="26"/>
                    </a:lnTo>
                    <a:lnTo>
                      <a:pt x="2215" y="9"/>
                    </a:lnTo>
                    <a:lnTo>
                      <a:pt x="2217" y="7"/>
                    </a:lnTo>
                    <a:lnTo>
                      <a:pt x="2219" y="5"/>
                    </a:lnTo>
                    <a:lnTo>
                      <a:pt x="2219" y="2"/>
                    </a:lnTo>
                    <a:lnTo>
                      <a:pt x="2221" y="0"/>
                    </a:lnTo>
                    <a:lnTo>
                      <a:pt x="14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34" name="Freeform 12">
                <a:extLst>
                  <a:ext uri="{FF2B5EF4-FFF2-40B4-BE49-F238E27FC236}">
                    <a16:creationId xmlns="" xmlns:a16="http://schemas.microsoft.com/office/drawing/2014/main" id="{7ACF3ADA-64C6-4EBA-9406-44392139C0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7" y="2133"/>
                <a:ext cx="995" cy="1161"/>
              </a:xfrm>
              <a:custGeom>
                <a:avLst/>
                <a:gdLst>
                  <a:gd name="T0" fmla="*/ 1064837 w 996"/>
                  <a:gd name="T1" fmla="*/ 180975 h 1161"/>
                  <a:gd name="T2" fmla="*/ 994672 w 996"/>
                  <a:gd name="T3" fmla="*/ 150812 h 1161"/>
                  <a:gd name="T4" fmla="*/ 944789 w 996"/>
                  <a:gd name="T5" fmla="*/ 147637 h 1161"/>
                  <a:gd name="T6" fmla="*/ 883985 w 996"/>
                  <a:gd name="T7" fmla="*/ 180975 h 1161"/>
                  <a:gd name="T8" fmla="*/ 802913 w 996"/>
                  <a:gd name="T9" fmla="*/ 180975 h 1161"/>
                  <a:gd name="T10" fmla="*/ 714047 w 996"/>
                  <a:gd name="T11" fmla="*/ 127000 h 1161"/>
                  <a:gd name="T12" fmla="*/ 629859 w 996"/>
                  <a:gd name="T13" fmla="*/ 41275 h 1161"/>
                  <a:gd name="T14" fmla="*/ 522285 w 996"/>
                  <a:gd name="T15" fmla="*/ 0 h 1161"/>
                  <a:gd name="T16" fmla="*/ 442772 w 996"/>
                  <a:gd name="T17" fmla="*/ 31750 h 1161"/>
                  <a:gd name="T18" fmla="*/ 338317 w 996"/>
                  <a:gd name="T19" fmla="*/ 52387 h 1161"/>
                  <a:gd name="T20" fmla="*/ 258804 w 996"/>
                  <a:gd name="T21" fmla="*/ 119062 h 1161"/>
                  <a:gd name="T22" fmla="*/ 180850 w 996"/>
                  <a:gd name="T23" fmla="*/ 214312 h 1161"/>
                  <a:gd name="T24" fmla="*/ 118488 w 996"/>
                  <a:gd name="T25" fmla="*/ 279400 h 1161"/>
                  <a:gd name="T26" fmla="*/ 40537 w 996"/>
                  <a:gd name="T27" fmla="*/ 347662 h 1161"/>
                  <a:gd name="T28" fmla="*/ 7794 w 996"/>
                  <a:gd name="T29" fmla="*/ 477837 h 1161"/>
                  <a:gd name="T30" fmla="*/ 20267 w 996"/>
                  <a:gd name="T31" fmla="*/ 617537 h 1161"/>
                  <a:gd name="T32" fmla="*/ 81070 w 996"/>
                  <a:gd name="T33" fmla="*/ 769937 h 1161"/>
                  <a:gd name="T34" fmla="*/ 232299 w 996"/>
                  <a:gd name="T35" fmla="*/ 817562 h 1161"/>
                  <a:gd name="T36" fmla="*/ 405354 w 996"/>
                  <a:gd name="T37" fmla="*/ 827087 h 1161"/>
                  <a:gd name="T38" fmla="*/ 498899 w 996"/>
                  <a:gd name="T39" fmla="*/ 820737 h 1161"/>
                  <a:gd name="T40" fmla="*/ 569055 w 996"/>
                  <a:gd name="T41" fmla="*/ 841375 h 1161"/>
                  <a:gd name="T42" fmla="*/ 632976 w 996"/>
                  <a:gd name="T43" fmla="*/ 927100 h 1161"/>
                  <a:gd name="T44" fmla="*/ 636096 w 996"/>
                  <a:gd name="T45" fmla="*/ 1025525 h 1161"/>
                  <a:gd name="T46" fmla="*/ 706252 w 996"/>
                  <a:gd name="T47" fmla="*/ 1114425 h 1161"/>
                  <a:gd name="T48" fmla="*/ 693780 w 996"/>
                  <a:gd name="T49" fmla="*/ 1266825 h 1161"/>
                  <a:gd name="T50" fmla="*/ 670393 w 996"/>
                  <a:gd name="T51" fmla="*/ 1382712 h 1161"/>
                  <a:gd name="T52" fmla="*/ 717165 w 996"/>
                  <a:gd name="T53" fmla="*/ 1504950 h 1161"/>
                  <a:gd name="T54" fmla="*/ 784204 w 996"/>
                  <a:gd name="T55" fmla="*/ 1631950 h 1161"/>
                  <a:gd name="T56" fmla="*/ 840330 w 996"/>
                  <a:gd name="T57" fmla="*/ 1801812 h 1161"/>
                  <a:gd name="T58" fmla="*/ 921401 w 996"/>
                  <a:gd name="T59" fmla="*/ 1843087 h 1161"/>
                  <a:gd name="T60" fmla="*/ 1024297 w 996"/>
                  <a:gd name="T61" fmla="*/ 1819275 h 1161"/>
                  <a:gd name="T62" fmla="*/ 1094456 w 996"/>
                  <a:gd name="T63" fmla="*/ 1746250 h 1161"/>
                  <a:gd name="T64" fmla="*/ 1164615 w 996"/>
                  <a:gd name="T65" fmla="*/ 1689100 h 1161"/>
                  <a:gd name="T66" fmla="*/ 1167734 w 996"/>
                  <a:gd name="T67" fmla="*/ 1584325 h 1161"/>
                  <a:gd name="T68" fmla="*/ 1225418 w 996"/>
                  <a:gd name="T69" fmla="*/ 1552575 h 1161"/>
                  <a:gd name="T70" fmla="*/ 1242568 w 996"/>
                  <a:gd name="T71" fmla="*/ 1481137 h 1161"/>
                  <a:gd name="T72" fmla="*/ 1315843 w 996"/>
                  <a:gd name="T73" fmla="*/ 1392237 h 1161"/>
                  <a:gd name="T74" fmla="*/ 1342347 w 996"/>
                  <a:gd name="T75" fmla="*/ 1225550 h 1161"/>
                  <a:gd name="T76" fmla="*/ 1295574 w 996"/>
                  <a:gd name="T77" fmla="*/ 1120775 h 1161"/>
                  <a:gd name="T78" fmla="*/ 1359496 w 996"/>
                  <a:gd name="T79" fmla="*/ 998537 h 1161"/>
                  <a:gd name="T80" fmla="*/ 1456158 w 996"/>
                  <a:gd name="T81" fmla="*/ 850900 h 1161"/>
                  <a:gd name="T82" fmla="*/ 1546584 w 996"/>
                  <a:gd name="T83" fmla="*/ 715962 h 1161"/>
                  <a:gd name="T84" fmla="*/ 1488899 w 996"/>
                  <a:gd name="T85" fmla="*/ 708025 h 1161"/>
                  <a:gd name="T86" fmla="*/ 1412505 w 996"/>
                  <a:gd name="T87" fmla="*/ 671512 h 1161"/>
                  <a:gd name="T88" fmla="*/ 1322079 w 996"/>
                  <a:gd name="T89" fmla="*/ 588962 h 1161"/>
                  <a:gd name="T90" fmla="*/ 1237891 w 996"/>
                  <a:gd name="T91" fmla="*/ 446087 h 1161"/>
                  <a:gd name="T92" fmla="*/ 1219182 w 996"/>
                  <a:gd name="T93" fmla="*/ 258762 h 1161"/>
                  <a:gd name="T94" fmla="*/ 1155260 w 996"/>
                  <a:gd name="T95" fmla="*/ 190500 h 116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996"/>
                  <a:gd name="T145" fmla="*/ 0 h 1161"/>
                  <a:gd name="T146" fmla="*/ 996 w 996"/>
                  <a:gd name="T147" fmla="*/ 1161 h 116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996" h="1161">
                    <a:moveTo>
                      <a:pt x="726" y="118"/>
                    </a:moveTo>
                    <a:lnTo>
                      <a:pt x="713" y="118"/>
                    </a:lnTo>
                    <a:lnTo>
                      <a:pt x="698" y="118"/>
                    </a:lnTo>
                    <a:lnTo>
                      <a:pt x="683" y="114"/>
                    </a:lnTo>
                    <a:lnTo>
                      <a:pt x="670" y="110"/>
                    </a:lnTo>
                    <a:lnTo>
                      <a:pt x="657" y="105"/>
                    </a:lnTo>
                    <a:lnTo>
                      <a:pt x="646" y="99"/>
                    </a:lnTo>
                    <a:lnTo>
                      <a:pt x="638" y="95"/>
                    </a:lnTo>
                    <a:lnTo>
                      <a:pt x="629" y="90"/>
                    </a:lnTo>
                    <a:lnTo>
                      <a:pt x="623" y="88"/>
                    </a:lnTo>
                    <a:lnTo>
                      <a:pt x="614" y="88"/>
                    </a:lnTo>
                    <a:lnTo>
                      <a:pt x="606" y="93"/>
                    </a:lnTo>
                    <a:lnTo>
                      <a:pt x="597" y="97"/>
                    </a:lnTo>
                    <a:lnTo>
                      <a:pt x="586" y="103"/>
                    </a:lnTo>
                    <a:lnTo>
                      <a:pt x="578" y="110"/>
                    </a:lnTo>
                    <a:lnTo>
                      <a:pt x="567" y="114"/>
                    </a:lnTo>
                    <a:lnTo>
                      <a:pt x="556" y="118"/>
                    </a:lnTo>
                    <a:lnTo>
                      <a:pt x="546" y="118"/>
                    </a:lnTo>
                    <a:lnTo>
                      <a:pt x="530" y="116"/>
                    </a:lnTo>
                    <a:lnTo>
                      <a:pt x="515" y="114"/>
                    </a:lnTo>
                    <a:lnTo>
                      <a:pt x="500" y="108"/>
                    </a:lnTo>
                    <a:lnTo>
                      <a:pt x="485" y="99"/>
                    </a:lnTo>
                    <a:lnTo>
                      <a:pt x="470" y="90"/>
                    </a:lnTo>
                    <a:lnTo>
                      <a:pt x="458" y="80"/>
                    </a:lnTo>
                    <a:lnTo>
                      <a:pt x="449" y="67"/>
                    </a:lnTo>
                    <a:lnTo>
                      <a:pt x="438" y="54"/>
                    </a:lnTo>
                    <a:lnTo>
                      <a:pt x="423" y="39"/>
                    </a:lnTo>
                    <a:lnTo>
                      <a:pt x="404" y="26"/>
                    </a:lnTo>
                    <a:lnTo>
                      <a:pt x="387" y="15"/>
                    </a:lnTo>
                    <a:lnTo>
                      <a:pt x="367" y="7"/>
                    </a:lnTo>
                    <a:lnTo>
                      <a:pt x="350" y="0"/>
                    </a:lnTo>
                    <a:lnTo>
                      <a:pt x="335" y="0"/>
                    </a:lnTo>
                    <a:lnTo>
                      <a:pt x="324" y="5"/>
                    </a:lnTo>
                    <a:lnTo>
                      <a:pt x="314" y="11"/>
                    </a:lnTo>
                    <a:lnTo>
                      <a:pt x="301" y="17"/>
                    </a:lnTo>
                    <a:lnTo>
                      <a:pt x="284" y="20"/>
                    </a:lnTo>
                    <a:lnTo>
                      <a:pt x="267" y="22"/>
                    </a:lnTo>
                    <a:lnTo>
                      <a:pt x="249" y="24"/>
                    </a:lnTo>
                    <a:lnTo>
                      <a:pt x="232" y="26"/>
                    </a:lnTo>
                    <a:lnTo>
                      <a:pt x="217" y="33"/>
                    </a:lnTo>
                    <a:lnTo>
                      <a:pt x="204" y="39"/>
                    </a:lnTo>
                    <a:lnTo>
                      <a:pt x="194" y="48"/>
                    </a:lnTo>
                    <a:lnTo>
                      <a:pt x="181" y="60"/>
                    </a:lnTo>
                    <a:lnTo>
                      <a:pt x="166" y="75"/>
                    </a:lnTo>
                    <a:lnTo>
                      <a:pt x="153" y="90"/>
                    </a:lnTo>
                    <a:lnTo>
                      <a:pt x="140" y="105"/>
                    </a:lnTo>
                    <a:lnTo>
                      <a:pt x="127" y="120"/>
                    </a:lnTo>
                    <a:lnTo>
                      <a:pt x="116" y="135"/>
                    </a:lnTo>
                    <a:lnTo>
                      <a:pt x="110" y="146"/>
                    </a:lnTo>
                    <a:lnTo>
                      <a:pt x="101" y="157"/>
                    </a:lnTo>
                    <a:lnTo>
                      <a:pt x="88" y="165"/>
                    </a:lnTo>
                    <a:lnTo>
                      <a:pt x="76" y="176"/>
                    </a:lnTo>
                    <a:lnTo>
                      <a:pt x="61" y="187"/>
                    </a:lnTo>
                    <a:lnTo>
                      <a:pt x="48" y="198"/>
                    </a:lnTo>
                    <a:lnTo>
                      <a:pt x="35" y="208"/>
                    </a:lnTo>
                    <a:lnTo>
                      <a:pt x="26" y="219"/>
                    </a:lnTo>
                    <a:lnTo>
                      <a:pt x="24" y="232"/>
                    </a:lnTo>
                    <a:lnTo>
                      <a:pt x="20" y="258"/>
                    </a:lnTo>
                    <a:lnTo>
                      <a:pt x="13" y="283"/>
                    </a:lnTo>
                    <a:lnTo>
                      <a:pt x="5" y="301"/>
                    </a:lnTo>
                    <a:lnTo>
                      <a:pt x="0" y="309"/>
                    </a:lnTo>
                    <a:lnTo>
                      <a:pt x="3" y="322"/>
                    </a:lnTo>
                    <a:lnTo>
                      <a:pt x="7" y="354"/>
                    </a:lnTo>
                    <a:lnTo>
                      <a:pt x="13" y="389"/>
                    </a:lnTo>
                    <a:lnTo>
                      <a:pt x="24" y="412"/>
                    </a:lnTo>
                    <a:lnTo>
                      <a:pt x="33" y="431"/>
                    </a:lnTo>
                    <a:lnTo>
                      <a:pt x="39" y="459"/>
                    </a:lnTo>
                    <a:lnTo>
                      <a:pt x="52" y="485"/>
                    </a:lnTo>
                    <a:lnTo>
                      <a:pt x="76" y="502"/>
                    </a:lnTo>
                    <a:lnTo>
                      <a:pt x="95" y="506"/>
                    </a:lnTo>
                    <a:lnTo>
                      <a:pt x="121" y="511"/>
                    </a:lnTo>
                    <a:lnTo>
                      <a:pt x="149" y="515"/>
                    </a:lnTo>
                    <a:lnTo>
                      <a:pt x="179" y="517"/>
                    </a:lnTo>
                    <a:lnTo>
                      <a:pt x="209" y="519"/>
                    </a:lnTo>
                    <a:lnTo>
                      <a:pt x="236" y="521"/>
                    </a:lnTo>
                    <a:lnTo>
                      <a:pt x="260" y="521"/>
                    </a:lnTo>
                    <a:lnTo>
                      <a:pt x="279" y="519"/>
                    </a:lnTo>
                    <a:lnTo>
                      <a:pt x="294" y="517"/>
                    </a:lnTo>
                    <a:lnTo>
                      <a:pt x="307" y="517"/>
                    </a:lnTo>
                    <a:lnTo>
                      <a:pt x="320" y="517"/>
                    </a:lnTo>
                    <a:lnTo>
                      <a:pt x="333" y="519"/>
                    </a:lnTo>
                    <a:lnTo>
                      <a:pt x="344" y="521"/>
                    </a:lnTo>
                    <a:lnTo>
                      <a:pt x="355" y="526"/>
                    </a:lnTo>
                    <a:lnTo>
                      <a:pt x="365" y="530"/>
                    </a:lnTo>
                    <a:lnTo>
                      <a:pt x="374" y="536"/>
                    </a:lnTo>
                    <a:lnTo>
                      <a:pt x="391" y="549"/>
                    </a:lnTo>
                    <a:lnTo>
                      <a:pt x="402" y="566"/>
                    </a:lnTo>
                    <a:lnTo>
                      <a:pt x="406" y="584"/>
                    </a:lnTo>
                    <a:lnTo>
                      <a:pt x="404" y="603"/>
                    </a:lnTo>
                    <a:lnTo>
                      <a:pt x="397" y="622"/>
                    </a:lnTo>
                    <a:lnTo>
                      <a:pt x="397" y="635"/>
                    </a:lnTo>
                    <a:lnTo>
                      <a:pt x="408" y="646"/>
                    </a:lnTo>
                    <a:lnTo>
                      <a:pt x="432" y="654"/>
                    </a:lnTo>
                    <a:lnTo>
                      <a:pt x="451" y="665"/>
                    </a:lnTo>
                    <a:lnTo>
                      <a:pt x="455" y="682"/>
                    </a:lnTo>
                    <a:lnTo>
                      <a:pt x="453" y="702"/>
                    </a:lnTo>
                    <a:lnTo>
                      <a:pt x="451" y="723"/>
                    </a:lnTo>
                    <a:lnTo>
                      <a:pt x="451" y="747"/>
                    </a:lnTo>
                    <a:lnTo>
                      <a:pt x="449" y="770"/>
                    </a:lnTo>
                    <a:lnTo>
                      <a:pt x="445" y="798"/>
                    </a:lnTo>
                    <a:lnTo>
                      <a:pt x="443" y="830"/>
                    </a:lnTo>
                    <a:lnTo>
                      <a:pt x="438" y="845"/>
                    </a:lnTo>
                    <a:lnTo>
                      <a:pt x="432" y="858"/>
                    </a:lnTo>
                    <a:lnTo>
                      <a:pt x="430" y="871"/>
                    </a:lnTo>
                    <a:lnTo>
                      <a:pt x="436" y="892"/>
                    </a:lnTo>
                    <a:lnTo>
                      <a:pt x="443" y="905"/>
                    </a:lnTo>
                    <a:lnTo>
                      <a:pt x="451" y="927"/>
                    </a:lnTo>
                    <a:lnTo>
                      <a:pt x="460" y="948"/>
                    </a:lnTo>
                    <a:lnTo>
                      <a:pt x="468" y="963"/>
                    </a:lnTo>
                    <a:lnTo>
                      <a:pt x="477" y="978"/>
                    </a:lnTo>
                    <a:lnTo>
                      <a:pt x="490" y="1002"/>
                    </a:lnTo>
                    <a:lnTo>
                      <a:pt x="503" y="1028"/>
                    </a:lnTo>
                    <a:lnTo>
                      <a:pt x="511" y="1047"/>
                    </a:lnTo>
                    <a:lnTo>
                      <a:pt x="518" y="1070"/>
                    </a:lnTo>
                    <a:lnTo>
                      <a:pt x="526" y="1105"/>
                    </a:lnTo>
                    <a:lnTo>
                      <a:pt x="539" y="1135"/>
                    </a:lnTo>
                    <a:lnTo>
                      <a:pt x="552" y="1152"/>
                    </a:lnTo>
                    <a:lnTo>
                      <a:pt x="561" y="1156"/>
                    </a:lnTo>
                    <a:lnTo>
                      <a:pt x="576" y="1158"/>
                    </a:lnTo>
                    <a:lnTo>
                      <a:pt x="591" y="1161"/>
                    </a:lnTo>
                    <a:lnTo>
                      <a:pt x="610" y="1161"/>
                    </a:lnTo>
                    <a:lnTo>
                      <a:pt x="627" y="1158"/>
                    </a:lnTo>
                    <a:lnTo>
                      <a:pt x="644" y="1154"/>
                    </a:lnTo>
                    <a:lnTo>
                      <a:pt x="657" y="1146"/>
                    </a:lnTo>
                    <a:lnTo>
                      <a:pt x="668" y="1135"/>
                    </a:lnTo>
                    <a:lnTo>
                      <a:pt x="676" y="1122"/>
                    </a:lnTo>
                    <a:lnTo>
                      <a:pt x="689" y="1111"/>
                    </a:lnTo>
                    <a:lnTo>
                      <a:pt x="702" y="1100"/>
                    </a:lnTo>
                    <a:lnTo>
                      <a:pt x="715" y="1090"/>
                    </a:lnTo>
                    <a:lnTo>
                      <a:pt x="728" y="1081"/>
                    </a:lnTo>
                    <a:lnTo>
                      <a:pt x="739" y="1073"/>
                    </a:lnTo>
                    <a:lnTo>
                      <a:pt x="747" y="1064"/>
                    </a:lnTo>
                    <a:lnTo>
                      <a:pt x="754" y="1055"/>
                    </a:lnTo>
                    <a:lnTo>
                      <a:pt x="758" y="1038"/>
                    </a:lnTo>
                    <a:lnTo>
                      <a:pt x="754" y="1017"/>
                    </a:lnTo>
                    <a:lnTo>
                      <a:pt x="749" y="998"/>
                    </a:lnTo>
                    <a:lnTo>
                      <a:pt x="747" y="983"/>
                    </a:lnTo>
                    <a:lnTo>
                      <a:pt x="754" y="976"/>
                    </a:lnTo>
                    <a:lnTo>
                      <a:pt x="769" y="976"/>
                    </a:lnTo>
                    <a:lnTo>
                      <a:pt x="786" y="978"/>
                    </a:lnTo>
                    <a:lnTo>
                      <a:pt x="799" y="976"/>
                    </a:lnTo>
                    <a:lnTo>
                      <a:pt x="801" y="968"/>
                    </a:lnTo>
                    <a:lnTo>
                      <a:pt x="799" y="953"/>
                    </a:lnTo>
                    <a:lnTo>
                      <a:pt x="797" y="933"/>
                    </a:lnTo>
                    <a:lnTo>
                      <a:pt x="799" y="914"/>
                    </a:lnTo>
                    <a:lnTo>
                      <a:pt x="809" y="901"/>
                    </a:lnTo>
                    <a:lnTo>
                      <a:pt x="827" y="888"/>
                    </a:lnTo>
                    <a:lnTo>
                      <a:pt x="844" y="877"/>
                    </a:lnTo>
                    <a:lnTo>
                      <a:pt x="855" y="865"/>
                    </a:lnTo>
                    <a:lnTo>
                      <a:pt x="861" y="839"/>
                    </a:lnTo>
                    <a:lnTo>
                      <a:pt x="863" y="807"/>
                    </a:lnTo>
                    <a:lnTo>
                      <a:pt x="861" y="772"/>
                    </a:lnTo>
                    <a:lnTo>
                      <a:pt x="861" y="744"/>
                    </a:lnTo>
                    <a:lnTo>
                      <a:pt x="855" y="727"/>
                    </a:lnTo>
                    <a:lnTo>
                      <a:pt x="842" y="717"/>
                    </a:lnTo>
                    <a:lnTo>
                      <a:pt x="831" y="706"/>
                    </a:lnTo>
                    <a:lnTo>
                      <a:pt x="827" y="689"/>
                    </a:lnTo>
                    <a:lnTo>
                      <a:pt x="835" y="669"/>
                    </a:lnTo>
                    <a:lnTo>
                      <a:pt x="852" y="650"/>
                    </a:lnTo>
                    <a:lnTo>
                      <a:pt x="872" y="629"/>
                    </a:lnTo>
                    <a:lnTo>
                      <a:pt x="889" y="603"/>
                    </a:lnTo>
                    <a:lnTo>
                      <a:pt x="900" y="586"/>
                    </a:lnTo>
                    <a:lnTo>
                      <a:pt x="915" y="562"/>
                    </a:lnTo>
                    <a:lnTo>
                      <a:pt x="934" y="536"/>
                    </a:lnTo>
                    <a:lnTo>
                      <a:pt x="951" y="511"/>
                    </a:lnTo>
                    <a:lnTo>
                      <a:pt x="968" y="485"/>
                    </a:lnTo>
                    <a:lnTo>
                      <a:pt x="983" y="466"/>
                    </a:lnTo>
                    <a:lnTo>
                      <a:pt x="992" y="451"/>
                    </a:lnTo>
                    <a:lnTo>
                      <a:pt x="996" y="446"/>
                    </a:lnTo>
                    <a:lnTo>
                      <a:pt x="985" y="442"/>
                    </a:lnTo>
                    <a:lnTo>
                      <a:pt x="970" y="442"/>
                    </a:lnTo>
                    <a:lnTo>
                      <a:pt x="955" y="446"/>
                    </a:lnTo>
                    <a:lnTo>
                      <a:pt x="940" y="446"/>
                    </a:lnTo>
                    <a:lnTo>
                      <a:pt x="932" y="442"/>
                    </a:lnTo>
                    <a:lnTo>
                      <a:pt x="921" y="434"/>
                    </a:lnTo>
                    <a:lnTo>
                      <a:pt x="906" y="423"/>
                    </a:lnTo>
                    <a:lnTo>
                      <a:pt x="891" y="412"/>
                    </a:lnTo>
                    <a:lnTo>
                      <a:pt x="876" y="399"/>
                    </a:lnTo>
                    <a:lnTo>
                      <a:pt x="861" y="384"/>
                    </a:lnTo>
                    <a:lnTo>
                      <a:pt x="848" y="371"/>
                    </a:lnTo>
                    <a:lnTo>
                      <a:pt x="837" y="361"/>
                    </a:lnTo>
                    <a:lnTo>
                      <a:pt x="820" y="337"/>
                    </a:lnTo>
                    <a:lnTo>
                      <a:pt x="807" y="309"/>
                    </a:lnTo>
                    <a:lnTo>
                      <a:pt x="794" y="281"/>
                    </a:lnTo>
                    <a:lnTo>
                      <a:pt x="788" y="253"/>
                    </a:lnTo>
                    <a:lnTo>
                      <a:pt x="784" y="223"/>
                    </a:lnTo>
                    <a:lnTo>
                      <a:pt x="782" y="189"/>
                    </a:lnTo>
                    <a:lnTo>
                      <a:pt x="782" y="163"/>
                    </a:lnTo>
                    <a:lnTo>
                      <a:pt x="782" y="153"/>
                    </a:lnTo>
                    <a:lnTo>
                      <a:pt x="773" y="140"/>
                    </a:lnTo>
                    <a:lnTo>
                      <a:pt x="758" y="129"/>
                    </a:lnTo>
                    <a:lnTo>
                      <a:pt x="741" y="120"/>
                    </a:lnTo>
                    <a:lnTo>
                      <a:pt x="726" y="118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35" name="Freeform 13">
                <a:extLst>
                  <a:ext uri="{FF2B5EF4-FFF2-40B4-BE49-F238E27FC236}">
                    <a16:creationId xmlns="" xmlns:a16="http://schemas.microsoft.com/office/drawing/2014/main" id="{3E7DBCE9-891E-4F3C-A239-8FBA57F5F6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9" y="1113"/>
                <a:ext cx="202" cy="126"/>
              </a:xfrm>
              <a:custGeom>
                <a:avLst/>
                <a:gdLst>
                  <a:gd name="T0" fmla="*/ 53975 w 202"/>
                  <a:gd name="T1" fmla="*/ 104775 h 126"/>
                  <a:gd name="T2" fmla="*/ 77788 w 202"/>
                  <a:gd name="T3" fmla="*/ 98425 h 126"/>
                  <a:gd name="T4" fmla="*/ 98425 w 202"/>
                  <a:gd name="T5" fmla="*/ 88900 h 126"/>
                  <a:gd name="T6" fmla="*/ 119063 w 202"/>
                  <a:gd name="T7" fmla="*/ 74613 h 126"/>
                  <a:gd name="T8" fmla="*/ 136525 w 202"/>
                  <a:gd name="T9" fmla="*/ 61913 h 126"/>
                  <a:gd name="T10" fmla="*/ 149225 w 202"/>
                  <a:gd name="T11" fmla="*/ 47625 h 126"/>
                  <a:gd name="T12" fmla="*/ 166688 w 202"/>
                  <a:gd name="T13" fmla="*/ 33338 h 126"/>
                  <a:gd name="T14" fmla="*/ 180975 w 202"/>
                  <a:gd name="T15" fmla="*/ 26988 h 126"/>
                  <a:gd name="T16" fmla="*/ 196850 w 202"/>
                  <a:gd name="T17" fmla="*/ 23813 h 126"/>
                  <a:gd name="T18" fmla="*/ 214313 w 202"/>
                  <a:gd name="T19" fmla="*/ 20638 h 126"/>
                  <a:gd name="T20" fmla="*/ 231775 w 202"/>
                  <a:gd name="T21" fmla="*/ 17463 h 126"/>
                  <a:gd name="T22" fmla="*/ 249238 w 202"/>
                  <a:gd name="T23" fmla="*/ 9525 h 126"/>
                  <a:gd name="T24" fmla="*/ 265113 w 202"/>
                  <a:gd name="T25" fmla="*/ 3175 h 126"/>
                  <a:gd name="T26" fmla="*/ 279400 w 202"/>
                  <a:gd name="T27" fmla="*/ 0 h 126"/>
                  <a:gd name="T28" fmla="*/ 293688 w 202"/>
                  <a:gd name="T29" fmla="*/ 0 h 126"/>
                  <a:gd name="T30" fmla="*/ 306388 w 202"/>
                  <a:gd name="T31" fmla="*/ 6350 h 126"/>
                  <a:gd name="T32" fmla="*/ 312738 w 202"/>
                  <a:gd name="T33" fmla="*/ 23813 h 126"/>
                  <a:gd name="T34" fmla="*/ 320675 w 202"/>
                  <a:gd name="T35" fmla="*/ 61913 h 126"/>
                  <a:gd name="T36" fmla="*/ 309563 w 202"/>
                  <a:gd name="T37" fmla="*/ 88900 h 126"/>
                  <a:gd name="T38" fmla="*/ 279400 w 202"/>
                  <a:gd name="T39" fmla="*/ 109538 h 126"/>
                  <a:gd name="T40" fmla="*/ 234950 w 202"/>
                  <a:gd name="T41" fmla="*/ 115888 h 126"/>
                  <a:gd name="T42" fmla="*/ 211138 w 202"/>
                  <a:gd name="T43" fmla="*/ 115888 h 126"/>
                  <a:gd name="T44" fmla="*/ 187325 w 202"/>
                  <a:gd name="T45" fmla="*/ 115888 h 126"/>
                  <a:gd name="T46" fmla="*/ 166688 w 202"/>
                  <a:gd name="T47" fmla="*/ 119063 h 126"/>
                  <a:gd name="T48" fmla="*/ 153988 w 202"/>
                  <a:gd name="T49" fmla="*/ 122238 h 126"/>
                  <a:gd name="T50" fmla="*/ 139700 w 202"/>
                  <a:gd name="T51" fmla="*/ 125413 h 126"/>
                  <a:gd name="T52" fmla="*/ 130175 w 202"/>
                  <a:gd name="T53" fmla="*/ 133350 h 126"/>
                  <a:gd name="T54" fmla="*/ 122238 w 202"/>
                  <a:gd name="T55" fmla="*/ 139700 h 126"/>
                  <a:gd name="T56" fmla="*/ 115888 w 202"/>
                  <a:gd name="T57" fmla="*/ 149225 h 126"/>
                  <a:gd name="T58" fmla="*/ 101600 w 202"/>
                  <a:gd name="T59" fmla="*/ 173038 h 126"/>
                  <a:gd name="T60" fmla="*/ 77788 w 202"/>
                  <a:gd name="T61" fmla="*/ 190500 h 126"/>
                  <a:gd name="T62" fmla="*/ 47625 w 202"/>
                  <a:gd name="T63" fmla="*/ 200025 h 126"/>
                  <a:gd name="T64" fmla="*/ 17463 w 202"/>
                  <a:gd name="T65" fmla="*/ 193675 h 126"/>
                  <a:gd name="T66" fmla="*/ 0 w 202"/>
                  <a:gd name="T67" fmla="*/ 169863 h 126"/>
                  <a:gd name="T68" fmla="*/ 0 w 202"/>
                  <a:gd name="T69" fmla="*/ 142875 h 126"/>
                  <a:gd name="T70" fmla="*/ 17463 w 202"/>
                  <a:gd name="T71" fmla="*/ 119063 h 126"/>
                  <a:gd name="T72" fmla="*/ 53975 w 202"/>
                  <a:gd name="T73" fmla="*/ 104775 h 12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02"/>
                  <a:gd name="T112" fmla="*/ 0 h 126"/>
                  <a:gd name="T113" fmla="*/ 202 w 202"/>
                  <a:gd name="T114" fmla="*/ 126 h 12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02" h="126">
                    <a:moveTo>
                      <a:pt x="34" y="66"/>
                    </a:moveTo>
                    <a:lnTo>
                      <a:pt x="49" y="62"/>
                    </a:lnTo>
                    <a:lnTo>
                      <a:pt x="62" y="56"/>
                    </a:lnTo>
                    <a:lnTo>
                      <a:pt x="75" y="47"/>
                    </a:lnTo>
                    <a:lnTo>
                      <a:pt x="86" y="39"/>
                    </a:lnTo>
                    <a:lnTo>
                      <a:pt x="94" y="30"/>
                    </a:lnTo>
                    <a:lnTo>
                      <a:pt x="105" y="21"/>
                    </a:lnTo>
                    <a:lnTo>
                      <a:pt x="114" y="17"/>
                    </a:lnTo>
                    <a:lnTo>
                      <a:pt x="124" y="15"/>
                    </a:lnTo>
                    <a:lnTo>
                      <a:pt x="135" y="13"/>
                    </a:lnTo>
                    <a:lnTo>
                      <a:pt x="146" y="11"/>
                    </a:lnTo>
                    <a:lnTo>
                      <a:pt x="157" y="6"/>
                    </a:lnTo>
                    <a:lnTo>
                      <a:pt x="167" y="2"/>
                    </a:lnTo>
                    <a:lnTo>
                      <a:pt x="176" y="0"/>
                    </a:lnTo>
                    <a:lnTo>
                      <a:pt x="185" y="0"/>
                    </a:lnTo>
                    <a:lnTo>
                      <a:pt x="193" y="4"/>
                    </a:lnTo>
                    <a:lnTo>
                      <a:pt x="197" y="15"/>
                    </a:lnTo>
                    <a:lnTo>
                      <a:pt x="202" y="39"/>
                    </a:lnTo>
                    <a:lnTo>
                      <a:pt x="195" y="56"/>
                    </a:lnTo>
                    <a:lnTo>
                      <a:pt x="176" y="69"/>
                    </a:lnTo>
                    <a:lnTo>
                      <a:pt x="148" y="73"/>
                    </a:lnTo>
                    <a:lnTo>
                      <a:pt x="133" y="73"/>
                    </a:lnTo>
                    <a:lnTo>
                      <a:pt x="118" y="73"/>
                    </a:lnTo>
                    <a:lnTo>
                      <a:pt x="105" y="75"/>
                    </a:lnTo>
                    <a:lnTo>
                      <a:pt x="97" y="77"/>
                    </a:lnTo>
                    <a:lnTo>
                      <a:pt x="88" y="79"/>
                    </a:lnTo>
                    <a:lnTo>
                      <a:pt x="82" y="84"/>
                    </a:lnTo>
                    <a:lnTo>
                      <a:pt x="77" y="88"/>
                    </a:lnTo>
                    <a:lnTo>
                      <a:pt x="73" y="94"/>
                    </a:lnTo>
                    <a:lnTo>
                      <a:pt x="64" y="109"/>
                    </a:lnTo>
                    <a:lnTo>
                      <a:pt x="49" y="120"/>
                    </a:lnTo>
                    <a:lnTo>
                      <a:pt x="30" y="126"/>
                    </a:lnTo>
                    <a:lnTo>
                      <a:pt x="11" y="122"/>
                    </a:lnTo>
                    <a:lnTo>
                      <a:pt x="0" y="107"/>
                    </a:lnTo>
                    <a:lnTo>
                      <a:pt x="0" y="90"/>
                    </a:lnTo>
                    <a:lnTo>
                      <a:pt x="11" y="75"/>
                    </a:lnTo>
                    <a:lnTo>
                      <a:pt x="34" y="6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36" name="Freeform 14">
                <a:extLst>
                  <a:ext uri="{FF2B5EF4-FFF2-40B4-BE49-F238E27FC236}">
                    <a16:creationId xmlns="" xmlns:a16="http://schemas.microsoft.com/office/drawing/2014/main" id="{7AB3D886-1D56-4253-A5EE-E1A943DF8A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3" y="1182"/>
                <a:ext cx="64" cy="81"/>
              </a:xfrm>
              <a:custGeom>
                <a:avLst/>
                <a:gdLst>
                  <a:gd name="T0" fmla="*/ 84138 w 64"/>
                  <a:gd name="T1" fmla="*/ 0 h 81"/>
                  <a:gd name="T2" fmla="*/ 80963 w 64"/>
                  <a:gd name="T3" fmla="*/ 3175 h 81"/>
                  <a:gd name="T4" fmla="*/ 68263 w 64"/>
                  <a:gd name="T5" fmla="*/ 6350 h 81"/>
                  <a:gd name="T6" fmla="*/ 50800 w 64"/>
                  <a:gd name="T7" fmla="*/ 12700 h 81"/>
                  <a:gd name="T8" fmla="*/ 33338 w 64"/>
                  <a:gd name="T9" fmla="*/ 23812 h 81"/>
                  <a:gd name="T10" fmla="*/ 15875 w 64"/>
                  <a:gd name="T11" fmla="*/ 33337 h 81"/>
                  <a:gd name="T12" fmla="*/ 3175 w 64"/>
                  <a:gd name="T13" fmla="*/ 44450 h 81"/>
                  <a:gd name="T14" fmla="*/ 0 w 64"/>
                  <a:gd name="T15" fmla="*/ 53975 h 81"/>
                  <a:gd name="T16" fmla="*/ 3175 w 64"/>
                  <a:gd name="T17" fmla="*/ 60325 h 81"/>
                  <a:gd name="T18" fmla="*/ 30163 w 64"/>
                  <a:gd name="T19" fmla="*/ 84137 h 81"/>
                  <a:gd name="T20" fmla="*/ 63500 w 64"/>
                  <a:gd name="T21" fmla="*/ 112712 h 81"/>
                  <a:gd name="T22" fmla="*/ 92075 w 64"/>
                  <a:gd name="T23" fmla="*/ 128587 h 81"/>
                  <a:gd name="T24" fmla="*/ 101600 w 64"/>
                  <a:gd name="T25" fmla="*/ 115887 h 81"/>
                  <a:gd name="T26" fmla="*/ 98425 w 64"/>
                  <a:gd name="T27" fmla="*/ 77787 h 81"/>
                  <a:gd name="T28" fmla="*/ 95250 w 64"/>
                  <a:gd name="T29" fmla="*/ 39687 h 81"/>
                  <a:gd name="T30" fmla="*/ 88900 w 64"/>
                  <a:gd name="T31" fmla="*/ 9525 h 81"/>
                  <a:gd name="T32" fmla="*/ 84138 w 64"/>
                  <a:gd name="T33" fmla="*/ 0 h 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4"/>
                  <a:gd name="T52" fmla="*/ 0 h 81"/>
                  <a:gd name="T53" fmla="*/ 64 w 64"/>
                  <a:gd name="T54" fmla="*/ 81 h 8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4" h="81">
                    <a:moveTo>
                      <a:pt x="53" y="0"/>
                    </a:moveTo>
                    <a:lnTo>
                      <a:pt x="51" y="2"/>
                    </a:lnTo>
                    <a:lnTo>
                      <a:pt x="43" y="4"/>
                    </a:lnTo>
                    <a:lnTo>
                      <a:pt x="32" y="8"/>
                    </a:lnTo>
                    <a:lnTo>
                      <a:pt x="21" y="15"/>
                    </a:lnTo>
                    <a:lnTo>
                      <a:pt x="10" y="21"/>
                    </a:lnTo>
                    <a:lnTo>
                      <a:pt x="2" y="28"/>
                    </a:lnTo>
                    <a:lnTo>
                      <a:pt x="0" y="34"/>
                    </a:lnTo>
                    <a:lnTo>
                      <a:pt x="2" y="38"/>
                    </a:lnTo>
                    <a:lnTo>
                      <a:pt x="19" y="53"/>
                    </a:lnTo>
                    <a:lnTo>
                      <a:pt x="40" y="71"/>
                    </a:lnTo>
                    <a:lnTo>
                      <a:pt x="58" y="81"/>
                    </a:lnTo>
                    <a:lnTo>
                      <a:pt x="64" y="73"/>
                    </a:lnTo>
                    <a:lnTo>
                      <a:pt x="62" y="49"/>
                    </a:lnTo>
                    <a:lnTo>
                      <a:pt x="60" y="25"/>
                    </a:lnTo>
                    <a:lnTo>
                      <a:pt x="56" y="6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37" name="Freeform 15">
                <a:extLst>
                  <a:ext uri="{FF2B5EF4-FFF2-40B4-BE49-F238E27FC236}">
                    <a16:creationId xmlns="" xmlns:a16="http://schemas.microsoft.com/office/drawing/2014/main" id="{D9A6D99C-7F7A-462B-AAA9-B958E7927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0" y="1590"/>
                <a:ext cx="176" cy="210"/>
              </a:xfrm>
              <a:custGeom>
                <a:avLst/>
                <a:gdLst>
                  <a:gd name="T0" fmla="*/ 3175 w 176"/>
                  <a:gd name="T1" fmla="*/ 173038 h 210"/>
                  <a:gd name="T2" fmla="*/ 0 w 176"/>
                  <a:gd name="T3" fmla="*/ 155575 h 210"/>
                  <a:gd name="T4" fmla="*/ 6350 w 176"/>
                  <a:gd name="T5" fmla="*/ 142875 h 210"/>
                  <a:gd name="T6" fmla="*/ 12700 w 176"/>
                  <a:gd name="T7" fmla="*/ 136525 h 210"/>
                  <a:gd name="T8" fmla="*/ 26988 w 176"/>
                  <a:gd name="T9" fmla="*/ 128588 h 210"/>
                  <a:gd name="T10" fmla="*/ 44450 w 176"/>
                  <a:gd name="T11" fmla="*/ 122238 h 210"/>
                  <a:gd name="T12" fmla="*/ 60325 w 176"/>
                  <a:gd name="T13" fmla="*/ 112713 h 210"/>
                  <a:gd name="T14" fmla="*/ 77788 w 176"/>
                  <a:gd name="T15" fmla="*/ 101600 h 210"/>
                  <a:gd name="T16" fmla="*/ 92075 w 176"/>
                  <a:gd name="T17" fmla="*/ 84138 h 210"/>
                  <a:gd name="T18" fmla="*/ 104775 w 176"/>
                  <a:gd name="T19" fmla="*/ 65088 h 210"/>
                  <a:gd name="T20" fmla="*/ 119063 w 176"/>
                  <a:gd name="T21" fmla="*/ 44450 h 210"/>
                  <a:gd name="T22" fmla="*/ 131763 w 176"/>
                  <a:gd name="T23" fmla="*/ 26988 h 210"/>
                  <a:gd name="T24" fmla="*/ 149225 w 176"/>
                  <a:gd name="T25" fmla="*/ 12700 h 210"/>
                  <a:gd name="T26" fmla="*/ 166688 w 176"/>
                  <a:gd name="T27" fmla="*/ 3175 h 210"/>
                  <a:gd name="T28" fmla="*/ 184150 w 176"/>
                  <a:gd name="T29" fmla="*/ 0 h 210"/>
                  <a:gd name="T30" fmla="*/ 203200 w 176"/>
                  <a:gd name="T31" fmla="*/ 3175 h 210"/>
                  <a:gd name="T32" fmla="*/ 227013 w 176"/>
                  <a:gd name="T33" fmla="*/ 12700 h 210"/>
                  <a:gd name="T34" fmla="*/ 258763 w 176"/>
                  <a:gd name="T35" fmla="*/ 47625 h 210"/>
                  <a:gd name="T36" fmla="*/ 271463 w 176"/>
                  <a:gd name="T37" fmla="*/ 80963 h 210"/>
                  <a:gd name="T38" fmla="*/ 271463 w 176"/>
                  <a:gd name="T39" fmla="*/ 119063 h 210"/>
                  <a:gd name="T40" fmla="*/ 274638 w 176"/>
                  <a:gd name="T41" fmla="*/ 155575 h 210"/>
                  <a:gd name="T42" fmla="*/ 279400 w 176"/>
                  <a:gd name="T43" fmla="*/ 184150 h 210"/>
                  <a:gd name="T44" fmla="*/ 271463 w 176"/>
                  <a:gd name="T45" fmla="*/ 211138 h 210"/>
                  <a:gd name="T46" fmla="*/ 261938 w 176"/>
                  <a:gd name="T47" fmla="*/ 234950 h 210"/>
                  <a:gd name="T48" fmla="*/ 250825 w 176"/>
                  <a:gd name="T49" fmla="*/ 258763 h 210"/>
                  <a:gd name="T50" fmla="*/ 244475 w 176"/>
                  <a:gd name="T51" fmla="*/ 276225 h 210"/>
                  <a:gd name="T52" fmla="*/ 234950 w 176"/>
                  <a:gd name="T53" fmla="*/ 292100 h 210"/>
                  <a:gd name="T54" fmla="*/ 220663 w 176"/>
                  <a:gd name="T55" fmla="*/ 306388 h 210"/>
                  <a:gd name="T56" fmla="*/ 203200 w 176"/>
                  <a:gd name="T57" fmla="*/ 319088 h 210"/>
                  <a:gd name="T58" fmla="*/ 184150 w 176"/>
                  <a:gd name="T59" fmla="*/ 330200 h 210"/>
                  <a:gd name="T60" fmla="*/ 169863 w 176"/>
                  <a:gd name="T61" fmla="*/ 333375 h 210"/>
                  <a:gd name="T62" fmla="*/ 155575 w 176"/>
                  <a:gd name="T63" fmla="*/ 327025 h 210"/>
                  <a:gd name="T64" fmla="*/ 146050 w 176"/>
                  <a:gd name="T65" fmla="*/ 309563 h 210"/>
                  <a:gd name="T66" fmla="*/ 131763 w 176"/>
                  <a:gd name="T67" fmla="*/ 271463 h 210"/>
                  <a:gd name="T68" fmla="*/ 125413 w 176"/>
                  <a:gd name="T69" fmla="*/ 244475 h 210"/>
                  <a:gd name="T70" fmla="*/ 128588 w 176"/>
                  <a:gd name="T71" fmla="*/ 223838 h 210"/>
                  <a:gd name="T72" fmla="*/ 155575 w 176"/>
                  <a:gd name="T73" fmla="*/ 211138 h 210"/>
                  <a:gd name="T74" fmla="*/ 187325 w 176"/>
                  <a:gd name="T75" fmla="*/ 190500 h 210"/>
                  <a:gd name="T76" fmla="*/ 207963 w 176"/>
                  <a:gd name="T77" fmla="*/ 160338 h 210"/>
                  <a:gd name="T78" fmla="*/ 207963 w 176"/>
                  <a:gd name="T79" fmla="*/ 128588 h 210"/>
                  <a:gd name="T80" fmla="*/ 190500 w 176"/>
                  <a:gd name="T81" fmla="*/ 112713 h 210"/>
                  <a:gd name="T82" fmla="*/ 176213 w 176"/>
                  <a:gd name="T83" fmla="*/ 107950 h 210"/>
                  <a:gd name="T84" fmla="*/ 158750 w 176"/>
                  <a:gd name="T85" fmla="*/ 104775 h 210"/>
                  <a:gd name="T86" fmla="*/ 142875 w 176"/>
                  <a:gd name="T87" fmla="*/ 104775 h 210"/>
                  <a:gd name="T88" fmla="*/ 125413 w 176"/>
                  <a:gd name="T89" fmla="*/ 107950 h 210"/>
                  <a:gd name="T90" fmla="*/ 111125 w 176"/>
                  <a:gd name="T91" fmla="*/ 115888 h 210"/>
                  <a:gd name="T92" fmla="*/ 98425 w 176"/>
                  <a:gd name="T93" fmla="*/ 122238 h 210"/>
                  <a:gd name="T94" fmla="*/ 87313 w 176"/>
                  <a:gd name="T95" fmla="*/ 131763 h 210"/>
                  <a:gd name="T96" fmla="*/ 80963 w 176"/>
                  <a:gd name="T97" fmla="*/ 149225 h 210"/>
                  <a:gd name="T98" fmla="*/ 68263 w 176"/>
                  <a:gd name="T99" fmla="*/ 179388 h 210"/>
                  <a:gd name="T100" fmla="*/ 47625 w 176"/>
                  <a:gd name="T101" fmla="*/ 200025 h 210"/>
                  <a:gd name="T102" fmla="*/ 20638 w 176"/>
                  <a:gd name="T103" fmla="*/ 204788 h 210"/>
                  <a:gd name="T104" fmla="*/ 3175 w 176"/>
                  <a:gd name="T105" fmla="*/ 173038 h 21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76"/>
                  <a:gd name="T160" fmla="*/ 0 h 210"/>
                  <a:gd name="T161" fmla="*/ 176 w 176"/>
                  <a:gd name="T162" fmla="*/ 210 h 21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76" h="210">
                    <a:moveTo>
                      <a:pt x="2" y="109"/>
                    </a:moveTo>
                    <a:lnTo>
                      <a:pt x="0" y="98"/>
                    </a:lnTo>
                    <a:lnTo>
                      <a:pt x="4" y="90"/>
                    </a:lnTo>
                    <a:lnTo>
                      <a:pt x="8" y="86"/>
                    </a:lnTo>
                    <a:lnTo>
                      <a:pt x="17" y="81"/>
                    </a:lnTo>
                    <a:lnTo>
                      <a:pt x="28" y="77"/>
                    </a:lnTo>
                    <a:lnTo>
                      <a:pt x="38" y="71"/>
                    </a:lnTo>
                    <a:lnTo>
                      <a:pt x="49" y="64"/>
                    </a:lnTo>
                    <a:lnTo>
                      <a:pt x="58" y="53"/>
                    </a:lnTo>
                    <a:lnTo>
                      <a:pt x="66" y="41"/>
                    </a:lnTo>
                    <a:lnTo>
                      <a:pt x="75" y="28"/>
                    </a:lnTo>
                    <a:lnTo>
                      <a:pt x="83" y="17"/>
                    </a:lnTo>
                    <a:lnTo>
                      <a:pt x="94" y="8"/>
                    </a:lnTo>
                    <a:lnTo>
                      <a:pt x="105" y="2"/>
                    </a:lnTo>
                    <a:lnTo>
                      <a:pt x="116" y="0"/>
                    </a:lnTo>
                    <a:lnTo>
                      <a:pt x="128" y="2"/>
                    </a:lnTo>
                    <a:lnTo>
                      <a:pt x="143" y="8"/>
                    </a:lnTo>
                    <a:lnTo>
                      <a:pt x="163" y="30"/>
                    </a:lnTo>
                    <a:lnTo>
                      <a:pt x="171" y="51"/>
                    </a:lnTo>
                    <a:lnTo>
                      <a:pt x="171" y="75"/>
                    </a:lnTo>
                    <a:lnTo>
                      <a:pt x="173" y="98"/>
                    </a:lnTo>
                    <a:lnTo>
                      <a:pt x="176" y="116"/>
                    </a:lnTo>
                    <a:lnTo>
                      <a:pt x="171" y="133"/>
                    </a:lnTo>
                    <a:lnTo>
                      <a:pt x="165" y="148"/>
                    </a:lnTo>
                    <a:lnTo>
                      <a:pt x="158" y="163"/>
                    </a:lnTo>
                    <a:lnTo>
                      <a:pt x="154" y="174"/>
                    </a:lnTo>
                    <a:lnTo>
                      <a:pt x="148" y="184"/>
                    </a:lnTo>
                    <a:lnTo>
                      <a:pt x="139" y="193"/>
                    </a:lnTo>
                    <a:lnTo>
                      <a:pt x="128" y="201"/>
                    </a:lnTo>
                    <a:lnTo>
                      <a:pt x="116" y="208"/>
                    </a:lnTo>
                    <a:lnTo>
                      <a:pt x="107" y="210"/>
                    </a:lnTo>
                    <a:lnTo>
                      <a:pt x="98" y="206"/>
                    </a:lnTo>
                    <a:lnTo>
                      <a:pt x="92" y="195"/>
                    </a:lnTo>
                    <a:lnTo>
                      <a:pt x="83" y="171"/>
                    </a:lnTo>
                    <a:lnTo>
                      <a:pt x="79" y="154"/>
                    </a:lnTo>
                    <a:lnTo>
                      <a:pt x="81" y="141"/>
                    </a:lnTo>
                    <a:lnTo>
                      <a:pt x="98" y="133"/>
                    </a:lnTo>
                    <a:lnTo>
                      <a:pt x="118" y="120"/>
                    </a:lnTo>
                    <a:lnTo>
                      <a:pt x="131" y="101"/>
                    </a:lnTo>
                    <a:lnTo>
                      <a:pt x="131" y="81"/>
                    </a:lnTo>
                    <a:lnTo>
                      <a:pt x="120" y="71"/>
                    </a:lnTo>
                    <a:lnTo>
                      <a:pt x="111" y="68"/>
                    </a:lnTo>
                    <a:lnTo>
                      <a:pt x="100" y="66"/>
                    </a:lnTo>
                    <a:lnTo>
                      <a:pt x="90" y="66"/>
                    </a:lnTo>
                    <a:lnTo>
                      <a:pt x="79" y="68"/>
                    </a:lnTo>
                    <a:lnTo>
                      <a:pt x="70" y="73"/>
                    </a:lnTo>
                    <a:lnTo>
                      <a:pt x="62" y="77"/>
                    </a:lnTo>
                    <a:lnTo>
                      <a:pt x="55" y="83"/>
                    </a:lnTo>
                    <a:lnTo>
                      <a:pt x="51" y="94"/>
                    </a:lnTo>
                    <a:lnTo>
                      <a:pt x="43" y="113"/>
                    </a:lnTo>
                    <a:lnTo>
                      <a:pt x="30" y="126"/>
                    </a:lnTo>
                    <a:lnTo>
                      <a:pt x="13" y="129"/>
                    </a:lnTo>
                    <a:lnTo>
                      <a:pt x="2" y="10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38" name="Freeform 16">
                <a:extLst>
                  <a:ext uri="{FF2B5EF4-FFF2-40B4-BE49-F238E27FC236}">
                    <a16:creationId xmlns="" xmlns:a16="http://schemas.microsoft.com/office/drawing/2014/main" id="{55ADD004-5BF5-4262-AD01-1612943E0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1" y="2809"/>
                <a:ext cx="603" cy="472"/>
              </a:xfrm>
              <a:custGeom>
                <a:avLst/>
                <a:gdLst>
                  <a:gd name="T0" fmla="*/ 639762 w 603"/>
                  <a:gd name="T1" fmla="*/ 142875 h 472"/>
                  <a:gd name="T2" fmla="*/ 585787 w 603"/>
                  <a:gd name="T3" fmla="*/ 136525 h 472"/>
                  <a:gd name="T4" fmla="*/ 547687 w 603"/>
                  <a:gd name="T5" fmla="*/ 130175 h 472"/>
                  <a:gd name="T6" fmla="*/ 547687 w 603"/>
                  <a:gd name="T7" fmla="*/ 95250 h 472"/>
                  <a:gd name="T8" fmla="*/ 552450 w 603"/>
                  <a:gd name="T9" fmla="*/ 50800 h 472"/>
                  <a:gd name="T10" fmla="*/ 500062 w 603"/>
                  <a:gd name="T11" fmla="*/ 14288 h 472"/>
                  <a:gd name="T12" fmla="*/ 476250 w 603"/>
                  <a:gd name="T13" fmla="*/ 11113 h 472"/>
                  <a:gd name="T14" fmla="*/ 404812 w 603"/>
                  <a:gd name="T15" fmla="*/ 55563 h 472"/>
                  <a:gd name="T16" fmla="*/ 350837 w 603"/>
                  <a:gd name="T17" fmla="*/ 88900 h 472"/>
                  <a:gd name="T18" fmla="*/ 300037 w 603"/>
                  <a:gd name="T19" fmla="*/ 98425 h 472"/>
                  <a:gd name="T20" fmla="*/ 244475 w 603"/>
                  <a:gd name="T21" fmla="*/ 122238 h 472"/>
                  <a:gd name="T22" fmla="*/ 193675 w 603"/>
                  <a:gd name="T23" fmla="*/ 166688 h 472"/>
                  <a:gd name="T24" fmla="*/ 160337 w 603"/>
                  <a:gd name="T25" fmla="*/ 211138 h 472"/>
                  <a:gd name="T26" fmla="*/ 119062 w 603"/>
                  <a:gd name="T27" fmla="*/ 246063 h 472"/>
                  <a:gd name="T28" fmla="*/ 61912 w 603"/>
                  <a:gd name="T29" fmla="*/ 282575 h 472"/>
                  <a:gd name="T30" fmla="*/ 3175 w 603"/>
                  <a:gd name="T31" fmla="*/ 309563 h 472"/>
                  <a:gd name="T32" fmla="*/ 3175 w 603"/>
                  <a:gd name="T33" fmla="*/ 433388 h 472"/>
                  <a:gd name="T34" fmla="*/ 33337 w 603"/>
                  <a:gd name="T35" fmla="*/ 476250 h 472"/>
                  <a:gd name="T36" fmla="*/ 53975 w 603"/>
                  <a:gd name="T37" fmla="*/ 520700 h 472"/>
                  <a:gd name="T38" fmla="*/ 26987 w 603"/>
                  <a:gd name="T39" fmla="*/ 579438 h 472"/>
                  <a:gd name="T40" fmla="*/ 44450 w 603"/>
                  <a:gd name="T41" fmla="*/ 630238 h 472"/>
                  <a:gd name="T42" fmla="*/ 104775 w 603"/>
                  <a:gd name="T43" fmla="*/ 644525 h 472"/>
                  <a:gd name="T44" fmla="*/ 166687 w 603"/>
                  <a:gd name="T45" fmla="*/ 633413 h 472"/>
                  <a:gd name="T46" fmla="*/ 214312 w 603"/>
                  <a:gd name="T47" fmla="*/ 612775 h 472"/>
                  <a:gd name="T48" fmla="*/ 273050 w 603"/>
                  <a:gd name="T49" fmla="*/ 592138 h 472"/>
                  <a:gd name="T50" fmla="*/ 336550 w 603"/>
                  <a:gd name="T51" fmla="*/ 573088 h 472"/>
                  <a:gd name="T52" fmla="*/ 425450 w 603"/>
                  <a:gd name="T53" fmla="*/ 561975 h 472"/>
                  <a:gd name="T54" fmla="*/ 514350 w 603"/>
                  <a:gd name="T55" fmla="*/ 579438 h 472"/>
                  <a:gd name="T56" fmla="*/ 579437 w 603"/>
                  <a:gd name="T57" fmla="*/ 620713 h 472"/>
                  <a:gd name="T58" fmla="*/ 627062 w 603"/>
                  <a:gd name="T59" fmla="*/ 677863 h 472"/>
                  <a:gd name="T60" fmla="*/ 663575 w 603"/>
                  <a:gd name="T61" fmla="*/ 728663 h 472"/>
                  <a:gd name="T62" fmla="*/ 722312 w 603"/>
                  <a:gd name="T63" fmla="*/ 749300 h 472"/>
                  <a:gd name="T64" fmla="*/ 796925 w 603"/>
                  <a:gd name="T65" fmla="*/ 739775 h 472"/>
                  <a:gd name="T66" fmla="*/ 827087 w 603"/>
                  <a:gd name="T67" fmla="*/ 698500 h 472"/>
                  <a:gd name="T68" fmla="*/ 862012 w 603"/>
                  <a:gd name="T69" fmla="*/ 615950 h 472"/>
                  <a:gd name="T70" fmla="*/ 912812 w 603"/>
                  <a:gd name="T71" fmla="*/ 547688 h 472"/>
                  <a:gd name="T72" fmla="*/ 936625 w 603"/>
                  <a:gd name="T73" fmla="*/ 473075 h 472"/>
                  <a:gd name="T74" fmla="*/ 954087 w 603"/>
                  <a:gd name="T75" fmla="*/ 404813 h 472"/>
                  <a:gd name="T76" fmla="*/ 919162 w 603"/>
                  <a:gd name="T77" fmla="*/ 361950 h 472"/>
                  <a:gd name="T78" fmla="*/ 868362 w 603"/>
                  <a:gd name="T79" fmla="*/ 320675 h 472"/>
                  <a:gd name="T80" fmla="*/ 803275 w 603"/>
                  <a:gd name="T81" fmla="*/ 246063 h 472"/>
                  <a:gd name="T82" fmla="*/ 766762 w 603"/>
                  <a:gd name="T83" fmla="*/ 160338 h 472"/>
                  <a:gd name="T84" fmla="*/ 749300 w 603"/>
                  <a:gd name="T85" fmla="*/ 68263 h 472"/>
                  <a:gd name="T86" fmla="*/ 701675 w 603"/>
                  <a:gd name="T87" fmla="*/ 11113 h 472"/>
                  <a:gd name="T88" fmla="*/ 701675 w 603"/>
                  <a:gd name="T89" fmla="*/ 68263 h 472"/>
                  <a:gd name="T90" fmla="*/ 701675 w 603"/>
                  <a:gd name="T91" fmla="*/ 136525 h 472"/>
                  <a:gd name="T92" fmla="*/ 674687 w 603"/>
                  <a:gd name="T93" fmla="*/ 150813 h 47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603"/>
                  <a:gd name="T142" fmla="*/ 0 h 472"/>
                  <a:gd name="T143" fmla="*/ 603 w 603"/>
                  <a:gd name="T144" fmla="*/ 472 h 47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603" h="472">
                    <a:moveTo>
                      <a:pt x="425" y="95"/>
                    </a:moveTo>
                    <a:lnTo>
                      <a:pt x="414" y="92"/>
                    </a:lnTo>
                    <a:lnTo>
                      <a:pt x="403" y="90"/>
                    </a:lnTo>
                    <a:lnTo>
                      <a:pt x="393" y="90"/>
                    </a:lnTo>
                    <a:lnTo>
                      <a:pt x="382" y="88"/>
                    </a:lnTo>
                    <a:lnTo>
                      <a:pt x="369" y="86"/>
                    </a:lnTo>
                    <a:lnTo>
                      <a:pt x="360" y="84"/>
                    </a:lnTo>
                    <a:lnTo>
                      <a:pt x="352" y="84"/>
                    </a:lnTo>
                    <a:lnTo>
                      <a:pt x="345" y="82"/>
                    </a:lnTo>
                    <a:lnTo>
                      <a:pt x="339" y="77"/>
                    </a:lnTo>
                    <a:lnTo>
                      <a:pt x="339" y="69"/>
                    </a:lnTo>
                    <a:lnTo>
                      <a:pt x="345" y="60"/>
                    </a:lnTo>
                    <a:lnTo>
                      <a:pt x="356" y="52"/>
                    </a:lnTo>
                    <a:lnTo>
                      <a:pt x="358" y="43"/>
                    </a:lnTo>
                    <a:lnTo>
                      <a:pt x="348" y="32"/>
                    </a:lnTo>
                    <a:lnTo>
                      <a:pt x="333" y="24"/>
                    </a:lnTo>
                    <a:lnTo>
                      <a:pt x="322" y="15"/>
                    </a:lnTo>
                    <a:lnTo>
                      <a:pt x="315" y="9"/>
                    </a:lnTo>
                    <a:lnTo>
                      <a:pt x="309" y="2"/>
                    </a:lnTo>
                    <a:lnTo>
                      <a:pt x="302" y="0"/>
                    </a:lnTo>
                    <a:lnTo>
                      <a:pt x="300" y="7"/>
                    </a:lnTo>
                    <a:lnTo>
                      <a:pt x="292" y="15"/>
                    </a:lnTo>
                    <a:lnTo>
                      <a:pt x="275" y="26"/>
                    </a:lnTo>
                    <a:lnTo>
                      <a:pt x="255" y="35"/>
                    </a:lnTo>
                    <a:lnTo>
                      <a:pt x="238" y="43"/>
                    </a:lnTo>
                    <a:lnTo>
                      <a:pt x="227" y="50"/>
                    </a:lnTo>
                    <a:lnTo>
                      <a:pt x="221" y="56"/>
                    </a:lnTo>
                    <a:lnTo>
                      <a:pt x="210" y="58"/>
                    </a:lnTo>
                    <a:lnTo>
                      <a:pt x="197" y="60"/>
                    </a:lnTo>
                    <a:lnTo>
                      <a:pt x="189" y="62"/>
                    </a:lnTo>
                    <a:lnTo>
                      <a:pt x="178" y="65"/>
                    </a:lnTo>
                    <a:lnTo>
                      <a:pt x="165" y="71"/>
                    </a:lnTo>
                    <a:lnTo>
                      <a:pt x="154" y="77"/>
                    </a:lnTo>
                    <a:lnTo>
                      <a:pt x="142" y="86"/>
                    </a:lnTo>
                    <a:lnTo>
                      <a:pt x="131" y="95"/>
                    </a:lnTo>
                    <a:lnTo>
                      <a:pt x="122" y="105"/>
                    </a:lnTo>
                    <a:lnTo>
                      <a:pt x="114" y="116"/>
                    </a:lnTo>
                    <a:lnTo>
                      <a:pt x="107" y="127"/>
                    </a:lnTo>
                    <a:lnTo>
                      <a:pt x="101" y="133"/>
                    </a:lnTo>
                    <a:lnTo>
                      <a:pt x="92" y="142"/>
                    </a:lnTo>
                    <a:lnTo>
                      <a:pt x="84" y="148"/>
                    </a:lnTo>
                    <a:lnTo>
                      <a:pt x="75" y="155"/>
                    </a:lnTo>
                    <a:lnTo>
                      <a:pt x="64" y="163"/>
                    </a:lnTo>
                    <a:lnTo>
                      <a:pt x="51" y="170"/>
                    </a:lnTo>
                    <a:lnTo>
                      <a:pt x="39" y="178"/>
                    </a:lnTo>
                    <a:lnTo>
                      <a:pt x="24" y="183"/>
                    </a:lnTo>
                    <a:lnTo>
                      <a:pt x="11" y="183"/>
                    </a:lnTo>
                    <a:lnTo>
                      <a:pt x="2" y="195"/>
                    </a:lnTo>
                    <a:lnTo>
                      <a:pt x="0" y="243"/>
                    </a:lnTo>
                    <a:lnTo>
                      <a:pt x="0" y="262"/>
                    </a:lnTo>
                    <a:lnTo>
                      <a:pt x="2" y="273"/>
                    </a:lnTo>
                    <a:lnTo>
                      <a:pt x="4" y="281"/>
                    </a:lnTo>
                    <a:lnTo>
                      <a:pt x="11" y="292"/>
                    </a:lnTo>
                    <a:lnTo>
                      <a:pt x="21" y="300"/>
                    </a:lnTo>
                    <a:lnTo>
                      <a:pt x="32" y="307"/>
                    </a:lnTo>
                    <a:lnTo>
                      <a:pt x="36" y="315"/>
                    </a:lnTo>
                    <a:lnTo>
                      <a:pt x="34" y="328"/>
                    </a:lnTo>
                    <a:lnTo>
                      <a:pt x="28" y="341"/>
                    </a:lnTo>
                    <a:lnTo>
                      <a:pt x="21" y="352"/>
                    </a:lnTo>
                    <a:lnTo>
                      <a:pt x="17" y="365"/>
                    </a:lnTo>
                    <a:lnTo>
                      <a:pt x="17" y="382"/>
                    </a:lnTo>
                    <a:lnTo>
                      <a:pt x="21" y="391"/>
                    </a:lnTo>
                    <a:lnTo>
                      <a:pt x="28" y="397"/>
                    </a:lnTo>
                    <a:lnTo>
                      <a:pt x="41" y="403"/>
                    </a:lnTo>
                    <a:lnTo>
                      <a:pt x="54" y="406"/>
                    </a:lnTo>
                    <a:lnTo>
                      <a:pt x="66" y="406"/>
                    </a:lnTo>
                    <a:lnTo>
                      <a:pt x="81" y="406"/>
                    </a:lnTo>
                    <a:lnTo>
                      <a:pt x="94" y="403"/>
                    </a:lnTo>
                    <a:lnTo>
                      <a:pt x="105" y="399"/>
                    </a:lnTo>
                    <a:lnTo>
                      <a:pt x="114" y="395"/>
                    </a:lnTo>
                    <a:lnTo>
                      <a:pt x="124" y="391"/>
                    </a:lnTo>
                    <a:lnTo>
                      <a:pt x="135" y="386"/>
                    </a:lnTo>
                    <a:lnTo>
                      <a:pt x="146" y="382"/>
                    </a:lnTo>
                    <a:lnTo>
                      <a:pt x="159" y="378"/>
                    </a:lnTo>
                    <a:lnTo>
                      <a:pt x="172" y="373"/>
                    </a:lnTo>
                    <a:lnTo>
                      <a:pt x="184" y="369"/>
                    </a:lnTo>
                    <a:lnTo>
                      <a:pt x="197" y="365"/>
                    </a:lnTo>
                    <a:lnTo>
                      <a:pt x="212" y="361"/>
                    </a:lnTo>
                    <a:lnTo>
                      <a:pt x="230" y="358"/>
                    </a:lnTo>
                    <a:lnTo>
                      <a:pt x="249" y="356"/>
                    </a:lnTo>
                    <a:lnTo>
                      <a:pt x="268" y="354"/>
                    </a:lnTo>
                    <a:lnTo>
                      <a:pt x="287" y="356"/>
                    </a:lnTo>
                    <a:lnTo>
                      <a:pt x="307" y="358"/>
                    </a:lnTo>
                    <a:lnTo>
                      <a:pt x="324" y="365"/>
                    </a:lnTo>
                    <a:lnTo>
                      <a:pt x="339" y="371"/>
                    </a:lnTo>
                    <a:lnTo>
                      <a:pt x="352" y="380"/>
                    </a:lnTo>
                    <a:lnTo>
                      <a:pt x="365" y="391"/>
                    </a:lnTo>
                    <a:lnTo>
                      <a:pt x="375" y="401"/>
                    </a:lnTo>
                    <a:lnTo>
                      <a:pt x="386" y="414"/>
                    </a:lnTo>
                    <a:lnTo>
                      <a:pt x="395" y="427"/>
                    </a:lnTo>
                    <a:lnTo>
                      <a:pt x="405" y="438"/>
                    </a:lnTo>
                    <a:lnTo>
                      <a:pt x="412" y="448"/>
                    </a:lnTo>
                    <a:lnTo>
                      <a:pt x="418" y="459"/>
                    </a:lnTo>
                    <a:lnTo>
                      <a:pt x="427" y="466"/>
                    </a:lnTo>
                    <a:lnTo>
                      <a:pt x="440" y="470"/>
                    </a:lnTo>
                    <a:lnTo>
                      <a:pt x="455" y="472"/>
                    </a:lnTo>
                    <a:lnTo>
                      <a:pt x="472" y="470"/>
                    </a:lnTo>
                    <a:lnTo>
                      <a:pt x="489" y="468"/>
                    </a:lnTo>
                    <a:lnTo>
                      <a:pt x="502" y="466"/>
                    </a:lnTo>
                    <a:lnTo>
                      <a:pt x="513" y="461"/>
                    </a:lnTo>
                    <a:lnTo>
                      <a:pt x="517" y="455"/>
                    </a:lnTo>
                    <a:lnTo>
                      <a:pt x="521" y="440"/>
                    </a:lnTo>
                    <a:lnTo>
                      <a:pt x="530" y="421"/>
                    </a:lnTo>
                    <a:lnTo>
                      <a:pt x="539" y="403"/>
                    </a:lnTo>
                    <a:lnTo>
                      <a:pt x="543" y="388"/>
                    </a:lnTo>
                    <a:lnTo>
                      <a:pt x="549" y="376"/>
                    </a:lnTo>
                    <a:lnTo>
                      <a:pt x="562" y="361"/>
                    </a:lnTo>
                    <a:lnTo>
                      <a:pt x="575" y="345"/>
                    </a:lnTo>
                    <a:lnTo>
                      <a:pt x="581" y="330"/>
                    </a:lnTo>
                    <a:lnTo>
                      <a:pt x="584" y="315"/>
                    </a:lnTo>
                    <a:lnTo>
                      <a:pt x="590" y="298"/>
                    </a:lnTo>
                    <a:lnTo>
                      <a:pt x="599" y="281"/>
                    </a:lnTo>
                    <a:lnTo>
                      <a:pt x="603" y="264"/>
                    </a:lnTo>
                    <a:lnTo>
                      <a:pt x="601" y="255"/>
                    </a:lnTo>
                    <a:lnTo>
                      <a:pt x="596" y="245"/>
                    </a:lnTo>
                    <a:lnTo>
                      <a:pt x="588" y="236"/>
                    </a:lnTo>
                    <a:lnTo>
                      <a:pt x="579" y="228"/>
                    </a:lnTo>
                    <a:lnTo>
                      <a:pt x="569" y="217"/>
                    </a:lnTo>
                    <a:lnTo>
                      <a:pt x="558" y="208"/>
                    </a:lnTo>
                    <a:lnTo>
                      <a:pt x="547" y="202"/>
                    </a:lnTo>
                    <a:lnTo>
                      <a:pt x="541" y="193"/>
                    </a:lnTo>
                    <a:lnTo>
                      <a:pt x="521" y="172"/>
                    </a:lnTo>
                    <a:lnTo>
                      <a:pt x="506" y="155"/>
                    </a:lnTo>
                    <a:lnTo>
                      <a:pt x="493" y="140"/>
                    </a:lnTo>
                    <a:lnTo>
                      <a:pt x="487" y="122"/>
                    </a:lnTo>
                    <a:lnTo>
                      <a:pt x="483" y="101"/>
                    </a:lnTo>
                    <a:lnTo>
                      <a:pt x="481" y="80"/>
                    </a:lnTo>
                    <a:lnTo>
                      <a:pt x="478" y="60"/>
                    </a:lnTo>
                    <a:lnTo>
                      <a:pt x="472" y="43"/>
                    </a:lnTo>
                    <a:lnTo>
                      <a:pt x="463" y="28"/>
                    </a:lnTo>
                    <a:lnTo>
                      <a:pt x="453" y="17"/>
                    </a:lnTo>
                    <a:lnTo>
                      <a:pt x="442" y="7"/>
                    </a:lnTo>
                    <a:lnTo>
                      <a:pt x="433" y="0"/>
                    </a:lnTo>
                    <a:lnTo>
                      <a:pt x="438" y="22"/>
                    </a:lnTo>
                    <a:lnTo>
                      <a:pt x="442" y="43"/>
                    </a:lnTo>
                    <a:lnTo>
                      <a:pt x="442" y="62"/>
                    </a:lnTo>
                    <a:lnTo>
                      <a:pt x="442" y="77"/>
                    </a:lnTo>
                    <a:lnTo>
                      <a:pt x="442" y="86"/>
                    </a:lnTo>
                    <a:lnTo>
                      <a:pt x="438" y="92"/>
                    </a:lnTo>
                    <a:lnTo>
                      <a:pt x="433" y="95"/>
                    </a:lnTo>
                    <a:lnTo>
                      <a:pt x="425" y="9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39" name="Freeform 17">
                <a:extLst>
                  <a:ext uri="{FF2B5EF4-FFF2-40B4-BE49-F238E27FC236}">
                    <a16:creationId xmlns="" xmlns:a16="http://schemas.microsoft.com/office/drawing/2014/main" id="{B216E73C-3AA1-4179-9973-65DED3914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" y="2528"/>
                <a:ext cx="118" cy="168"/>
              </a:xfrm>
              <a:custGeom>
                <a:avLst/>
                <a:gdLst>
                  <a:gd name="T0" fmla="*/ 55563 w 118"/>
                  <a:gd name="T1" fmla="*/ 95250 h 168"/>
                  <a:gd name="T2" fmla="*/ 79375 w 118"/>
                  <a:gd name="T3" fmla="*/ 85725 h 168"/>
                  <a:gd name="T4" fmla="*/ 95250 w 118"/>
                  <a:gd name="T5" fmla="*/ 68263 h 168"/>
                  <a:gd name="T6" fmla="*/ 109538 w 118"/>
                  <a:gd name="T7" fmla="*/ 50800 h 168"/>
                  <a:gd name="T8" fmla="*/ 127000 w 118"/>
                  <a:gd name="T9" fmla="*/ 31750 h 168"/>
                  <a:gd name="T10" fmla="*/ 142875 w 118"/>
                  <a:gd name="T11" fmla="*/ 14288 h 168"/>
                  <a:gd name="T12" fmla="*/ 163513 w 118"/>
                  <a:gd name="T13" fmla="*/ 0 h 168"/>
                  <a:gd name="T14" fmla="*/ 180975 w 118"/>
                  <a:gd name="T15" fmla="*/ 7938 h 168"/>
                  <a:gd name="T16" fmla="*/ 187325 w 118"/>
                  <a:gd name="T17" fmla="*/ 34925 h 168"/>
                  <a:gd name="T18" fmla="*/ 187325 w 118"/>
                  <a:gd name="T19" fmla="*/ 68263 h 168"/>
                  <a:gd name="T20" fmla="*/ 184150 w 118"/>
                  <a:gd name="T21" fmla="*/ 95250 h 168"/>
                  <a:gd name="T22" fmla="*/ 177800 w 118"/>
                  <a:gd name="T23" fmla="*/ 119063 h 168"/>
                  <a:gd name="T24" fmla="*/ 180975 w 118"/>
                  <a:gd name="T25" fmla="*/ 142875 h 168"/>
                  <a:gd name="T26" fmla="*/ 180975 w 118"/>
                  <a:gd name="T27" fmla="*/ 166688 h 168"/>
                  <a:gd name="T28" fmla="*/ 174625 w 118"/>
                  <a:gd name="T29" fmla="*/ 190500 h 168"/>
                  <a:gd name="T30" fmla="*/ 160338 w 118"/>
                  <a:gd name="T31" fmla="*/ 211138 h 168"/>
                  <a:gd name="T32" fmla="*/ 139700 w 118"/>
                  <a:gd name="T33" fmla="*/ 222250 h 168"/>
                  <a:gd name="T34" fmla="*/ 119063 w 118"/>
                  <a:gd name="T35" fmla="*/ 228600 h 168"/>
                  <a:gd name="T36" fmla="*/ 98425 w 118"/>
                  <a:gd name="T37" fmla="*/ 238125 h 168"/>
                  <a:gd name="T38" fmla="*/ 82550 w 118"/>
                  <a:gd name="T39" fmla="*/ 249238 h 168"/>
                  <a:gd name="T40" fmla="*/ 71438 w 118"/>
                  <a:gd name="T41" fmla="*/ 258763 h 168"/>
                  <a:gd name="T42" fmla="*/ 61913 w 118"/>
                  <a:gd name="T43" fmla="*/ 266700 h 168"/>
                  <a:gd name="T44" fmla="*/ 44450 w 118"/>
                  <a:gd name="T45" fmla="*/ 261938 h 168"/>
                  <a:gd name="T46" fmla="*/ 26988 w 118"/>
                  <a:gd name="T47" fmla="*/ 252413 h 168"/>
                  <a:gd name="T48" fmla="*/ 14288 w 118"/>
                  <a:gd name="T49" fmla="*/ 234950 h 168"/>
                  <a:gd name="T50" fmla="*/ 0 w 118"/>
                  <a:gd name="T51" fmla="*/ 204788 h 168"/>
                  <a:gd name="T52" fmla="*/ 0 w 118"/>
                  <a:gd name="T53" fmla="*/ 163513 h 168"/>
                  <a:gd name="T54" fmla="*/ 17463 w 118"/>
                  <a:gd name="T55" fmla="*/ 122238 h 168"/>
                  <a:gd name="T56" fmla="*/ 55563 w 118"/>
                  <a:gd name="T57" fmla="*/ 95250 h 16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8"/>
                  <a:gd name="T88" fmla="*/ 0 h 168"/>
                  <a:gd name="T89" fmla="*/ 118 w 118"/>
                  <a:gd name="T90" fmla="*/ 168 h 16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8" h="168">
                    <a:moveTo>
                      <a:pt x="35" y="60"/>
                    </a:moveTo>
                    <a:lnTo>
                      <a:pt x="50" y="54"/>
                    </a:lnTo>
                    <a:lnTo>
                      <a:pt x="60" y="43"/>
                    </a:lnTo>
                    <a:lnTo>
                      <a:pt x="69" y="32"/>
                    </a:lnTo>
                    <a:lnTo>
                      <a:pt x="80" y="20"/>
                    </a:lnTo>
                    <a:lnTo>
                      <a:pt x="90" y="9"/>
                    </a:lnTo>
                    <a:lnTo>
                      <a:pt x="103" y="0"/>
                    </a:lnTo>
                    <a:lnTo>
                      <a:pt x="114" y="5"/>
                    </a:lnTo>
                    <a:lnTo>
                      <a:pt x="118" y="22"/>
                    </a:lnTo>
                    <a:lnTo>
                      <a:pt x="118" y="43"/>
                    </a:lnTo>
                    <a:lnTo>
                      <a:pt x="116" y="60"/>
                    </a:lnTo>
                    <a:lnTo>
                      <a:pt x="112" y="75"/>
                    </a:lnTo>
                    <a:lnTo>
                      <a:pt x="114" y="90"/>
                    </a:lnTo>
                    <a:lnTo>
                      <a:pt x="114" y="105"/>
                    </a:lnTo>
                    <a:lnTo>
                      <a:pt x="110" y="120"/>
                    </a:lnTo>
                    <a:lnTo>
                      <a:pt x="101" y="133"/>
                    </a:lnTo>
                    <a:lnTo>
                      <a:pt x="88" y="140"/>
                    </a:lnTo>
                    <a:lnTo>
                      <a:pt x="75" y="144"/>
                    </a:lnTo>
                    <a:lnTo>
                      <a:pt x="62" y="150"/>
                    </a:lnTo>
                    <a:lnTo>
                      <a:pt x="52" y="157"/>
                    </a:lnTo>
                    <a:lnTo>
                      <a:pt x="45" y="163"/>
                    </a:lnTo>
                    <a:lnTo>
                      <a:pt x="39" y="168"/>
                    </a:lnTo>
                    <a:lnTo>
                      <a:pt x="28" y="165"/>
                    </a:lnTo>
                    <a:lnTo>
                      <a:pt x="17" y="159"/>
                    </a:lnTo>
                    <a:lnTo>
                      <a:pt x="9" y="148"/>
                    </a:lnTo>
                    <a:lnTo>
                      <a:pt x="0" y="129"/>
                    </a:lnTo>
                    <a:lnTo>
                      <a:pt x="0" y="103"/>
                    </a:lnTo>
                    <a:lnTo>
                      <a:pt x="11" y="77"/>
                    </a:lnTo>
                    <a:lnTo>
                      <a:pt x="35" y="6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40" name="Freeform 18">
                <a:extLst>
                  <a:ext uri="{FF2B5EF4-FFF2-40B4-BE49-F238E27FC236}">
                    <a16:creationId xmlns="" xmlns:a16="http://schemas.microsoft.com/office/drawing/2014/main" id="{E0489895-EDD7-4905-BD15-7072AD65CA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1" y="2614"/>
                <a:ext cx="178" cy="169"/>
              </a:xfrm>
              <a:custGeom>
                <a:avLst/>
                <a:gdLst>
                  <a:gd name="T0" fmla="*/ 0 w 178"/>
                  <a:gd name="T1" fmla="*/ 6350 h 169"/>
                  <a:gd name="T2" fmla="*/ 3175 w 178"/>
                  <a:gd name="T3" fmla="*/ 23813 h 169"/>
                  <a:gd name="T4" fmla="*/ 31750 w 178"/>
                  <a:gd name="T5" fmla="*/ 38100 h 169"/>
                  <a:gd name="T6" fmla="*/ 61913 w 178"/>
                  <a:gd name="T7" fmla="*/ 53975 h 169"/>
                  <a:gd name="T8" fmla="*/ 82550 w 178"/>
                  <a:gd name="T9" fmla="*/ 77788 h 169"/>
                  <a:gd name="T10" fmla="*/ 95250 w 178"/>
                  <a:gd name="T11" fmla="*/ 98425 h 169"/>
                  <a:gd name="T12" fmla="*/ 106363 w 178"/>
                  <a:gd name="T13" fmla="*/ 115888 h 169"/>
                  <a:gd name="T14" fmla="*/ 115888 w 178"/>
                  <a:gd name="T15" fmla="*/ 133350 h 169"/>
                  <a:gd name="T16" fmla="*/ 127000 w 178"/>
                  <a:gd name="T17" fmla="*/ 153988 h 169"/>
                  <a:gd name="T18" fmla="*/ 139700 w 178"/>
                  <a:gd name="T19" fmla="*/ 177800 h 169"/>
                  <a:gd name="T20" fmla="*/ 160338 w 178"/>
                  <a:gd name="T21" fmla="*/ 204788 h 169"/>
                  <a:gd name="T22" fmla="*/ 180975 w 178"/>
                  <a:gd name="T23" fmla="*/ 231775 h 169"/>
                  <a:gd name="T24" fmla="*/ 204788 w 178"/>
                  <a:gd name="T25" fmla="*/ 261938 h 169"/>
                  <a:gd name="T26" fmla="*/ 222250 w 178"/>
                  <a:gd name="T27" fmla="*/ 268288 h 169"/>
                  <a:gd name="T28" fmla="*/ 242888 w 178"/>
                  <a:gd name="T29" fmla="*/ 268288 h 169"/>
                  <a:gd name="T30" fmla="*/ 261938 w 178"/>
                  <a:gd name="T31" fmla="*/ 265113 h 169"/>
                  <a:gd name="T32" fmla="*/ 279400 w 178"/>
                  <a:gd name="T33" fmla="*/ 255588 h 169"/>
                  <a:gd name="T34" fmla="*/ 282575 w 178"/>
                  <a:gd name="T35" fmla="*/ 238125 h 169"/>
                  <a:gd name="T36" fmla="*/ 276225 w 178"/>
                  <a:gd name="T37" fmla="*/ 217488 h 169"/>
                  <a:gd name="T38" fmla="*/ 261938 w 178"/>
                  <a:gd name="T39" fmla="*/ 193675 h 169"/>
                  <a:gd name="T40" fmla="*/ 242888 w 178"/>
                  <a:gd name="T41" fmla="*/ 177800 h 169"/>
                  <a:gd name="T42" fmla="*/ 225425 w 178"/>
                  <a:gd name="T43" fmla="*/ 163513 h 169"/>
                  <a:gd name="T44" fmla="*/ 207963 w 178"/>
                  <a:gd name="T45" fmla="*/ 149225 h 169"/>
                  <a:gd name="T46" fmla="*/ 187325 w 178"/>
                  <a:gd name="T47" fmla="*/ 136525 h 169"/>
                  <a:gd name="T48" fmla="*/ 171450 w 178"/>
                  <a:gd name="T49" fmla="*/ 122238 h 169"/>
                  <a:gd name="T50" fmla="*/ 157163 w 178"/>
                  <a:gd name="T51" fmla="*/ 109538 h 169"/>
                  <a:gd name="T52" fmla="*/ 142875 w 178"/>
                  <a:gd name="T53" fmla="*/ 95250 h 169"/>
                  <a:gd name="T54" fmla="*/ 133350 w 178"/>
                  <a:gd name="T55" fmla="*/ 82550 h 169"/>
                  <a:gd name="T56" fmla="*/ 122238 w 178"/>
                  <a:gd name="T57" fmla="*/ 68263 h 169"/>
                  <a:gd name="T58" fmla="*/ 112713 w 178"/>
                  <a:gd name="T59" fmla="*/ 50800 h 169"/>
                  <a:gd name="T60" fmla="*/ 98425 w 178"/>
                  <a:gd name="T61" fmla="*/ 38100 h 169"/>
                  <a:gd name="T62" fmla="*/ 85725 w 178"/>
                  <a:gd name="T63" fmla="*/ 26988 h 169"/>
                  <a:gd name="T64" fmla="*/ 68263 w 178"/>
                  <a:gd name="T65" fmla="*/ 23813 h 169"/>
                  <a:gd name="T66" fmla="*/ 50800 w 178"/>
                  <a:gd name="T67" fmla="*/ 17463 h 169"/>
                  <a:gd name="T68" fmla="*/ 31750 w 178"/>
                  <a:gd name="T69" fmla="*/ 6350 h 169"/>
                  <a:gd name="T70" fmla="*/ 14288 w 178"/>
                  <a:gd name="T71" fmla="*/ 0 h 169"/>
                  <a:gd name="T72" fmla="*/ 0 w 178"/>
                  <a:gd name="T73" fmla="*/ 6350 h 16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"/>
                  <a:gd name="T112" fmla="*/ 0 h 169"/>
                  <a:gd name="T113" fmla="*/ 178 w 178"/>
                  <a:gd name="T114" fmla="*/ 169 h 16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" h="169">
                    <a:moveTo>
                      <a:pt x="0" y="4"/>
                    </a:moveTo>
                    <a:lnTo>
                      <a:pt x="2" y="15"/>
                    </a:lnTo>
                    <a:lnTo>
                      <a:pt x="20" y="24"/>
                    </a:lnTo>
                    <a:lnTo>
                      <a:pt x="39" y="34"/>
                    </a:lnTo>
                    <a:lnTo>
                      <a:pt x="52" y="49"/>
                    </a:lnTo>
                    <a:lnTo>
                      <a:pt x="60" y="62"/>
                    </a:lnTo>
                    <a:lnTo>
                      <a:pt x="67" y="73"/>
                    </a:lnTo>
                    <a:lnTo>
                      <a:pt x="73" y="84"/>
                    </a:lnTo>
                    <a:lnTo>
                      <a:pt x="80" y="97"/>
                    </a:lnTo>
                    <a:lnTo>
                      <a:pt x="88" y="112"/>
                    </a:lnTo>
                    <a:lnTo>
                      <a:pt x="101" y="129"/>
                    </a:lnTo>
                    <a:lnTo>
                      <a:pt x="114" y="146"/>
                    </a:lnTo>
                    <a:lnTo>
                      <a:pt x="129" y="165"/>
                    </a:lnTo>
                    <a:lnTo>
                      <a:pt x="140" y="169"/>
                    </a:lnTo>
                    <a:lnTo>
                      <a:pt x="153" y="169"/>
                    </a:lnTo>
                    <a:lnTo>
                      <a:pt x="165" y="167"/>
                    </a:lnTo>
                    <a:lnTo>
                      <a:pt x="176" y="161"/>
                    </a:lnTo>
                    <a:lnTo>
                      <a:pt x="178" y="150"/>
                    </a:lnTo>
                    <a:lnTo>
                      <a:pt x="174" y="137"/>
                    </a:lnTo>
                    <a:lnTo>
                      <a:pt x="165" y="122"/>
                    </a:lnTo>
                    <a:lnTo>
                      <a:pt x="153" y="112"/>
                    </a:lnTo>
                    <a:lnTo>
                      <a:pt x="142" y="103"/>
                    </a:lnTo>
                    <a:lnTo>
                      <a:pt x="131" y="94"/>
                    </a:lnTo>
                    <a:lnTo>
                      <a:pt x="118" y="86"/>
                    </a:lnTo>
                    <a:lnTo>
                      <a:pt x="108" y="77"/>
                    </a:lnTo>
                    <a:lnTo>
                      <a:pt x="99" y="69"/>
                    </a:lnTo>
                    <a:lnTo>
                      <a:pt x="90" y="60"/>
                    </a:lnTo>
                    <a:lnTo>
                      <a:pt x="84" y="52"/>
                    </a:lnTo>
                    <a:lnTo>
                      <a:pt x="77" y="43"/>
                    </a:lnTo>
                    <a:lnTo>
                      <a:pt x="71" y="32"/>
                    </a:lnTo>
                    <a:lnTo>
                      <a:pt x="62" y="24"/>
                    </a:lnTo>
                    <a:lnTo>
                      <a:pt x="54" y="17"/>
                    </a:lnTo>
                    <a:lnTo>
                      <a:pt x="43" y="15"/>
                    </a:lnTo>
                    <a:lnTo>
                      <a:pt x="32" y="11"/>
                    </a:lnTo>
                    <a:lnTo>
                      <a:pt x="20" y="4"/>
                    </a:lnTo>
                    <a:lnTo>
                      <a:pt x="9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41" name="Freeform 19">
                <a:extLst>
                  <a:ext uri="{FF2B5EF4-FFF2-40B4-BE49-F238E27FC236}">
                    <a16:creationId xmlns="" xmlns:a16="http://schemas.microsoft.com/office/drawing/2014/main" id="{CAD99089-F5D6-4743-92C9-CD80D8513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4" y="1919"/>
                <a:ext cx="191" cy="189"/>
              </a:xfrm>
              <a:custGeom>
                <a:avLst/>
                <a:gdLst>
                  <a:gd name="T0" fmla="*/ 187325 w 191"/>
                  <a:gd name="T1" fmla="*/ 269875 h 189"/>
                  <a:gd name="T2" fmla="*/ 219075 w 191"/>
                  <a:gd name="T3" fmla="*/ 234950 h 189"/>
                  <a:gd name="T4" fmla="*/ 246063 w 191"/>
                  <a:gd name="T5" fmla="*/ 193675 h 189"/>
                  <a:gd name="T6" fmla="*/ 261938 w 191"/>
                  <a:gd name="T7" fmla="*/ 150812 h 189"/>
                  <a:gd name="T8" fmla="*/ 269875 w 191"/>
                  <a:gd name="T9" fmla="*/ 115887 h 189"/>
                  <a:gd name="T10" fmla="*/ 279400 w 191"/>
                  <a:gd name="T11" fmla="*/ 88900 h 189"/>
                  <a:gd name="T12" fmla="*/ 293688 w 191"/>
                  <a:gd name="T13" fmla="*/ 61912 h 189"/>
                  <a:gd name="T14" fmla="*/ 303213 w 191"/>
                  <a:gd name="T15" fmla="*/ 34925 h 189"/>
                  <a:gd name="T16" fmla="*/ 285750 w 191"/>
                  <a:gd name="T17" fmla="*/ 11112 h 189"/>
                  <a:gd name="T18" fmla="*/ 258763 w 191"/>
                  <a:gd name="T19" fmla="*/ 0 h 189"/>
                  <a:gd name="T20" fmla="*/ 246063 w 191"/>
                  <a:gd name="T21" fmla="*/ 3175 h 189"/>
                  <a:gd name="T22" fmla="*/ 238125 w 191"/>
                  <a:gd name="T23" fmla="*/ 20637 h 189"/>
                  <a:gd name="T24" fmla="*/ 231775 w 191"/>
                  <a:gd name="T25" fmla="*/ 44450 h 189"/>
                  <a:gd name="T26" fmla="*/ 222250 w 191"/>
                  <a:gd name="T27" fmla="*/ 79375 h 189"/>
                  <a:gd name="T28" fmla="*/ 201613 w 191"/>
                  <a:gd name="T29" fmla="*/ 115887 h 189"/>
                  <a:gd name="T30" fmla="*/ 180975 w 191"/>
                  <a:gd name="T31" fmla="*/ 150812 h 189"/>
                  <a:gd name="T32" fmla="*/ 160338 w 191"/>
                  <a:gd name="T33" fmla="*/ 180975 h 189"/>
                  <a:gd name="T34" fmla="*/ 146050 w 191"/>
                  <a:gd name="T35" fmla="*/ 193675 h 189"/>
                  <a:gd name="T36" fmla="*/ 122238 w 191"/>
                  <a:gd name="T37" fmla="*/ 207962 h 189"/>
                  <a:gd name="T38" fmla="*/ 98425 w 191"/>
                  <a:gd name="T39" fmla="*/ 222250 h 189"/>
                  <a:gd name="T40" fmla="*/ 71438 w 191"/>
                  <a:gd name="T41" fmla="*/ 234950 h 189"/>
                  <a:gd name="T42" fmla="*/ 44450 w 191"/>
                  <a:gd name="T43" fmla="*/ 246062 h 189"/>
                  <a:gd name="T44" fmla="*/ 20638 w 191"/>
                  <a:gd name="T45" fmla="*/ 255587 h 189"/>
                  <a:gd name="T46" fmla="*/ 6350 w 191"/>
                  <a:gd name="T47" fmla="*/ 258762 h 189"/>
                  <a:gd name="T48" fmla="*/ 0 w 191"/>
                  <a:gd name="T49" fmla="*/ 261937 h 189"/>
                  <a:gd name="T50" fmla="*/ 17463 w 191"/>
                  <a:gd name="T51" fmla="*/ 279400 h 189"/>
                  <a:gd name="T52" fmla="*/ 41275 w 191"/>
                  <a:gd name="T53" fmla="*/ 290512 h 189"/>
                  <a:gd name="T54" fmla="*/ 65088 w 191"/>
                  <a:gd name="T55" fmla="*/ 300037 h 189"/>
                  <a:gd name="T56" fmla="*/ 88900 w 191"/>
                  <a:gd name="T57" fmla="*/ 300037 h 189"/>
                  <a:gd name="T58" fmla="*/ 115888 w 191"/>
                  <a:gd name="T59" fmla="*/ 300037 h 189"/>
                  <a:gd name="T60" fmla="*/ 139700 w 191"/>
                  <a:gd name="T61" fmla="*/ 293687 h 189"/>
                  <a:gd name="T62" fmla="*/ 166688 w 191"/>
                  <a:gd name="T63" fmla="*/ 282575 h 189"/>
                  <a:gd name="T64" fmla="*/ 187325 w 191"/>
                  <a:gd name="T65" fmla="*/ 269875 h 18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1"/>
                  <a:gd name="T100" fmla="*/ 0 h 189"/>
                  <a:gd name="T101" fmla="*/ 191 w 191"/>
                  <a:gd name="T102" fmla="*/ 189 h 18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1" h="189">
                    <a:moveTo>
                      <a:pt x="118" y="170"/>
                    </a:moveTo>
                    <a:lnTo>
                      <a:pt x="138" y="148"/>
                    </a:lnTo>
                    <a:lnTo>
                      <a:pt x="155" y="122"/>
                    </a:lnTo>
                    <a:lnTo>
                      <a:pt x="165" y="95"/>
                    </a:lnTo>
                    <a:lnTo>
                      <a:pt x="170" y="73"/>
                    </a:lnTo>
                    <a:lnTo>
                      <a:pt x="176" y="56"/>
                    </a:lnTo>
                    <a:lnTo>
                      <a:pt x="185" y="39"/>
                    </a:lnTo>
                    <a:lnTo>
                      <a:pt x="191" y="22"/>
                    </a:lnTo>
                    <a:lnTo>
                      <a:pt x="180" y="7"/>
                    </a:lnTo>
                    <a:lnTo>
                      <a:pt x="163" y="0"/>
                    </a:lnTo>
                    <a:lnTo>
                      <a:pt x="155" y="2"/>
                    </a:lnTo>
                    <a:lnTo>
                      <a:pt x="150" y="13"/>
                    </a:lnTo>
                    <a:lnTo>
                      <a:pt x="146" y="28"/>
                    </a:lnTo>
                    <a:lnTo>
                      <a:pt x="140" y="50"/>
                    </a:lnTo>
                    <a:lnTo>
                      <a:pt x="127" y="73"/>
                    </a:lnTo>
                    <a:lnTo>
                      <a:pt x="114" y="95"/>
                    </a:lnTo>
                    <a:lnTo>
                      <a:pt x="101" y="114"/>
                    </a:lnTo>
                    <a:lnTo>
                      <a:pt x="92" y="122"/>
                    </a:lnTo>
                    <a:lnTo>
                      <a:pt x="77" y="131"/>
                    </a:lnTo>
                    <a:lnTo>
                      <a:pt x="62" y="140"/>
                    </a:lnTo>
                    <a:lnTo>
                      <a:pt x="45" y="148"/>
                    </a:lnTo>
                    <a:lnTo>
                      <a:pt x="28" y="155"/>
                    </a:lnTo>
                    <a:lnTo>
                      <a:pt x="13" y="161"/>
                    </a:lnTo>
                    <a:lnTo>
                      <a:pt x="4" y="163"/>
                    </a:lnTo>
                    <a:lnTo>
                      <a:pt x="0" y="165"/>
                    </a:lnTo>
                    <a:lnTo>
                      <a:pt x="11" y="176"/>
                    </a:lnTo>
                    <a:lnTo>
                      <a:pt x="26" y="183"/>
                    </a:lnTo>
                    <a:lnTo>
                      <a:pt x="41" y="189"/>
                    </a:lnTo>
                    <a:lnTo>
                      <a:pt x="56" y="189"/>
                    </a:lnTo>
                    <a:lnTo>
                      <a:pt x="73" y="189"/>
                    </a:lnTo>
                    <a:lnTo>
                      <a:pt x="88" y="185"/>
                    </a:lnTo>
                    <a:lnTo>
                      <a:pt x="105" y="178"/>
                    </a:lnTo>
                    <a:lnTo>
                      <a:pt x="118" y="17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42" name="Freeform 20">
                <a:extLst>
                  <a:ext uri="{FF2B5EF4-FFF2-40B4-BE49-F238E27FC236}">
                    <a16:creationId xmlns="" xmlns:a16="http://schemas.microsoft.com/office/drawing/2014/main" id="{378EBCA4-4E02-4C0C-9852-6EA5DA1FF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3" y="2670"/>
                <a:ext cx="251" cy="131"/>
              </a:xfrm>
              <a:custGeom>
                <a:avLst/>
                <a:gdLst>
                  <a:gd name="T0" fmla="*/ 68262 w 251"/>
                  <a:gd name="T1" fmla="*/ 9525 h 131"/>
                  <a:gd name="T2" fmla="*/ 84137 w 251"/>
                  <a:gd name="T3" fmla="*/ 6350 h 131"/>
                  <a:gd name="T4" fmla="*/ 98425 w 251"/>
                  <a:gd name="T5" fmla="*/ 3175 h 131"/>
                  <a:gd name="T6" fmla="*/ 115887 w 251"/>
                  <a:gd name="T7" fmla="*/ 3175 h 131"/>
                  <a:gd name="T8" fmla="*/ 128587 w 251"/>
                  <a:gd name="T9" fmla="*/ 0 h 131"/>
                  <a:gd name="T10" fmla="*/ 142875 w 251"/>
                  <a:gd name="T11" fmla="*/ 0 h 131"/>
                  <a:gd name="T12" fmla="*/ 160337 w 251"/>
                  <a:gd name="T13" fmla="*/ 3175 h 131"/>
                  <a:gd name="T14" fmla="*/ 173037 w 251"/>
                  <a:gd name="T15" fmla="*/ 9525 h 131"/>
                  <a:gd name="T16" fmla="*/ 190500 w 251"/>
                  <a:gd name="T17" fmla="*/ 20638 h 131"/>
                  <a:gd name="T18" fmla="*/ 207962 w 251"/>
                  <a:gd name="T19" fmla="*/ 33338 h 131"/>
                  <a:gd name="T20" fmla="*/ 223837 w 251"/>
                  <a:gd name="T21" fmla="*/ 47625 h 131"/>
                  <a:gd name="T22" fmla="*/ 238125 w 251"/>
                  <a:gd name="T23" fmla="*/ 65088 h 131"/>
                  <a:gd name="T24" fmla="*/ 255587 w 251"/>
                  <a:gd name="T25" fmla="*/ 77788 h 131"/>
                  <a:gd name="T26" fmla="*/ 268287 w 251"/>
                  <a:gd name="T27" fmla="*/ 95250 h 131"/>
                  <a:gd name="T28" fmla="*/ 285750 w 251"/>
                  <a:gd name="T29" fmla="*/ 107950 h 131"/>
                  <a:gd name="T30" fmla="*/ 300037 w 251"/>
                  <a:gd name="T31" fmla="*/ 119063 h 131"/>
                  <a:gd name="T32" fmla="*/ 315912 w 251"/>
                  <a:gd name="T33" fmla="*/ 128588 h 131"/>
                  <a:gd name="T34" fmla="*/ 347662 w 251"/>
                  <a:gd name="T35" fmla="*/ 149225 h 131"/>
                  <a:gd name="T36" fmla="*/ 374650 w 251"/>
                  <a:gd name="T37" fmla="*/ 173038 h 131"/>
                  <a:gd name="T38" fmla="*/ 392112 w 251"/>
                  <a:gd name="T39" fmla="*/ 196850 h 131"/>
                  <a:gd name="T40" fmla="*/ 398462 w 251"/>
                  <a:gd name="T41" fmla="*/ 207963 h 131"/>
                  <a:gd name="T42" fmla="*/ 282575 w 251"/>
                  <a:gd name="T43" fmla="*/ 179388 h 131"/>
                  <a:gd name="T44" fmla="*/ 211137 w 251"/>
                  <a:gd name="T45" fmla="*/ 190500 h 131"/>
                  <a:gd name="T46" fmla="*/ 204787 w 251"/>
                  <a:gd name="T47" fmla="*/ 190500 h 131"/>
                  <a:gd name="T48" fmla="*/ 190500 w 251"/>
                  <a:gd name="T49" fmla="*/ 190500 h 131"/>
                  <a:gd name="T50" fmla="*/ 169862 w 251"/>
                  <a:gd name="T51" fmla="*/ 187325 h 131"/>
                  <a:gd name="T52" fmla="*/ 146050 w 251"/>
                  <a:gd name="T53" fmla="*/ 179388 h 131"/>
                  <a:gd name="T54" fmla="*/ 119062 w 251"/>
                  <a:gd name="T55" fmla="*/ 169863 h 131"/>
                  <a:gd name="T56" fmla="*/ 92075 w 251"/>
                  <a:gd name="T57" fmla="*/ 155575 h 131"/>
                  <a:gd name="T58" fmla="*/ 71437 w 251"/>
                  <a:gd name="T59" fmla="*/ 136525 h 131"/>
                  <a:gd name="T60" fmla="*/ 57150 w 251"/>
                  <a:gd name="T61" fmla="*/ 107950 h 131"/>
                  <a:gd name="T62" fmla="*/ 47625 w 251"/>
                  <a:gd name="T63" fmla="*/ 92075 h 131"/>
                  <a:gd name="T64" fmla="*/ 30162 w 251"/>
                  <a:gd name="T65" fmla="*/ 74613 h 131"/>
                  <a:gd name="T66" fmla="*/ 15875 w 251"/>
                  <a:gd name="T67" fmla="*/ 65088 h 131"/>
                  <a:gd name="T68" fmla="*/ 3175 w 251"/>
                  <a:gd name="T69" fmla="*/ 50800 h 131"/>
                  <a:gd name="T70" fmla="*/ 0 w 251"/>
                  <a:gd name="T71" fmla="*/ 36513 h 131"/>
                  <a:gd name="T72" fmla="*/ 6350 w 251"/>
                  <a:gd name="T73" fmla="*/ 26988 h 131"/>
                  <a:gd name="T74" fmla="*/ 30162 w 251"/>
                  <a:gd name="T75" fmla="*/ 17463 h 131"/>
                  <a:gd name="T76" fmla="*/ 68262 w 251"/>
                  <a:gd name="T77" fmla="*/ 9525 h 13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51"/>
                  <a:gd name="T118" fmla="*/ 0 h 131"/>
                  <a:gd name="T119" fmla="*/ 251 w 251"/>
                  <a:gd name="T120" fmla="*/ 131 h 13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51" h="131">
                    <a:moveTo>
                      <a:pt x="43" y="6"/>
                    </a:moveTo>
                    <a:lnTo>
                      <a:pt x="53" y="4"/>
                    </a:lnTo>
                    <a:lnTo>
                      <a:pt x="62" y="2"/>
                    </a:lnTo>
                    <a:lnTo>
                      <a:pt x="73" y="2"/>
                    </a:lnTo>
                    <a:lnTo>
                      <a:pt x="81" y="0"/>
                    </a:lnTo>
                    <a:lnTo>
                      <a:pt x="90" y="0"/>
                    </a:lnTo>
                    <a:lnTo>
                      <a:pt x="101" y="2"/>
                    </a:lnTo>
                    <a:lnTo>
                      <a:pt x="109" y="6"/>
                    </a:lnTo>
                    <a:lnTo>
                      <a:pt x="120" y="13"/>
                    </a:lnTo>
                    <a:lnTo>
                      <a:pt x="131" y="21"/>
                    </a:lnTo>
                    <a:lnTo>
                      <a:pt x="141" y="30"/>
                    </a:lnTo>
                    <a:lnTo>
                      <a:pt x="150" y="41"/>
                    </a:lnTo>
                    <a:lnTo>
                      <a:pt x="161" y="49"/>
                    </a:lnTo>
                    <a:lnTo>
                      <a:pt x="169" y="60"/>
                    </a:lnTo>
                    <a:lnTo>
                      <a:pt x="180" y="68"/>
                    </a:lnTo>
                    <a:lnTo>
                      <a:pt x="189" y="75"/>
                    </a:lnTo>
                    <a:lnTo>
                      <a:pt x="199" y="81"/>
                    </a:lnTo>
                    <a:lnTo>
                      <a:pt x="219" y="94"/>
                    </a:lnTo>
                    <a:lnTo>
                      <a:pt x="236" y="109"/>
                    </a:lnTo>
                    <a:lnTo>
                      <a:pt x="247" y="124"/>
                    </a:lnTo>
                    <a:lnTo>
                      <a:pt x="251" y="131"/>
                    </a:lnTo>
                    <a:lnTo>
                      <a:pt x="178" y="113"/>
                    </a:lnTo>
                    <a:lnTo>
                      <a:pt x="133" y="120"/>
                    </a:lnTo>
                    <a:lnTo>
                      <a:pt x="129" y="120"/>
                    </a:lnTo>
                    <a:lnTo>
                      <a:pt x="120" y="120"/>
                    </a:lnTo>
                    <a:lnTo>
                      <a:pt x="107" y="118"/>
                    </a:lnTo>
                    <a:lnTo>
                      <a:pt x="92" y="113"/>
                    </a:lnTo>
                    <a:lnTo>
                      <a:pt x="75" y="107"/>
                    </a:lnTo>
                    <a:lnTo>
                      <a:pt x="58" y="98"/>
                    </a:lnTo>
                    <a:lnTo>
                      <a:pt x="45" y="86"/>
                    </a:lnTo>
                    <a:lnTo>
                      <a:pt x="36" y="68"/>
                    </a:lnTo>
                    <a:lnTo>
                      <a:pt x="30" y="58"/>
                    </a:lnTo>
                    <a:lnTo>
                      <a:pt x="19" y="47"/>
                    </a:lnTo>
                    <a:lnTo>
                      <a:pt x="10" y="41"/>
                    </a:lnTo>
                    <a:lnTo>
                      <a:pt x="2" y="32"/>
                    </a:lnTo>
                    <a:lnTo>
                      <a:pt x="0" y="23"/>
                    </a:lnTo>
                    <a:lnTo>
                      <a:pt x="4" y="17"/>
                    </a:lnTo>
                    <a:lnTo>
                      <a:pt x="19" y="11"/>
                    </a:lnTo>
                    <a:lnTo>
                      <a:pt x="43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43" name="Freeform 21">
                <a:extLst>
                  <a:ext uri="{FF2B5EF4-FFF2-40B4-BE49-F238E27FC236}">
                    <a16:creationId xmlns="" xmlns:a16="http://schemas.microsoft.com/office/drawing/2014/main" id="{AB84DFE1-30B5-4122-B226-256D06A57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7" y="3287"/>
                <a:ext cx="116" cy="142"/>
              </a:xfrm>
              <a:custGeom>
                <a:avLst/>
                <a:gdLst>
                  <a:gd name="T0" fmla="*/ 50800 w 116"/>
                  <a:gd name="T1" fmla="*/ 120650 h 142"/>
                  <a:gd name="T2" fmla="*/ 65088 w 116"/>
                  <a:gd name="T3" fmla="*/ 112713 h 142"/>
                  <a:gd name="T4" fmla="*/ 80963 w 116"/>
                  <a:gd name="T5" fmla="*/ 103188 h 142"/>
                  <a:gd name="T6" fmla="*/ 101600 w 116"/>
                  <a:gd name="T7" fmla="*/ 85725 h 142"/>
                  <a:gd name="T8" fmla="*/ 119063 w 116"/>
                  <a:gd name="T9" fmla="*/ 65088 h 142"/>
                  <a:gd name="T10" fmla="*/ 139700 w 116"/>
                  <a:gd name="T11" fmla="*/ 47625 h 142"/>
                  <a:gd name="T12" fmla="*/ 157163 w 116"/>
                  <a:gd name="T13" fmla="*/ 28575 h 142"/>
                  <a:gd name="T14" fmla="*/ 169863 w 116"/>
                  <a:gd name="T15" fmla="*/ 14288 h 142"/>
                  <a:gd name="T16" fmla="*/ 177800 w 116"/>
                  <a:gd name="T17" fmla="*/ 4763 h 142"/>
                  <a:gd name="T18" fmla="*/ 184150 w 116"/>
                  <a:gd name="T19" fmla="*/ 0 h 142"/>
                  <a:gd name="T20" fmla="*/ 184150 w 116"/>
                  <a:gd name="T21" fmla="*/ 7938 h 142"/>
                  <a:gd name="T22" fmla="*/ 184150 w 116"/>
                  <a:gd name="T23" fmla="*/ 28575 h 142"/>
                  <a:gd name="T24" fmla="*/ 180975 w 116"/>
                  <a:gd name="T25" fmla="*/ 58738 h 142"/>
                  <a:gd name="T26" fmla="*/ 173038 w 116"/>
                  <a:gd name="T27" fmla="*/ 88900 h 142"/>
                  <a:gd name="T28" fmla="*/ 157163 w 116"/>
                  <a:gd name="T29" fmla="*/ 112713 h 142"/>
                  <a:gd name="T30" fmla="*/ 136525 w 116"/>
                  <a:gd name="T31" fmla="*/ 130175 h 142"/>
                  <a:gd name="T32" fmla="*/ 115888 w 116"/>
                  <a:gd name="T33" fmla="*/ 139700 h 142"/>
                  <a:gd name="T34" fmla="*/ 106363 w 116"/>
                  <a:gd name="T35" fmla="*/ 150813 h 142"/>
                  <a:gd name="T36" fmla="*/ 98425 w 116"/>
                  <a:gd name="T37" fmla="*/ 171450 h 142"/>
                  <a:gd name="T38" fmla="*/ 98425 w 116"/>
                  <a:gd name="T39" fmla="*/ 195263 h 142"/>
                  <a:gd name="T40" fmla="*/ 98425 w 116"/>
                  <a:gd name="T41" fmla="*/ 211138 h 142"/>
                  <a:gd name="T42" fmla="*/ 85725 w 116"/>
                  <a:gd name="T43" fmla="*/ 222250 h 142"/>
                  <a:gd name="T44" fmla="*/ 57150 w 116"/>
                  <a:gd name="T45" fmla="*/ 225425 h 142"/>
                  <a:gd name="T46" fmla="*/ 23813 w 116"/>
                  <a:gd name="T47" fmla="*/ 219075 h 142"/>
                  <a:gd name="T48" fmla="*/ 3175 w 116"/>
                  <a:gd name="T49" fmla="*/ 201613 h 142"/>
                  <a:gd name="T50" fmla="*/ 0 w 116"/>
                  <a:gd name="T51" fmla="*/ 177800 h 142"/>
                  <a:gd name="T52" fmla="*/ 6350 w 116"/>
                  <a:gd name="T53" fmla="*/ 150813 h 142"/>
                  <a:gd name="T54" fmla="*/ 23813 w 116"/>
                  <a:gd name="T55" fmla="*/ 130175 h 142"/>
                  <a:gd name="T56" fmla="*/ 50800 w 116"/>
                  <a:gd name="T57" fmla="*/ 120650 h 14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6"/>
                  <a:gd name="T88" fmla="*/ 0 h 142"/>
                  <a:gd name="T89" fmla="*/ 116 w 116"/>
                  <a:gd name="T90" fmla="*/ 142 h 14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6" h="142">
                    <a:moveTo>
                      <a:pt x="32" y="76"/>
                    </a:moveTo>
                    <a:lnTo>
                      <a:pt x="41" y="71"/>
                    </a:lnTo>
                    <a:lnTo>
                      <a:pt x="51" y="65"/>
                    </a:lnTo>
                    <a:lnTo>
                      <a:pt x="64" y="54"/>
                    </a:lnTo>
                    <a:lnTo>
                      <a:pt x="75" y="41"/>
                    </a:lnTo>
                    <a:lnTo>
                      <a:pt x="88" y="30"/>
                    </a:lnTo>
                    <a:lnTo>
                      <a:pt x="99" y="18"/>
                    </a:lnTo>
                    <a:lnTo>
                      <a:pt x="107" y="9"/>
                    </a:lnTo>
                    <a:lnTo>
                      <a:pt x="112" y="3"/>
                    </a:lnTo>
                    <a:lnTo>
                      <a:pt x="116" y="0"/>
                    </a:lnTo>
                    <a:lnTo>
                      <a:pt x="116" y="5"/>
                    </a:lnTo>
                    <a:lnTo>
                      <a:pt x="116" y="18"/>
                    </a:lnTo>
                    <a:lnTo>
                      <a:pt x="114" y="37"/>
                    </a:lnTo>
                    <a:lnTo>
                      <a:pt x="109" y="56"/>
                    </a:lnTo>
                    <a:lnTo>
                      <a:pt x="99" y="71"/>
                    </a:lnTo>
                    <a:lnTo>
                      <a:pt x="86" y="82"/>
                    </a:lnTo>
                    <a:lnTo>
                      <a:pt x="73" y="88"/>
                    </a:lnTo>
                    <a:lnTo>
                      <a:pt x="67" y="95"/>
                    </a:lnTo>
                    <a:lnTo>
                      <a:pt x="62" y="108"/>
                    </a:lnTo>
                    <a:lnTo>
                      <a:pt x="62" y="123"/>
                    </a:lnTo>
                    <a:lnTo>
                      <a:pt x="62" y="133"/>
                    </a:lnTo>
                    <a:lnTo>
                      <a:pt x="54" y="140"/>
                    </a:lnTo>
                    <a:lnTo>
                      <a:pt x="36" y="142"/>
                    </a:lnTo>
                    <a:lnTo>
                      <a:pt x="15" y="138"/>
                    </a:lnTo>
                    <a:lnTo>
                      <a:pt x="2" y="127"/>
                    </a:lnTo>
                    <a:lnTo>
                      <a:pt x="0" y="112"/>
                    </a:lnTo>
                    <a:lnTo>
                      <a:pt x="4" y="95"/>
                    </a:lnTo>
                    <a:lnTo>
                      <a:pt x="15" y="82"/>
                    </a:lnTo>
                    <a:lnTo>
                      <a:pt x="32" y="7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44" name="Freeform 22">
                <a:extLst>
                  <a:ext uri="{FF2B5EF4-FFF2-40B4-BE49-F238E27FC236}">
                    <a16:creationId xmlns="" xmlns:a16="http://schemas.microsoft.com/office/drawing/2014/main" id="{684E0A97-1826-4D34-A115-14E05B319A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9" y="3185"/>
                <a:ext cx="93" cy="115"/>
              </a:xfrm>
              <a:custGeom>
                <a:avLst/>
                <a:gdLst>
                  <a:gd name="T0" fmla="*/ 7937 w 93"/>
                  <a:gd name="T1" fmla="*/ 0 h 115"/>
                  <a:gd name="T2" fmla="*/ 26987 w 93"/>
                  <a:gd name="T3" fmla="*/ 12700 h 115"/>
                  <a:gd name="T4" fmla="*/ 47625 w 93"/>
                  <a:gd name="T5" fmla="*/ 39687 h 115"/>
                  <a:gd name="T6" fmla="*/ 65087 w 93"/>
                  <a:gd name="T7" fmla="*/ 66675 h 115"/>
                  <a:gd name="T8" fmla="*/ 79375 w 93"/>
                  <a:gd name="T9" fmla="*/ 80962 h 115"/>
                  <a:gd name="T10" fmla="*/ 95250 w 93"/>
                  <a:gd name="T11" fmla="*/ 80962 h 115"/>
                  <a:gd name="T12" fmla="*/ 115887 w 93"/>
                  <a:gd name="T13" fmla="*/ 80962 h 115"/>
                  <a:gd name="T14" fmla="*/ 136525 w 93"/>
                  <a:gd name="T15" fmla="*/ 84137 h 115"/>
                  <a:gd name="T16" fmla="*/ 147637 w 93"/>
                  <a:gd name="T17" fmla="*/ 95250 h 115"/>
                  <a:gd name="T18" fmla="*/ 147637 w 93"/>
                  <a:gd name="T19" fmla="*/ 111125 h 115"/>
                  <a:gd name="T20" fmla="*/ 139700 w 93"/>
                  <a:gd name="T21" fmla="*/ 128587 h 115"/>
                  <a:gd name="T22" fmla="*/ 127000 w 93"/>
                  <a:gd name="T23" fmla="*/ 149225 h 115"/>
                  <a:gd name="T24" fmla="*/ 112712 w 93"/>
                  <a:gd name="T25" fmla="*/ 166687 h 115"/>
                  <a:gd name="T26" fmla="*/ 100012 w 93"/>
                  <a:gd name="T27" fmla="*/ 176212 h 115"/>
                  <a:gd name="T28" fmla="*/ 85725 w 93"/>
                  <a:gd name="T29" fmla="*/ 182562 h 115"/>
                  <a:gd name="T30" fmla="*/ 68262 w 93"/>
                  <a:gd name="T31" fmla="*/ 179387 h 115"/>
                  <a:gd name="T32" fmla="*/ 55562 w 93"/>
                  <a:gd name="T33" fmla="*/ 166687 h 115"/>
                  <a:gd name="T34" fmla="*/ 44450 w 93"/>
                  <a:gd name="T35" fmla="*/ 146050 h 115"/>
                  <a:gd name="T36" fmla="*/ 38100 w 93"/>
                  <a:gd name="T37" fmla="*/ 125412 h 115"/>
                  <a:gd name="T38" fmla="*/ 34925 w 93"/>
                  <a:gd name="T39" fmla="*/ 104775 h 115"/>
                  <a:gd name="T40" fmla="*/ 34925 w 93"/>
                  <a:gd name="T41" fmla="*/ 90487 h 115"/>
                  <a:gd name="T42" fmla="*/ 31750 w 93"/>
                  <a:gd name="T43" fmla="*/ 74612 h 115"/>
                  <a:gd name="T44" fmla="*/ 20637 w 93"/>
                  <a:gd name="T45" fmla="*/ 53975 h 115"/>
                  <a:gd name="T46" fmla="*/ 7937 w 93"/>
                  <a:gd name="T47" fmla="*/ 39687 h 115"/>
                  <a:gd name="T48" fmla="*/ 0 w 93"/>
                  <a:gd name="T49" fmla="*/ 33337 h 115"/>
                  <a:gd name="T50" fmla="*/ 7937 w 93"/>
                  <a:gd name="T51" fmla="*/ 0 h 11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93"/>
                  <a:gd name="T79" fmla="*/ 0 h 115"/>
                  <a:gd name="T80" fmla="*/ 93 w 93"/>
                  <a:gd name="T81" fmla="*/ 115 h 11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93" h="115">
                    <a:moveTo>
                      <a:pt x="5" y="0"/>
                    </a:moveTo>
                    <a:lnTo>
                      <a:pt x="17" y="8"/>
                    </a:lnTo>
                    <a:lnTo>
                      <a:pt x="30" y="25"/>
                    </a:lnTo>
                    <a:lnTo>
                      <a:pt x="41" y="42"/>
                    </a:lnTo>
                    <a:lnTo>
                      <a:pt x="50" y="51"/>
                    </a:lnTo>
                    <a:lnTo>
                      <a:pt x="60" y="51"/>
                    </a:lnTo>
                    <a:lnTo>
                      <a:pt x="73" y="51"/>
                    </a:lnTo>
                    <a:lnTo>
                      <a:pt x="86" y="53"/>
                    </a:lnTo>
                    <a:lnTo>
                      <a:pt x="93" y="60"/>
                    </a:lnTo>
                    <a:lnTo>
                      <a:pt x="93" y="70"/>
                    </a:lnTo>
                    <a:lnTo>
                      <a:pt x="88" y="81"/>
                    </a:lnTo>
                    <a:lnTo>
                      <a:pt x="80" y="94"/>
                    </a:lnTo>
                    <a:lnTo>
                      <a:pt x="71" y="105"/>
                    </a:lnTo>
                    <a:lnTo>
                      <a:pt x="63" y="111"/>
                    </a:lnTo>
                    <a:lnTo>
                      <a:pt x="54" y="115"/>
                    </a:lnTo>
                    <a:lnTo>
                      <a:pt x="43" y="113"/>
                    </a:lnTo>
                    <a:lnTo>
                      <a:pt x="35" y="105"/>
                    </a:lnTo>
                    <a:lnTo>
                      <a:pt x="28" y="92"/>
                    </a:lnTo>
                    <a:lnTo>
                      <a:pt x="24" y="79"/>
                    </a:lnTo>
                    <a:lnTo>
                      <a:pt x="22" y="66"/>
                    </a:lnTo>
                    <a:lnTo>
                      <a:pt x="22" y="57"/>
                    </a:lnTo>
                    <a:lnTo>
                      <a:pt x="20" y="47"/>
                    </a:lnTo>
                    <a:lnTo>
                      <a:pt x="13" y="34"/>
                    </a:lnTo>
                    <a:lnTo>
                      <a:pt x="5" y="25"/>
                    </a:lnTo>
                    <a:lnTo>
                      <a:pt x="0" y="2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45" name="Freeform 23">
                <a:extLst>
                  <a:ext uri="{FF2B5EF4-FFF2-40B4-BE49-F238E27FC236}">
                    <a16:creationId xmlns="" xmlns:a16="http://schemas.microsoft.com/office/drawing/2014/main" id="{D1B2CB59-2E9E-4F33-B4B1-9A94CF322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2350"/>
                <a:ext cx="163" cy="82"/>
              </a:xfrm>
              <a:custGeom>
                <a:avLst/>
                <a:gdLst>
                  <a:gd name="T0" fmla="*/ 0 w 163"/>
                  <a:gd name="T1" fmla="*/ 14288 h 82"/>
                  <a:gd name="T2" fmla="*/ 9525 w 163"/>
                  <a:gd name="T3" fmla="*/ 0 h 82"/>
                  <a:gd name="T4" fmla="*/ 26987 w 163"/>
                  <a:gd name="T5" fmla="*/ 0 h 82"/>
                  <a:gd name="T6" fmla="*/ 53975 w 163"/>
                  <a:gd name="T7" fmla="*/ 7938 h 82"/>
                  <a:gd name="T8" fmla="*/ 80962 w 163"/>
                  <a:gd name="T9" fmla="*/ 20638 h 82"/>
                  <a:gd name="T10" fmla="*/ 112712 w 163"/>
                  <a:gd name="T11" fmla="*/ 34925 h 82"/>
                  <a:gd name="T12" fmla="*/ 142875 w 163"/>
                  <a:gd name="T13" fmla="*/ 50800 h 82"/>
                  <a:gd name="T14" fmla="*/ 169862 w 163"/>
                  <a:gd name="T15" fmla="*/ 68263 h 82"/>
                  <a:gd name="T16" fmla="*/ 190500 w 163"/>
                  <a:gd name="T17" fmla="*/ 79375 h 82"/>
                  <a:gd name="T18" fmla="*/ 225425 w 163"/>
                  <a:gd name="T19" fmla="*/ 92075 h 82"/>
                  <a:gd name="T20" fmla="*/ 252412 w 163"/>
                  <a:gd name="T21" fmla="*/ 109538 h 82"/>
                  <a:gd name="T22" fmla="*/ 258762 w 163"/>
                  <a:gd name="T23" fmla="*/ 123825 h 82"/>
                  <a:gd name="T24" fmla="*/ 241300 w 163"/>
                  <a:gd name="T25" fmla="*/ 130175 h 82"/>
                  <a:gd name="T26" fmla="*/ 225425 w 163"/>
                  <a:gd name="T27" fmla="*/ 130175 h 82"/>
                  <a:gd name="T28" fmla="*/ 204787 w 163"/>
                  <a:gd name="T29" fmla="*/ 127000 h 82"/>
                  <a:gd name="T30" fmla="*/ 187325 w 163"/>
                  <a:gd name="T31" fmla="*/ 123825 h 82"/>
                  <a:gd name="T32" fmla="*/ 166687 w 163"/>
                  <a:gd name="T33" fmla="*/ 119063 h 82"/>
                  <a:gd name="T34" fmla="*/ 149225 w 163"/>
                  <a:gd name="T35" fmla="*/ 119063 h 82"/>
                  <a:gd name="T36" fmla="*/ 136525 w 163"/>
                  <a:gd name="T37" fmla="*/ 115888 h 82"/>
                  <a:gd name="T38" fmla="*/ 128587 w 163"/>
                  <a:gd name="T39" fmla="*/ 112713 h 82"/>
                  <a:gd name="T40" fmla="*/ 125412 w 163"/>
                  <a:gd name="T41" fmla="*/ 112713 h 82"/>
                  <a:gd name="T42" fmla="*/ 119062 w 163"/>
                  <a:gd name="T43" fmla="*/ 109538 h 82"/>
                  <a:gd name="T44" fmla="*/ 104775 w 163"/>
                  <a:gd name="T45" fmla="*/ 103188 h 82"/>
                  <a:gd name="T46" fmla="*/ 85725 w 163"/>
                  <a:gd name="T47" fmla="*/ 92075 h 82"/>
                  <a:gd name="T48" fmla="*/ 61912 w 163"/>
                  <a:gd name="T49" fmla="*/ 79375 h 82"/>
                  <a:gd name="T50" fmla="*/ 38100 w 163"/>
                  <a:gd name="T51" fmla="*/ 61913 h 82"/>
                  <a:gd name="T52" fmla="*/ 17462 w 163"/>
                  <a:gd name="T53" fmla="*/ 44450 h 82"/>
                  <a:gd name="T54" fmla="*/ 3175 w 163"/>
                  <a:gd name="T55" fmla="*/ 26988 h 82"/>
                  <a:gd name="T56" fmla="*/ 0 w 163"/>
                  <a:gd name="T57" fmla="*/ 14288 h 8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63"/>
                  <a:gd name="T88" fmla="*/ 0 h 82"/>
                  <a:gd name="T89" fmla="*/ 163 w 163"/>
                  <a:gd name="T90" fmla="*/ 82 h 8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63" h="82">
                    <a:moveTo>
                      <a:pt x="0" y="9"/>
                    </a:moveTo>
                    <a:lnTo>
                      <a:pt x="6" y="0"/>
                    </a:lnTo>
                    <a:lnTo>
                      <a:pt x="17" y="0"/>
                    </a:lnTo>
                    <a:lnTo>
                      <a:pt x="34" y="5"/>
                    </a:lnTo>
                    <a:lnTo>
                      <a:pt x="51" y="13"/>
                    </a:lnTo>
                    <a:lnTo>
                      <a:pt x="71" y="22"/>
                    </a:lnTo>
                    <a:lnTo>
                      <a:pt x="90" y="32"/>
                    </a:lnTo>
                    <a:lnTo>
                      <a:pt x="107" y="43"/>
                    </a:lnTo>
                    <a:lnTo>
                      <a:pt x="120" y="50"/>
                    </a:lnTo>
                    <a:lnTo>
                      <a:pt x="142" y="58"/>
                    </a:lnTo>
                    <a:lnTo>
                      <a:pt x="159" y="69"/>
                    </a:lnTo>
                    <a:lnTo>
                      <a:pt x="163" y="78"/>
                    </a:lnTo>
                    <a:lnTo>
                      <a:pt x="152" y="82"/>
                    </a:lnTo>
                    <a:lnTo>
                      <a:pt x="142" y="82"/>
                    </a:lnTo>
                    <a:lnTo>
                      <a:pt x="129" y="80"/>
                    </a:lnTo>
                    <a:lnTo>
                      <a:pt x="118" y="78"/>
                    </a:lnTo>
                    <a:lnTo>
                      <a:pt x="105" y="75"/>
                    </a:lnTo>
                    <a:lnTo>
                      <a:pt x="94" y="75"/>
                    </a:lnTo>
                    <a:lnTo>
                      <a:pt x="86" y="73"/>
                    </a:lnTo>
                    <a:lnTo>
                      <a:pt x="81" y="71"/>
                    </a:lnTo>
                    <a:lnTo>
                      <a:pt x="79" y="71"/>
                    </a:lnTo>
                    <a:lnTo>
                      <a:pt x="75" y="69"/>
                    </a:lnTo>
                    <a:lnTo>
                      <a:pt x="66" y="65"/>
                    </a:lnTo>
                    <a:lnTo>
                      <a:pt x="54" y="58"/>
                    </a:lnTo>
                    <a:lnTo>
                      <a:pt x="39" y="50"/>
                    </a:lnTo>
                    <a:lnTo>
                      <a:pt x="24" y="39"/>
                    </a:lnTo>
                    <a:lnTo>
                      <a:pt x="11" y="28"/>
                    </a:lnTo>
                    <a:lnTo>
                      <a:pt x="2" y="17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46" name="Freeform 24">
                <a:extLst>
                  <a:ext uri="{FF2B5EF4-FFF2-40B4-BE49-F238E27FC236}">
                    <a16:creationId xmlns="" xmlns:a16="http://schemas.microsoft.com/office/drawing/2014/main" id="{985F0C92-F088-4FF3-B0E6-1741B9AFEB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9" y="2829"/>
                <a:ext cx="116" cy="238"/>
              </a:xfrm>
              <a:custGeom>
                <a:avLst/>
                <a:gdLst>
                  <a:gd name="T0" fmla="*/ 123825 w 116"/>
                  <a:gd name="T1" fmla="*/ 6350 h 238"/>
                  <a:gd name="T2" fmla="*/ 157163 w 116"/>
                  <a:gd name="T3" fmla="*/ 0 h 238"/>
                  <a:gd name="T4" fmla="*/ 174625 w 116"/>
                  <a:gd name="T5" fmla="*/ 6350 h 238"/>
                  <a:gd name="T6" fmla="*/ 184150 w 116"/>
                  <a:gd name="T7" fmla="*/ 26988 h 238"/>
                  <a:gd name="T8" fmla="*/ 184150 w 116"/>
                  <a:gd name="T9" fmla="*/ 53975 h 238"/>
                  <a:gd name="T10" fmla="*/ 180975 w 116"/>
                  <a:gd name="T11" fmla="*/ 84138 h 238"/>
                  <a:gd name="T12" fmla="*/ 174625 w 116"/>
                  <a:gd name="T13" fmla="*/ 119063 h 238"/>
                  <a:gd name="T14" fmla="*/ 166688 w 116"/>
                  <a:gd name="T15" fmla="*/ 149225 h 238"/>
                  <a:gd name="T16" fmla="*/ 163513 w 116"/>
                  <a:gd name="T17" fmla="*/ 176213 h 238"/>
                  <a:gd name="T18" fmla="*/ 163513 w 116"/>
                  <a:gd name="T19" fmla="*/ 227013 h 238"/>
                  <a:gd name="T20" fmla="*/ 160338 w 116"/>
                  <a:gd name="T21" fmla="*/ 277813 h 238"/>
                  <a:gd name="T22" fmla="*/ 153988 w 116"/>
                  <a:gd name="T23" fmla="*/ 322263 h 238"/>
                  <a:gd name="T24" fmla="*/ 147638 w 116"/>
                  <a:gd name="T25" fmla="*/ 349250 h 238"/>
                  <a:gd name="T26" fmla="*/ 139700 w 116"/>
                  <a:gd name="T27" fmla="*/ 357188 h 238"/>
                  <a:gd name="T28" fmla="*/ 130175 w 116"/>
                  <a:gd name="T29" fmla="*/ 363538 h 238"/>
                  <a:gd name="T30" fmla="*/ 112713 w 116"/>
                  <a:gd name="T31" fmla="*/ 369888 h 238"/>
                  <a:gd name="T32" fmla="*/ 95250 w 116"/>
                  <a:gd name="T33" fmla="*/ 377825 h 238"/>
                  <a:gd name="T34" fmla="*/ 76200 w 116"/>
                  <a:gd name="T35" fmla="*/ 377825 h 238"/>
                  <a:gd name="T36" fmla="*/ 58738 w 116"/>
                  <a:gd name="T37" fmla="*/ 373063 h 238"/>
                  <a:gd name="T38" fmla="*/ 44450 w 116"/>
                  <a:gd name="T39" fmla="*/ 360363 h 238"/>
                  <a:gd name="T40" fmla="*/ 31750 w 116"/>
                  <a:gd name="T41" fmla="*/ 342900 h 238"/>
                  <a:gd name="T42" fmla="*/ 14288 w 116"/>
                  <a:gd name="T43" fmla="*/ 295275 h 238"/>
                  <a:gd name="T44" fmla="*/ 3175 w 116"/>
                  <a:gd name="T45" fmla="*/ 254000 h 238"/>
                  <a:gd name="T46" fmla="*/ 0 w 116"/>
                  <a:gd name="T47" fmla="*/ 220663 h 238"/>
                  <a:gd name="T48" fmla="*/ 3175 w 116"/>
                  <a:gd name="T49" fmla="*/ 196850 h 238"/>
                  <a:gd name="T50" fmla="*/ 14288 w 116"/>
                  <a:gd name="T51" fmla="*/ 173038 h 238"/>
                  <a:gd name="T52" fmla="*/ 31750 w 116"/>
                  <a:gd name="T53" fmla="*/ 146050 h 238"/>
                  <a:gd name="T54" fmla="*/ 55563 w 116"/>
                  <a:gd name="T55" fmla="*/ 125413 h 238"/>
                  <a:gd name="T56" fmla="*/ 76200 w 116"/>
                  <a:gd name="T57" fmla="*/ 119063 h 238"/>
                  <a:gd name="T58" fmla="*/ 88900 w 116"/>
                  <a:gd name="T59" fmla="*/ 101600 h 238"/>
                  <a:gd name="T60" fmla="*/ 100013 w 116"/>
                  <a:gd name="T61" fmla="*/ 63500 h 238"/>
                  <a:gd name="T62" fmla="*/ 109538 w 116"/>
                  <a:gd name="T63" fmla="*/ 26988 h 238"/>
                  <a:gd name="T64" fmla="*/ 123825 w 116"/>
                  <a:gd name="T65" fmla="*/ 6350 h 2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6"/>
                  <a:gd name="T100" fmla="*/ 0 h 238"/>
                  <a:gd name="T101" fmla="*/ 116 w 116"/>
                  <a:gd name="T102" fmla="*/ 238 h 2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6" h="238">
                    <a:moveTo>
                      <a:pt x="78" y="4"/>
                    </a:moveTo>
                    <a:lnTo>
                      <a:pt x="99" y="0"/>
                    </a:lnTo>
                    <a:lnTo>
                      <a:pt x="110" y="4"/>
                    </a:lnTo>
                    <a:lnTo>
                      <a:pt x="116" y="17"/>
                    </a:lnTo>
                    <a:lnTo>
                      <a:pt x="116" y="34"/>
                    </a:lnTo>
                    <a:lnTo>
                      <a:pt x="114" y="53"/>
                    </a:lnTo>
                    <a:lnTo>
                      <a:pt x="110" y="75"/>
                    </a:lnTo>
                    <a:lnTo>
                      <a:pt x="105" y="94"/>
                    </a:lnTo>
                    <a:lnTo>
                      <a:pt x="103" y="111"/>
                    </a:lnTo>
                    <a:lnTo>
                      <a:pt x="103" y="143"/>
                    </a:lnTo>
                    <a:lnTo>
                      <a:pt x="101" y="175"/>
                    </a:lnTo>
                    <a:lnTo>
                      <a:pt x="97" y="203"/>
                    </a:lnTo>
                    <a:lnTo>
                      <a:pt x="93" y="220"/>
                    </a:lnTo>
                    <a:lnTo>
                      <a:pt x="88" y="225"/>
                    </a:lnTo>
                    <a:lnTo>
                      <a:pt x="82" y="229"/>
                    </a:lnTo>
                    <a:lnTo>
                      <a:pt x="71" y="233"/>
                    </a:lnTo>
                    <a:lnTo>
                      <a:pt x="60" y="238"/>
                    </a:lnTo>
                    <a:lnTo>
                      <a:pt x="48" y="238"/>
                    </a:lnTo>
                    <a:lnTo>
                      <a:pt x="37" y="235"/>
                    </a:lnTo>
                    <a:lnTo>
                      <a:pt x="28" y="227"/>
                    </a:lnTo>
                    <a:lnTo>
                      <a:pt x="20" y="216"/>
                    </a:lnTo>
                    <a:lnTo>
                      <a:pt x="9" y="186"/>
                    </a:lnTo>
                    <a:lnTo>
                      <a:pt x="2" y="160"/>
                    </a:lnTo>
                    <a:lnTo>
                      <a:pt x="0" y="139"/>
                    </a:lnTo>
                    <a:lnTo>
                      <a:pt x="2" y="124"/>
                    </a:lnTo>
                    <a:lnTo>
                      <a:pt x="9" y="109"/>
                    </a:lnTo>
                    <a:lnTo>
                      <a:pt x="20" y="92"/>
                    </a:lnTo>
                    <a:lnTo>
                      <a:pt x="35" y="79"/>
                    </a:lnTo>
                    <a:lnTo>
                      <a:pt x="48" y="75"/>
                    </a:lnTo>
                    <a:lnTo>
                      <a:pt x="56" y="64"/>
                    </a:lnTo>
                    <a:lnTo>
                      <a:pt x="63" y="40"/>
                    </a:lnTo>
                    <a:lnTo>
                      <a:pt x="69" y="17"/>
                    </a:lnTo>
                    <a:lnTo>
                      <a:pt x="78" y="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p:grpSp>
        <p:sp>
          <p:nvSpPr>
            <p:cNvPr id="124" name="Freeform 24">
              <a:extLst>
                <a:ext uri="{FF2B5EF4-FFF2-40B4-BE49-F238E27FC236}">
                  <a16:creationId xmlns="" xmlns:a16="http://schemas.microsoft.com/office/drawing/2014/main" id="{08C2BB68-80C4-4E06-ACFD-862080364DB5}"/>
                </a:ext>
              </a:extLst>
            </p:cNvPr>
            <p:cNvSpPr>
              <a:spLocks/>
            </p:cNvSpPr>
            <p:nvPr/>
          </p:nvSpPr>
          <p:spPr bwMode="auto">
            <a:xfrm rot="1200000" flipV="1">
              <a:off x="7083102" y="3777008"/>
              <a:ext cx="184150" cy="301625"/>
            </a:xfrm>
            <a:custGeom>
              <a:avLst/>
              <a:gdLst>
                <a:gd name="T0" fmla="*/ 2147483647 w 116"/>
                <a:gd name="T1" fmla="*/ 2147483647 h 238"/>
                <a:gd name="T2" fmla="*/ 2147483647 w 116"/>
                <a:gd name="T3" fmla="*/ 0 h 238"/>
                <a:gd name="T4" fmla="*/ 2147483647 w 116"/>
                <a:gd name="T5" fmla="*/ 2147483647 h 238"/>
                <a:gd name="T6" fmla="*/ 2147483647 w 116"/>
                <a:gd name="T7" fmla="*/ 2147483647 h 238"/>
                <a:gd name="T8" fmla="*/ 2147483647 w 116"/>
                <a:gd name="T9" fmla="*/ 2147483647 h 238"/>
                <a:gd name="T10" fmla="*/ 2147483647 w 116"/>
                <a:gd name="T11" fmla="*/ 2147483647 h 238"/>
                <a:gd name="T12" fmla="*/ 2147483647 w 116"/>
                <a:gd name="T13" fmla="*/ 2147483647 h 238"/>
                <a:gd name="T14" fmla="*/ 2147483647 w 116"/>
                <a:gd name="T15" fmla="*/ 2147483647 h 238"/>
                <a:gd name="T16" fmla="*/ 2147483647 w 116"/>
                <a:gd name="T17" fmla="*/ 2147483647 h 238"/>
                <a:gd name="T18" fmla="*/ 2147483647 w 116"/>
                <a:gd name="T19" fmla="*/ 2147483647 h 238"/>
                <a:gd name="T20" fmla="*/ 2147483647 w 116"/>
                <a:gd name="T21" fmla="*/ 2147483647 h 238"/>
                <a:gd name="T22" fmla="*/ 2147483647 w 116"/>
                <a:gd name="T23" fmla="*/ 2147483647 h 238"/>
                <a:gd name="T24" fmla="*/ 2147483647 w 116"/>
                <a:gd name="T25" fmla="*/ 2147483647 h 238"/>
                <a:gd name="T26" fmla="*/ 2147483647 w 116"/>
                <a:gd name="T27" fmla="*/ 2147483647 h 238"/>
                <a:gd name="T28" fmla="*/ 2147483647 w 116"/>
                <a:gd name="T29" fmla="*/ 2147483647 h 238"/>
                <a:gd name="T30" fmla="*/ 2147483647 w 116"/>
                <a:gd name="T31" fmla="*/ 2147483647 h 238"/>
                <a:gd name="T32" fmla="*/ 2147483647 w 116"/>
                <a:gd name="T33" fmla="*/ 2147483647 h 238"/>
                <a:gd name="T34" fmla="*/ 2147483647 w 116"/>
                <a:gd name="T35" fmla="*/ 2147483647 h 238"/>
                <a:gd name="T36" fmla="*/ 2147483647 w 116"/>
                <a:gd name="T37" fmla="*/ 2147483647 h 238"/>
                <a:gd name="T38" fmla="*/ 2147483647 w 116"/>
                <a:gd name="T39" fmla="*/ 2147483647 h 238"/>
                <a:gd name="T40" fmla="*/ 2147483647 w 116"/>
                <a:gd name="T41" fmla="*/ 2147483647 h 238"/>
                <a:gd name="T42" fmla="*/ 2147483647 w 116"/>
                <a:gd name="T43" fmla="*/ 2147483647 h 238"/>
                <a:gd name="T44" fmla="*/ 2147483647 w 116"/>
                <a:gd name="T45" fmla="*/ 2147483647 h 238"/>
                <a:gd name="T46" fmla="*/ 0 w 116"/>
                <a:gd name="T47" fmla="*/ 2147483647 h 238"/>
                <a:gd name="T48" fmla="*/ 2147483647 w 116"/>
                <a:gd name="T49" fmla="*/ 2147483647 h 238"/>
                <a:gd name="T50" fmla="*/ 2147483647 w 116"/>
                <a:gd name="T51" fmla="*/ 2147483647 h 238"/>
                <a:gd name="T52" fmla="*/ 2147483647 w 116"/>
                <a:gd name="T53" fmla="*/ 2147483647 h 238"/>
                <a:gd name="T54" fmla="*/ 2147483647 w 116"/>
                <a:gd name="T55" fmla="*/ 2147483647 h 238"/>
                <a:gd name="T56" fmla="*/ 2147483647 w 116"/>
                <a:gd name="T57" fmla="*/ 2147483647 h 238"/>
                <a:gd name="T58" fmla="*/ 2147483647 w 116"/>
                <a:gd name="T59" fmla="*/ 2147483647 h 238"/>
                <a:gd name="T60" fmla="*/ 2147483647 w 116"/>
                <a:gd name="T61" fmla="*/ 2147483647 h 238"/>
                <a:gd name="T62" fmla="*/ 2147483647 w 116"/>
                <a:gd name="T63" fmla="*/ 2147483647 h 238"/>
                <a:gd name="T64" fmla="*/ 2147483647 w 116"/>
                <a:gd name="T65" fmla="*/ 2147483647 h 23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6"/>
                <a:gd name="T100" fmla="*/ 0 h 238"/>
                <a:gd name="T101" fmla="*/ 116 w 116"/>
                <a:gd name="T102" fmla="*/ 238 h 23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6" h="238">
                  <a:moveTo>
                    <a:pt x="78" y="4"/>
                  </a:moveTo>
                  <a:lnTo>
                    <a:pt x="99" y="0"/>
                  </a:lnTo>
                  <a:lnTo>
                    <a:pt x="110" y="4"/>
                  </a:lnTo>
                  <a:lnTo>
                    <a:pt x="116" y="17"/>
                  </a:lnTo>
                  <a:lnTo>
                    <a:pt x="116" y="34"/>
                  </a:lnTo>
                  <a:lnTo>
                    <a:pt x="114" y="53"/>
                  </a:lnTo>
                  <a:lnTo>
                    <a:pt x="110" y="75"/>
                  </a:lnTo>
                  <a:lnTo>
                    <a:pt x="105" y="94"/>
                  </a:lnTo>
                  <a:lnTo>
                    <a:pt x="103" y="111"/>
                  </a:lnTo>
                  <a:lnTo>
                    <a:pt x="103" y="143"/>
                  </a:lnTo>
                  <a:lnTo>
                    <a:pt x="101" y="175"/>
                  </a:lnTo>
                  <a:lnTo>
                    <a:pt x="97" y="203"/>
                  </a:lnTo>
                  <a:lnTo>
                    <a:pt x="93" y="220"/>
                  </a:lnTo>
                  <a:lnTo>
                    <a:pt x="88" y="225"/>
                  </a:lnTo>
                  <a:lnTo>
                    <a:pt x="82" y="229"/>
                  </a:lnTo>
                  <a:lnTo>
                    <a:pt x="71" y="233"/>
                  </a:lnTo>
                  <a:lnTo>
                    <a:pt x="60" y="238"/>
                  </a:lnTo>
                  <a:lnTo>
                    <a:pt x="48" y="238"/>
                  </a:lnTo>
                  <a:lnTo>
                    <a:pt x="37" y="235"/>
                  </a:lnTo>
                  <a:lnTo>
                    <a:pt x="28" y="227"/>
                  </a:lnTo>
                  <a:lnTo>
                    <a:pt x="20" y="216"/>
                  </a:lnTo>
                  <a:lnTo>
                    <a:pt x="9" y="186"/>
                  </a:lnTo>
                  <a:lnTo>
                    <a:pt x="2" y="160"/>
                  </a:lnTo>
                  <a:lnTo>
                    <a:pt x="0" y="139"/>
                  </a:lnTo>
                  <a:lnTo>
                    <a:pt x="2" y="124"/>
                  </a:lnTo>
                  <a:lnTo>
                    <a:pt x="9" y="109"/>
                  </a:lnTo>
                  <a:lnTo>
                    <a:pt x="20" y="92"/>
                  </a:lnTo>
                  <a:lnTo>
                    <a:pt x="35" y="79"/>
                  </a:lnTo>
                  <a:lnTo>
                    <a:pt x="48" y="75"/>
                  </a:lnTo>
                  <a:lnTo>
                    <a:pt x="56" y="64"/>
                  </a:lnTo>
                  <a:lnTo>
                    <a:pt x="63" y="40"/>
                  </a:lnTo>
                  <a:lnTo>
                    <a:pt x="69" y="17"/>
                  </a:lnTo>
                  <a:lnTo>
                    <a:pt x="78" y="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85000"/>
                </a:schemeClr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kumimoji="0" lang="zh-TW" altLang="en-US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sp>
        <p:nvSpPr>
          <p:cNvPr id="147" name="矩形 146">
            <a:extLst>
              <a:ext uri="{FF2B5EF4-FFF2-40B4-BE49-F238E27FC236}">
                <a16:creationId xmlns="" xmlns:a16="http://schemas.microsoft.com/office/drawing/2014/main" id="{19FA7753-03DE-4223-B2E0-E3CE5EDF3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4210" y="1554074"/>
            <a:ext cx="1134665" cy="116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609600">
              <a:lnSpc>
                <a:spcPct val="80000"/>
              </a:lnSpc>
              <a:spcBef>
                <a:spcPct val="20000"/>
              </a:spcBef>
            </a:pPr>
            <a:r>
              <a:rPr kumimoji="0" lang="fr-FR" altLang="zh-TW" sz="1200" b="1" dirty="0">
                <a:solidFill>
                  <a:srgbClr val="206EA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American: 9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s-E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Brzail: 1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s-E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Canada: 1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s-E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Colombia: 1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fr-FR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Panama: 1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s-E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USA: 5</a:t>
            </a:r>
          </a:p>
        </p:txBody>
      </p:sp>
      <p:sp>
        <p:nvSpPr>
          <p:cNvPr id="148" name="矩形 147">
            <a:extLst>
              <a:ext uri="{FF2B5EF4-FFF2-40B4-BE49-F238E27FC236}">
                <a16:creationId xmlns="" xmlns:a16="http://schemas.microsoft.com/office/drawing/2014/main" id="{5289A699-63BE-4629-B1AB-12B5CE69C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1554075"/>
            <a:ext cx="1350169" cy="153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609600">
              <a:lnSpc>
                <a:spcPct val="80000"/>
              </a:lnSpc>
              <a:spcBef>
                <a:spcPct val="20000"/>
              </a:spcBef>
            </a:pPr>
            <a:r>
              <a:rPr kumimoji="0" lang="en-US" altLang="zh-TW" sz="1200" b="1" dirty="0">
                <a:solidFill>
                  <a:srgbClr val="206EA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Asia: 15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India: 4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Indonesia: 3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Mongolia: 1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Singapore: 1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Taiwan: 3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Thailand: 1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Turkey: 2</a:t>
            </a:r>
          </a:p>
        </p:txBody>
      </p:sp>
      <p:sp>
        <p:nvSpPr>
          <p:cNvPr id="149" name="矩形 148">
            <a:extLst>
              <a:ext uri="{FF2B5EF4-FFF2-40B4-BE49-F238E27FC236}">
                <a16:creationId xmlns="" xmlns:a16="http://schemas.microsoft.com/office/drawing/2014/main" id="{9FF01439-46A9-4A31-BB91-77A104D7D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363" y="1554074"/>
            <a:ext cx="1026319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609600">
              <a:lnSpc>
                <a:spcPct val="80000"/>
              </a:lnSpc>
              <a:spcBef>
                <a:spcPct val="20000"/>
              </a:spcBef>
            </a:pPr>
            <a:r>
              <a:rPr kumimoji="0" lang="en-US" altLang="zh-TW" sz="1200" b="1" dirty="0">
                <a:solidFill>
                  <a:srgbClr val="206EA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Africa: 3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Egypt: 1             </a:t>
            </a:r>
            <a:endParaRPr lang="en-GB" altLang="zh-TW" sz="1200" dirty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Morocco: 2</a:t>
            </a:r>
          </a:p>
        </p:txBody>
      </p:sp>
      <p:sp>
        <p:nvSpPr>
          <p:cNvPr id="150" name="矩形 149">
            <a:extLst>
              <a:ext uri="{FF2B5EF4-FFF2-40B4-BE49-F238E27FC236}">
                <a16:creationId xmlns="" xmlns:a16="http://schemas.microsoft.com/office/drawing/2014/main" id="{432FCBBF-822B-4FBB-B475-6E7CCE172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9869" y="1554074"/>
            <a:ext cx="1243013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609600">
              <a:lnSpc>
                <a:spcPct val="80000"/>
              </a:lnSpc>
              <a:spcBef>
                <a:spcPct val="20000"/>
              </a:spcBef>
            </a:pPr>
            <a:r>
              <a:rPr kumimoji="0" lang="en-GB" altLang="zh-TW" sz="1200" b="1" dirty="0">
                <a:solidFill>
                  <a:srgbClr val="206EA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Oceania: 1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Australia: 1</a:t>
            </a:r>
            <a:endParaRPr lang="en-GB" altLang="zh-TW" sz="1200" u="sng" dirty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endParaRPr lang="en-GB" altLang="zh-TW" sz="1200" dirty="0">
              <a:solidFill>
                <a:srgbClr val="333399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51" name="矩形 11">
            <a:extLst>
              <a:ext uri="{FF2B5EF4-FFF2-40B4-BE49-F238E27FC236}">
                <a16:creationId xmlns="" xmlns:a16="http://schemas.microsoft.com/office/drawing/2014/main" id="{514FD5AB-44BB-49E9-9318-E89C6A396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9748" y="1533436"/>
            <a:ext cx="1350169" cy="171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609600">
              <a:lnSpc>
                <a:spcPct val="80000"/>
              </a:lnSpc>
              <a:spcBef>
                <a:spcPct val="20000"/>
              </a:spcBef>
            </a:pPr>
            <a:r>
              <a:rPr kumimoji="0" lang="en-GB" altLang="zh-TW" sz="1200" b="1" dirty="0">
                <a:solidFill>
                  <a:srgbClr val="206EA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Europe: 2</a:t>
            </a:r>
            <a:r>
              <a:rPr kumimoji="0" lang="en-US" altLang="zh-TW" sz="1200" b="1" dirty="0">
                <a:solidFill>
                  <a:srgbClr val="206EA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</a:t>
            </a:r>
            <a:endParaRPr kumimoji="0" lang="en-GB" altLang="zh-TW" sz="1200" b="1" dirty="0">
              <a:solidFill>
                <a:srgbClr val="206EA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609600" indent="-609600"/>
            <a:r>
              <a:rPr lang="pt-BR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France: 3</a:t>
            </a:r>
          </a:p>
          <a:p>
            <a:pPr marL="609600" indent="-609600"/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Greece: 2</a:t>
            </a:r>
          </a:p>
          <a:p>
            <a:pPr marL="609600" indent="-609600"/>
            <a:r>
              <a:rPr lang="pt-BR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Italy: 5</a:t>
            </a:r>
          </a:p>
          <a:p>
            <a:pPr marL="609600" indent="-609600"/>
            <a:r>
              <a:rPr lang="pt-BR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Lithuania: 1</a:t>
            </a:r>
          </a:p>
          <a:p>
            <a:pPr marL="609600" indent="-609600"/>
            <a:r>
              <a:rPr lang="pt-BR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Poland: 1</a:t>
            </a:r>
          </a:p>
          <a:p>
            <a:pPr marL="609600" indent="-609600"/>
            <a:r>
              <a:rPr lang="pt-BR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Portugal: 3</a:t>
            </a:r>
          </a:p>
          <a:p>
            <a:pPr marL="609600" indent="-609600"/>
            <a:r>
              <a:rPr lang="pt-BR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Switzerland: 1</a:t>
            </a:r>
          </a:p>
          <a:p>
            <a:pPr marL="609600" indent="-609600"/>
            <a:r>
              <a:rPr lang="pt-BR" altLang="zh-TW" sz="12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UK: 4</a:t>
            </a:r>
          </a:p>
        </p:txBody>
      </p:sp>
      <p:graphicFrame>
        <p:nvGraphicFramePr>
          <p:cNvPr id="152" name="Object 9">
            <a:extLst>
              <a:ext uri="{FF2B5EF4-FFF2-40B4-BE49-F238E27FC236}">
                <a16:creationId xmlns="" xmlns:a16="http://schemas.microsoft.com/office/drawing/2014/main" id="{6115FCA2-EEC2-4F98-A788-E1CF7DA78A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8778602"/>
              </p:ext>
            </p:extLst>
          </p:nvPr>
        </p:nvGraphicFramePr>
        <p:xfrm flipH="1">
          <a:off x="3035647" y="5756388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9" name="多媒體項目" r:id="rId3" imgW="2344848" imgH="3468986" progId="">
                  <p:embed/>
                </p:oleObj>
              </mc:Choice>
              <mc:Fallback>
                <p:oleObj name="多媒體項目" r:id="rId3" imgW="2344848" imgH="3468986" progId="">
                  <p:embed/>
                  <p:pic>
                    <p:nvPicPr>
                      <p:cNvPr id="66253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3035647" y="5756388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10">
            <a:extLst>
              <a:ext uri="{FF2B5EF4-FFF2-40B4-BE49-F238E27FC236}">
                <a16:creationId xmlns="" xmlns:a16="http://schemas.microsoft.com/office/drawing/2014/main" id="{96E1BCDA-DB48-462A-AD6D-8147861038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484288"/>
              </p:ext>
            </p:extLst>
          </p:nvPr>
        </p:nvGraphicFramePr>
        <p:xfrm flipH="1">
          <a:off x="2105297" y="4248361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0" name="多媒體項目" r:id="rId5" imgW="2344848" imgH="3468986" progId="">
                  <p:embed/>
                </p:oleObj>
              </mc:Choice>
              <mc:Fallback>
                <p:oleObj name="多媒體項目" r:id="rId5" imgW="2344848" imgH="3468986" progId="">
                  <p:embed/>
                  <p:pic>
                    <p:nvPicPr>
                      <p:cNvPr id="66253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105297" y="4248361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" name="Object 11">
            <a:extLst>
              <a:ext uri="{FF2B5EF4-FFF2-40B4-BE49-F238E27FC236}">
                <a16:creationId xmlns="" xmlns:a16="http://schemas.microsoft.com/office/drawing/2014/main" id="{7DB0CD42-148E-40C4-BB25-0A167A3147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6215822"/>
              </p:ext>
            </p:extLst>
          </p:nvPr>
        </p:nvGraphicFramePr>
        <p:xfrm flipH="1">
          <a:off x="2051720" y="4753186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1" name="多媒體項目" r:id="rId6" imgW="2344848" imgH="3468986" progId="">
                  <p:embed/>
                </p:oleObj>
              </mc:Choice>
              <mc:Fallback>
                <p:oleObj name="多媒體項目" r:id="rId6" imgW="2344848" imgH="3468986" progId="">
                  <p:embed/>
                  <p:pic>
                    <p:nvPicPr>
                      <p:cNvPr id="6625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051720" y="4753186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" name="Object 12">
            <a:extLst>
              <a:ext uri="{FF2B5EF4-FFF2-40B4-BE49-F238E27FC236}">
                <a16:creationId xmlns="" xmlns:a16="http://schemas.microsoft.com/office/drawing/2014/main" id="{66043537-C03A-42A9-AE5C-4D1F00F571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5231546"/>
              </p:ext>
            </p:extLst>
          </p:nvPr>
        </p:nvGraphicFramePr>
        <p:xfrm flipH="1">
          <a:off x="4498950" y="4233926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2" name="多媒體項目" r:id="rId7" imgW="2344848" imgH="3468986" progId="">
                  <p:embed/>
                </p:oleObj>
              </mc:Choice>
              <mc:Fallback>
                <p:oleObj name="多媒體項目" r:id="rId7" imgW="2344848" imgH="3468986" progId="">
                  <p:embed/>
                  <p:pic>
                    <p:nvPicPr>
                      <p:cNvPr id="662541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498950" y="4233926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" name="Object 13">
            <a:extLst>
              <a:ext uri="{FF2B5EF4-FFF2-40B4-BE49-F238E27FC236}">
                <a16:creationId xmlns="" xmlns:a16="http://schemas.microsoft.com/office/drawing/2014/main" id="{E6C2C8BD-919D-4F5B-B266-C263F010D7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2869879"/>
              </p:ext>
            </p:extLst>
          </p:nvPr>
        </p:nvGraphicFramePr>
        <p:xfrm flipH="1">
          <a:off x="4067944" y="4665726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3" name="多媒體項目" r:id="rId8" imgW="2344848" imgH="3468986" progId="">
                  <p:embed/>
                </p:oleObj>
              </mc:Choice>
              <mc:Fallback>
                <p:oleObj name="多媒體項目" r:id="rId8" imgW="2344848" imgH="3468986" progId="">
                  <p:embed/>
                  <p:pic>
                    <p:nvPicPr>
                      <p:cNvPr id="662542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067944" y="4665726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" name="Object 14">
            <a:extLst>
              <a:ext uri="{FF2B5EF4-FFF2-40B4-BE49-F238E27FC236}">
                <a16:creationId xmlns="" xmlns:a16="http://schemas.microsoft.com/office/drawing/2014/main" id="{812D6E54-20F0-4F05-BB31-39BF7AE9D6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6910945"/>
              </p:ext>
            </p:extLst>
          </p:nvPr>
        </p:nvGraphicFramePr>
        <p:xfrm flipH="1">
          <a:off x="4120331" y="4306951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4" name="多媒體項目" r:id="rId9" imgW="2344848" imgH="3468986" progId="">
                  <p:embed/>
                </p:oleObj>
              </mc:Choice>
              <mc:Fallback>
                <p:oleObj name="多媒體項目" r:id="rId9" imgW="2344848" imgH="3468986" progId="">
                  <p:embed/>
                  <p:pic>
                    <p:nvPicPr>
                      <p:cNvPr id="662543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120331" y="4306951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" name="Object 15">
            <a:extLst>
              <a:ext uri="{FF2B5EF4-FFF2-40B4-BE49-F238E27FC236}">
                <a16:creationId xmlns="" xmlns:a16="http://schemas.microsoft.com/office/drawing/2014/main" id="{CE54E0D8-7B46-4478-8285-3A6AEE58D3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901119"/>
              </p:ext>
            </p:extLst>
          </p:nvPr>
        </p:nvGraphicFramePr>
        <p:xfrm flipH="1">
          <a:off x="5470500" y="4002569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5" name="多媒體項目" r:id="rId10" imgW="2344848" imgH="3468986" progId="">
                  <p:embed/>
                </p:oleObj>
              </mc:Choice>
              <mc:Fallback>
                <p:oleObj name="多媒體項目" r:id="rId10" imgW="2344848" imgH="3468986" progId="">
                  <p:embed/>
                  <p:pic>
                    <p:nvPicPr>
                      <p:cNvPr id="662544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470500" y="4002569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" name="Object 16">
            <a:extLst>
              <a:ext uri="{FF2B5EF4-FFF2-40B4-BE49-F238E27FC236}">
                <a16:creationId xmlns="" xmlns:a16="http://schemas.microsoft.com/office/drawing/2014/main" id="{BCF0DDBD-53A3-4CB7-8CEE-0E7F3A7805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3826784"/>
              </p:ext>
            </p:extLst>
          </p:nvPr>
        </p:nvGraphicFramePr>
        <p:xfrm flipH="1">
          <a:off x="4337025" y="4522851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6" name="多媒體項目" r:id="rId11" imgW="2344848" imgH="3468986" progId="">
                  <p:embed/>
                </p:oleObj>
              </mc:Choice>
              <mc:Fallback>
                <p:oleObj name="多媒體項目" r:id="rId11" imgW="2344848" imgH="3468986" progId="">
                  <p:embed/>
                  <p:pic>
                    <p:nvPicPr>
                      <p:cNvPr id="662545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337025" y="4522851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" name="Object 17">
            <a:extLst>
              <a:ext uri="{FF2B5EF4-FFF2-40B4-BE49-F238E27FC236}">
                <a16:creationId xmlns="" xmlns:a16="http://schemas.microsoft.com/office/drawing/2014/main" id="{3966E2C6-A559-4C7F-AE70-9A8A2A7065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550098"/>
              </p:ext>
            </p:extLst>
          </p:nvPr>
        </p:nvGraphicFramePr>
        <p:xfrm flipH="1">
          <a:off x="6303094" y="5458062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7" name="多媒體項目" r:id="rId12" imgW="2344848" imgH="3468986" progId="">
                  <p:embed/>
                </p:oleObj>
              </mc:Choice>
              <mc:Fallback>
                <p:oleObj name="多媒體項目" r:id="rId12" imgW="2344848" imgH="3468986" progId="">
                  <p:embed/>
                  <p:pic>
                    <p:nvPicPr>
                      <p:cNvPr id="662546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303094" y="5458062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" name="Object 18">
            <a:extLst>
              <a:ext uri="{FF2B5EF4-FFF2-40B4-BE49-F238E27FC236}">
                <a16:creationId xmlns="" xmlns:a16="http://schemas.microsoft.com/office/drawing/2014/main" id="{16F0984F-B7B5-4900-8F00-A157D81E5C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6936878"/>
              </p:ext>
            </p:extLst>
          </p:nvPr>
        </p:nvGraphicFramePr>
        <p:xfrm flipH="1">
          <a:off x="6410250" y="5600937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8" name="多媒體項目" r:id="rId13" imgW="2344848" imgH="3468986" progId="">
                  <p:embed/>
                </p:oleObj>
              </mc:Choice>
              <mc:Fallback>
                <p:oleObj name="多媒體項目" r:id="rId13" imgW="2344848" imgH="3468986" progId="">
                  <p:embed/>
                  <p:pic>
                    <p:nvPicPr>
                      <p:cNvPr id="66254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410250" y="5600937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" name="Object 19">
            <a:extLst>
              <a:ext uri="{FF2B5EF4-FFF2-40B4-BE49-F238E27FC236}">
                <a16:creationId xmlns="" xmlns:a16="http://schemas.microsoft.com/office/drawing/2014/main" id="{70EA7991-8AF6-4BD0-AD61-42D42420CB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4695061"/>
              </p:ext>
            </p:extLst>
          </p:nvPr>
        </p:nvGraphicFramePr>
        <p:xfrm flipH="1">
          <a:off x="6229274" y="5026088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9" name="多媒體項目" r:id="rId14" imgW="2344848" imgH="3468986" progId="">
                  <p:embed/>
                </p:oleObj>
              </mc:Choice>
              <mc:Fallback>
                <p:oleObj name="多媒體項目" r:id="rId14" imgW="2344848" imgH="3468986" progId="">
                  <p:embed/>
                  <p:pic>
                    <p:nvPicPr>
                      <p:cNvPr id="662548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229274" y="5026088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" name="Object 20">
            <a:extLst>
              <a:ext uri="{FF2B5EF4-FFF2-40B4-BE49-F238E27FC236}">
                <a16:creationId xmlns="" xmlns:a16="http://schemas.microsoft.com/office/drawing/2014/main" id="{F539D063-6AEF-4713-9FD8-07AA6631EE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7311850"/>
              </p:ext>
            </p:extLst>
          </p:nvPr>
        </p:nvGraphicFramePr>
        <p:xfrm flipH="1">
          <a:off x="5960193" y="5241988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0" name="多媒體項目" r:id="rId15" imgW="2344848" imgH="3468986" progId="">
                  <p:embed/>
                </p:oleObj>
              </mc:Choice>
              <mc:Fallback>
                <p:oleObj name="多媒體項目" r:id="rId15" imgW="2344848" imgH="3468986" progId="">
                  <p:embed/>
                  <p:pic>
                    <p:nvPicPr>
                      <p:cNvPr id="662549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960193" y="5241988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" name="Object 21">
            <a:extLst>
              <a:ext uri="{FF2B5EF4-FFF2-40B4-BE49-F238E27FC236}">
                <a16:creationId xmlns="" xmlns:a16="http://schemas.microsoft.com/office/drawing/2014/main" id="{99076AEF-E5B6-4E70-BA62-F83F4B1712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9966260"/>
              </p:ext>
            </p:extLst>
          </p:nvPr>
        </p:nvGraphicFramePr>
        <p:xfrm flipH="1">
          <a:off x="4391794" y="4306951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1" name="多媒體項目" r:id="rId16" imgW="2344848" imgH="3468986" progId="">
                  <p:embed/>
                </p:oleObj>
              </mc:Choice>
              <mc:Fallback>
                <p:oleObj name="多媒體項目" r:id="rId16" imgW="2344848" imgH="3468986" progId="">
                  <p:embed/>
                  <p:pic>
                    <p:nvPicPr>
                      <p:cNvPr id="66255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391794" y="4306951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" name="Object 22">
            <a:extLst>
              <a:ext uri="{FF2B5EF4-FFF2-40B4-BE49-F238E27FC236}">
                <a16:creationId xmlns="" xmlns:a16="http://schemas.microsoft.com/office/drawing/2014/main" id="{0023EC04-5CD9-4626-9A8C-97BBD978F8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953011"/>
              </p:ext>
            </p:extLst>
          </p:nvPr>
        </p:nvGraphicFramePr>
        <p:xfrm flipH="1">
          <a:off x="4120331" y="4883213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2" name="多媒體項目" r:id="rId17" imgW="2344848" imgH="3468986" progId="">
                  <p:embed/>
                </p:oleObj>
              </mc:Choice>
              <mc:Fallback>
                <p:oleObj name="多媒體項目" r:id="rId17" imgW="2344848" imgH="3468986" progId="">
                  <p:embed/>
                  <p:pic>
                    <p:nvPicPr>
                      <p:cNvPr id="66255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120331" y="4883213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" name="Object 23">
            <a:extLst>
              <a:ext uri="{FF2B5EF4-FFF2-40B4-BE49-F238E27FC236}">
                <a16:creationId xmlns="" xmlns:a16="http://schemas.microsoft.com/office/drawing/2014/main" id="{47E22D23-9FC6-4F1F-87A2-732CCDB2FA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705601"/>
              </p:ext>
            </p:extLst>
          </p:nvPr>
        </p:nvGraphicFramePr>
        <p:xfrm flipH="1">
          <a:off x="4660875" y="5026088"/>
          <a:ext cx="105966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3" name="多媒體項目" r:id="rId18" imgW="2344848" imgH="3468986" progId="">
                  <p:embed/>
                </p:oleObj>
              </mc:Choice>
              <mc:Fallback>
                <p:oleObj name="多媒體項目" r:id="rId18" imgW="2344848" imgH="3468986" progId="">
                  <p:embed/>
                  <p:pic>
                    <p:nvPicPr>
                      <p:cNvPr id="66255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660875" y="5026088"/>
                        <a:ext cx="105966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" name="Object 24">
            <a:extLst>
              <a:ext uri="{FF2B5EF4-FFF2-40B4-BE49-F238E27FC236}">
                <a16:creationId xmlns="" xmlns:a16="http://schemas.microsoft.com/office/drawing/2014/main" id="{FC14239B-660C-42BE-A36E-74AE8128A5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735783"/>
              </p:ext>
            </p:extLst>
          </p:nvPr>
        </p:nvGraphicFramePr>
        <p:xfrm flipH="1">
          <a:off x="5580384" y="5170551"/>
          <a:ext cx="10834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4" name="多媒體項目" r:id="rId19" imgW="2344848" imgH="3468986" progId="">
                  <p:embed/>
                </p:oleObj>
              </mc:Choice>
              <mc:Fallback>
                <p:oleObj name="多媒體項目" r:id="rId19" imgW="2344848" imgH="3468986" progId="">
                  <p:embed/>
                  <p:pic>
                    <p:nvPicPr>
                      <p:cNvPr id="66255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580384" y="5170551"/>
                        <a:ext cx="10834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" name="Object 9">
            <a:extLst>
              <a:ext uri="{FF2B5EF4-FFF2-40B4-BE49-F238E27FC236}">
                <a16:creationId xmlns="" xmlns:a16="http://schemas.microsoft.com/office/drawing/2014/main" id="{DF51FBBA-43E8-477B-8162-FAEAC13B3F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4481084"/>
              </p:ext>
            </p:extLst>
          </p:nvPr>
        </p:nvGraphicFramePr>
        <p:xfrm flipH="1">
          <a:off x="2411760" y="5242038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5" name="多媒體項目" r:id="rId20" imgW="2344848" imgH="3468986" progId="">
                  <p:embed/>
                </p:oleObj>
              </mc:Choice>
              <mc:Fallback>
                <p:oleObj name="多媒體項目" r:id="rId20" imgW="2344848" imgH="3468986" progId="">
                  <p:embed/>
                  <p:pic>
                    <p:nvPicPr>
                      <p:cNvPr id="2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411760" y="5242038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" name="Object 9">
            <a:extLst>
              <a:ext uri="{FF2B5EF4-FFF2-40B4-BE49-F238E27FC236}">
                <a16:creationId xmlns="" xmlns:a16="http://schemas.microsoft.com/office/drawing/2014/main" id="{EBE37598-C9CF-4DEE-94B4-D56CEFE47C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9530770"/>
              </p:ext>
            </p:extLst>
          </p:nvPr>
        </p:nvGraphicFramePr>
        <p:xfrm flipH="1">
          <a:off x="4189388" y="4375213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6" name="多媒體項目" r:id="rId21" imgW="2344848" imgH="3468986" progId="">
                  <p:embed/>
                </p:oleObj>
              </mc:Choice>
              <mc:Fallback>
                <p:oleObj name="多媒體項目" r:id="rId21" imgW="2344848" imgH="3468986" progId="">
                  <p:embed/>
                  <p:pic>
                    <p:nvPicPr>
                      <p:cNvPr id="3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189388" y="4375213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0" name="Object 9">
            <a:extLst>
              <a:ext uri="{FF2B5EF4-FFF2-40B4-BE49-F238E27FC236}">
                <a16:creationId xmlns="" xmlns:a16="http://schemas.microsoft.com/office/drawing/2014/main" id="{3AAD52A4-2DC8-4DBD-9EDD-39C255282F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34233"/>
              </p:ext>
            </p:extLst>
          </p:nvPr>
        </p:nvGraphicFramePr>
        <p:xfrm flipH="1">
          <a:off x="4467994" y="4545076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7" name="多媒體項目" r:id="rId22" imgW="2344848" imgH="3468986" progId="">
                  <p:embed/>
                </p:oleObj>
              </mc:Choice>
              <mc:Fallback>
                <p:oleObj name="多媒體項目" r:id="rId22" imgW="2344848" imgH="3468986" progId="">
                  <p:embed/>
                  <p:pic>
                    <p:nvPicPr>
                      <p:cNvPr id="3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467994" y="4545076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" name="Object 9">
            <a:extLst>
              <a:ext uri="{FF2B5EF4-FFF2-40B4-BE49-F238E27FC236}">
                <a16:creationId xmlns="" xmlns:a16="http://schemas.microsoft.com/office/drawing/2014/main" id="{F8A39F38-EC32-4AFF-A39A-0C09F4B0AF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121247"/>
              </p:ext>
            </p:extLst>
          </p:nvPr>
        </p:nvGraphicFramePr>
        <p:xfrm flipH="1">
          <a:off x="4366791" y="4602226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8" name="多媒體項目" r:id="rId23" imgW="2344848" imgH="3468986" progId="">
                  <p:embed/>
                </p:oleObj>
              </mc:Choice>
              <mc:Fallback>
                <p:oleObj name="多媒體項目" r:id="rId23" imgW="2344848" imgH="3468986" progId="">
                  <p:embed/>
                  <p:pic>
                    <p:nvPicPr>
                      <p:cNvPr id="3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366791" y="4602226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" name="Object 9">
            <a:extLst>
              <a:ext uri="{FF2B5EF4-FFF2-40B4-BE49-F238E27FC236}">
                <a16:creationId xmlns="" xmlns:a16="http://schemas.microsoft.com/office/drawing/2014/main" id="{62995139-02DC-4BE2-AE16-35D14620D1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1691833"/>
              </p:ext>
            </p:extLst>
          </p:nvPr>
        </p:nvGraphicFramePr>
        <p:xfrm flipH="1">
          <a:off x="4515619" y="4386326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9" name="多媒體項目" r:id="rId24" imgW="2344848" imgH="3468986" progId="">
                  <p:embed/>
                </p:oleObj>
              </mc:Choice>
              <mc:Fallback>
                <p:oleObj name="多媒體項目" r:id="rId24" imgW="2344848" imgH="3468986" progId="">
                  <p:embed/>
                  <p:pic>
                    <p:nvPicPr>
                      <p:cNvPr id="34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515619" y="4386326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" name="Object 9">
            <a:extLst>
              <a:ext uri="{FF2B5EF4-FFF2-40B4-BE49-F238E27FC236}">
                <a16:creationId xmlns="" xmlns:a16="http://schemas.microsoft.com/office/drawing/2014/main" id="{0B122F49-40CB-4455-89E3-397A480349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096496"/>
              </p:ext>
            </p:extLst>
          </p:nvPr>
        </p:nvGraphicFramePr>
        <p:xfrm flipH="1">
          <a:off x="6660232" y="5314046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0" name="多媒體項目" r:id="rId25" imgW="2344848" imgH="3468986" progId="">
                  <p:embed/>
                </p:oleObj>
              </mc:Choice>
              <mc:Fallback>
                <p:oleObj name="多媒體項目" r:id="rId25" imgW="2344848" imgH="3468986" progId="">
                  <p:embed/>
                  <p:pic>
                    <p:nvPicPr>
                      <p:cNvPr id="3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660232" y="5314046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" name="Object 9">
            <a:extLst>
              <a:ext uri="{FF2B5EF4-FFF2-40B4-BE49-F238E27FC236}">
                <a16:creationId xmlns="" xmlns:a16="http://schemas.microsoft.com/office/drawing/2014/main" id="{90304925-149E-4FC8-9658-888CF069F1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375574"/>
              </p:ext>
            </p:extLst>
          </p:nvPr>
        </p:nvGraphicFramePr>
        <p:xfrm flipH="1">
          <a:off x="7019032" y="5890110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1" name="多媒體項目" r:id="rId26" imgW="2344848" imgH="3468986" progId="">
                  <p:embed/>
                </p:oleObj>
              </mc:Choice>
              <mc:Fallback>
                <p:oleObj name="多媒體項目" r:id="rId26" imgW="2344848" imgH="3468986" progId="">
                  <p:embed/>
                  <p:pic>
                    <p:nvPicPr>
                      <p:cNvPr id="3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7019032" y="5890110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" name="Object 9">
            <a:extLst>
              <a:ext uri="{FF2B5EF4-FFF2-40B4-BE49-F238E27FC236}">
                <a16:creationId xmlns="" xmlns:a16="http://schemas.microsoft.com/office/drawing/2014/main" id="{EBA285DF-63CA-478D-9D91-A8F9D9DACA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820341"/>
              </p:ext>
            </p:extLst>
          </p:nvPr>
        </p:nvGraphicFramePr>
        <p:xfrm flipH="1">
          <a:off x="4672782" y="4699063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2" name="多媒體項目" r:id="rId27" imgW="2344848" imgH="3468986" progId="">
                  <p:embed/>
                </p:oleObj>
              </mc:Choice>
              <mc:Fallback>
                <p:oleObj name="多媒體項目" r:id="rId27" imgW="2344848" imgH="3468986" progId="">
                  <p:embed/>
                  <p:pic>
                    <p:nvPicPr>
                      <p:cNvPr id="3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672782" y="4699063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" name="Object 15">
            <a:extLst>
              <a:ext uri="{FF2B5EF4-FFF2-40B4-BE49-F238E27FC236}">
                <a16:creationId xmlns="" xmlns:a16="http://schemas.microsoft.com/office/drawing/2014/main" id="{87CD6D12-55CE-4B00-BFFE-060ED69D7B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2991305"/>
              </p:ext>
            </p:extLst>
          </p:nvPr>
        </p:nvGraphicFramePr>
        <p:xfrm flipH="1">
          <a:off x="5052591" y="4784788"/>
          <a:ext cx="105965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3" name="多媒體項目" r:id="rId28" imgW="2344848" imgH="3468986" progId="">
                  <p:embed/>
                </p:oleObj>
              </mc:Choice>
              <mc:Fallback>
                <p:oleObj name="多媒體項目" r:id="rId28" imgW="2344848" imgH="3468986" progId="">
                  <p:embed/>
                  <p:pic>
                    <p:nvPicPr>
                      <p:cNvPr id="4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052591" y="4784788"/>
                        <a:ext cx="105965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" name="Object 11">
            <a:extLst>
              <a:ext uri="{FF2B5EF4-FFF2-40B4-BE49-F238E27FC236}">
                <a16:creationId xmlns="" xmlns:a16="http://schemas.microsoft.com/office/drawing/2014/main" id="{B7B400E6-3D0B-4C6E-A8C7-C99F31AF11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405527"/>
              </p:ext>
            </p:extLst>
          </p:nvPr>
        </p:nvGraphicFramePr>
        <p:xfrm flipH="1">
          <a:off x="2661791" y="5494450"/>
          <a:ext cx="145256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4" name="多媒體項目" r:id="rId29" imgW="2344848" imgH="3468986" progId="">
                  <p:embed/>
                </p:oleObj>
              </mc:Choice>
              <mc:Fallback>
                <p:oleObj name="多媒體項目" r:id="rId29" imgW="2344848" imgH="3468986" progId="">
                  <p:embed/>
                  <p:pic>
                    <p:nvPicPr>
                      <p:cNvPr id="3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661791" y="5494450"/>
                        <a:ext cx="145256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" name="Rectangle 1">
            <a:extLst>
              <a:ext uri="{FF2B5EF4-FFF2-40B4-BE49-F238E27FC236}">
                <a16:creationId xmlns="" xmlns:a16="http://schemas.microsoft.com/office/drawing/2014/main" id="{392913CE-A9BA-46E6-845F-A56933103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389576"/>
            <a:ext cx="79208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en-US" sz="4400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成功案例</a:t>
            </a:r>
            <a:r>
              <a:rPr lang="en-US" altLang="zh-TW" sz="4400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4400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大眾交通運輸業</a:t>
            </a:r>
            <a:endParaRPr lang="en-US" altLang="fr-FR" sz="4400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179" name="Text Box 25">
            <a:extLst>
              <a:ext uri="{FF2B5EF4-FFF2-40B4-BE49-F238E27FC236}">
                <a16:creationId xmlns="" xmlns:a16="http://schemas.microsoft.com/office/drawing/2014/main" id="{858AB20C-1519-4068-8D77-6C5A42B2D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707" y="5504562"/>
            <a:ext cx="2228495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>
            <a:spAutoFit/>
          </a:bodyPr>
          <a:lstStyle/>
          <a:p>
            <a:r>
              <a:rPr lang="zh-TW" altLang="en-US" sz="2000" dirty="0">
                <a:solidFill>
                  <a:srgbClr val="000000"/>
                </a:solidFill>
                <a:ea typeface="標楷體" panose="03000509000000000000" pitchFamily="65" charset="-120"/>
              </a:rPr>
              <a:t>超過</a:t>
            </a:r>
            <a:r>
              <a:rPr lang="en-US" altLang="zh-TW" sz="2000" dirty="0">
                <a:solidFill>
                  <a:srgbClr val="000000"/>
                </a:solidFill>
                <a:ea typeface="標楷體" panose="03000509000000000000" pitchFamily="65" charset="-120"/>
              </a:rPr>
              <a:t> </a:t>
            </a:r>
            <a:r>
              <a:rPr lang="en-US" altLang="zh-TW" sz="2000" dirty="0">
                <a:solidFill>
                  <a:srgbClr val="FF00FF"/>
                </a:solidFill>
                <a:ea typeface="新細明體" panose="02020500000000000000" pitchFamily="18" charset="-120"/>
              </a:rPr>
              <a:t>45+</a:t>
            </a:r>
            <a:r>
              <a:rPr lang="zh-TW" altLang="en-US" sz="2000" dirty="0">
                <a:solidFill>
                  <a:srgbClr val="000000"/>
                </a:solidFill>
                <a:ea typeface="標楷體" panose="03000509000000000000" pitchFamily="65" charset="-120"/>
              </a:rPr>
              <a:t>成功案例</a:t>
            </a:r>
            <a:endParaRPr lang="en-US" altLang="zh-TW" sz="2000" dirty="0">
              <a:solidFill>
                <a:srgbClr val="000000"/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553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/>
      <p:bldP spid="148" grpId="0"/>
      <p:bldP spid="149" grpId="0"/>
      <p:bldP spid="150" grpId="0"/>
      <p:bldP spid="151" grpId="0"/>
      <p:bldP spid="178" grpId="0"/>
      <p:bldP spid="17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投影片編號版面配置區 1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33</a:t>
            </a:fld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61" name="群組 60">
            <a:extLst>
              <a:ext uri="{FF2B5EF4-FFF2-40B4-BE49-F238E27FC236}">
                <a16:creationId xmlns="" xmlns:a16="http://schemas.microsoft.com/office/drawing/2014/main" id="{EDB1F966-5C71-4D9B-8527-DA434FFDC34D}"/>
              </a:ext>
            </a:extLst>
          </p:cNvPr>
          <p:cNvGrpSpPr/>
          <p:nvPr/>
        </p:nvGrpSpPr>
        <p:grpSpPr>
          <a:xfrm>
            <a:off x="820788" y="2814704"/>
            <a:ext cx="7200800" cy="3193746"/>
            <a:chOff x="323528" y="1700808"/>
            <a:chExt cx="8494713" cy="4371974"/>
          </a:xfrm>
          <a:solidFill>
            <a:schemeClr val="bg1">
              <a:lumMod val="95000"/>
            </a:schemeClr>
          </a:solidFill>
        </p:grpSpPr>
        <p:grpSp>
          <p:nvGrpSpPr>
            <p:cNvPr id="62" name="Group 32">
              <a:extLst>
                <a:ext uri="{FF2B5EF4-FFF2-40B4-BE49-F238E27FC236}">
                  <a16:creationId xmlns="" xmlns:a16="http://schemas.microsoft.com/office/drawing/2014/main" id="{24F93DCD-F51D-49B1-8FC1-45A7E9C8D1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3528" y="1700808"/>
              <a:ext cx="8494713" cy="4371974"/>
              <a:chOff x="171" y="864"/>
              <a:chExt cx="5351" cy="2754"/>
            </a:xfrm>
            <a:grpFill/>
          </p:grpSpPr>
          <p:sp>
            <p:nvSpPr>
              <p:cNvPr id="64" name="Freeform 3">
                <a:extLst>
                  <a:ext uri="{FF2B5EF4-FFF2-40B4-BE49-F238E27FC236}">
                    <a16:creationId xmlns="" xmlns:a16="http://schemas.microsoft.com/office/drawing/2014/main" id="{0B5D521E-F72B-445C-92B2-581EFC5BE1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1" y="2483"/>
                <a:ext cx="670" cy="1135"/>
              </a:xfrm>
              <a:custGeom>
                <a:avLst/>
                <a:gdLst>
                  <a:gd name="T0" fmla="*/ 0 w 670"/>
                  <a:gd name="T1" fmla="*/ 300037 h 1135"/>
                  <a:gd name="T2" fmla="*/ 50800 w 670"/>
                  <a:gd name="T3" fmla="*/ 538162 h 1135"/>
                  <a:gd name="T4" fmla="*/ 139700 w 670"/>
                  <a:gd name="T5" fmla="*/ 633412 h 1135"/>
                  <a:gd name="T6" fmla="*/ 211138 w 670"/>
                  <a:gd name="T7" fmla="*/ 725487 h 1135"/>
                  <a:gd name="T8" fmla="*/ 242888 w 670"/>
                  <a:gd name="T9" fmla="*/ 906462 h 1135"/>
                  <a:gd name="T10" fmla="*/ 204788 w 670"/>
                  <a:gd name="T11" fmla="*/ 1127125 h 1135"/>
                  <a:gd name="T12" fmla="*/ 190500 w 670"/>
                  <a:gd name="T13" fmla="*/ 1293812 h 1135"/>
                  <a:gd name="T14" fmla="*/ 177800 w 670"/>
                  <a:gd name="T15" fmla="*/ 1436687 h 1135"/>
                  <a:gd name="T16" fmla="*/ 146050 w 670"/>
                  <a:gd name="T17" fmla="*/ 1546225 h 1135"/>
                  <a:gd name="T18" fmla="*/ 166688 w 670"/>
                  <a:gd name="T19" fmla="*/ 1662112 h 1135"/>
                  <a:gd name="T20" fmla="*/ 242888 w 670"/>
                  <a:gd name="T21" fmla="*/ 1781175 h 1135"/>
                  <a:gd name="T22" fmla="*/ 293688 w 670"/>
                  <a:gd name="T23" fmla="*/ 1798637 h 1135"/>
                  <a:gd name="T24" fmla="*/ 344488 w 670"/>
                  <a:gd name="T25" fmla="*/ 1801812 h 1135"/>
                  <a:gd name="T26" fmla="*/ 368300 w 670"/>
                  <a:gd name="T27" fmla="*/ 1781175 h 1135"/>
                  <a:gd name="T28" fmla="*/ 333375 w 670"/>
                  <a:gd name="T29" fmla="*/ 1746250 h 1135"/>
                  <a:gd name="T30" fmla="*/ 303213 w 670"/>
                  <a:gd name="T31" fmla="*/ 1662112 h 1135"/>
                  <a:gd name="T32" fmla="*/ 338138 w 670"/>
                  <a:gd name="T33" fmla="*/ 1531937 h 1135"/>
                  <a:gd name="T34" fmla="*/ 415925 w 670"/>
                  <a:gd name="T35" fmla="*/ 1457325 h 1135"/>
                  <a:gd name="T36" fmla="*/ 460375 w 670"/>
                  <a:gd name="T37" fmla="*/ 1352550 h 1135"/>
                  <a:gd name="T38" fmla="*/ 520700 w 670"/>
                  <a:gd name="T39" fmla="*/ 1300162 h 1135"/>
                  <a:gd name="T40" fmla="*/ 585788 w 670"/>
                  <a:gd name="T41" fmla="*/ 1243012 h 1135"/>
                  <a:gd name="T42" fmla="*/ 636588 w 670"/>
                  <a:gd name="T43" fmla="*/ 1177925 h 1135"/>
                  <a:gd name="T44" fmla="*/ 684213 w 670"/>
                  <a:gd name="T45" fmla="*/ 1114425 h 1135"/>
                  <a:gd name="T46" fmla="*/ 715963 w 670"/>
                  <a:gd name="T47" fmla="*/ 1058862 h 1135"/>
                  <a:gd name="T48" fmla="*/ 733425 w 670"/>
                  <a:gd name="T49" fmla="*/ 990600 h 1135"/>
                  <a:gd name="T50" fmla="*/ 752475 w 670"/>
                  <a:gd name="T51" fmla="*/ 942975 h 1135"/>
                  <a:gd name="T52" fmla="*/ 811213 w 670"/>
                  <a:gd name="T53" fmla="*/ 933450 h 1135"/>
                  <a:gd name="T54" fmla="*/ 879475 w 670"/>
                  <a:gd name="T55" fmla="*/ 906462 h 1135"/>
                  <a:gd name="T56" fmla="*/ 939800 w 670"/>
                  <a:gd name="T57" fmla="*/ 885825 h 1135"/>
                  <a:gd name="T58" fmla="*/ 981075 w 670"/>
                  <a:gd name="T59" fmla="*/ 820737 h 1135"/>
                  <a:gd name="T60" fmla="*/ 1028700 w 670"/>
                  <a:gd name="T61" fmla="*/ 681037 h 1135"/>
                  <a:gd name="T62" fmla="*/ 1052513 w 670"/>
                  <a:gd name="T63" fmla="*/ 576262 h 1135"/>
                  <a:gd name="T64" fmla="*/ 1060450 w 670"/>
                  <a:gd name="T65" fmla="*/ 487362 h 1135"/>
                  <a:gd name="T66" fmla="*/ 1028700 w 670"/>
                  <a:gd name="T67" fmla="*/ 433387 h 1135"/>
                  <a:gd name="T68" fmla="*/ 981075 w 670"/>
                  <a:gd name="T69" fmla="*/ 415925 h 1135"/>
                  <a:gd name="T70" fmla="*/ 939800 w 670"/>
                  <a:gd name="T71" fmla="*/ 388937 h 1135"/>
                  <a:gd name="T72" fmla="*/ 909638 w 670"/>
                  <a:gd name="T73" fmla="*/ 341312 h 1135"/>
                  <a:gd name="T74" fmla="*/ 865188 w 670"/>
                  <a:gd name="T75" fmla="*/ 327025 h 1135"/>
                  <a:gd name="T76" fmla="*/ 820738 w 670"/>
                  <a:gd name="T77" fmla="*/ 327025 h 1135"/>
                  <a:gd name="T78" fmla="*/ 781050 w 670"/>
                  <a:gd name="T79" fmla="*/ 309562 h 1135"/>
                  <a:gd name="T80" fmla="*/ 728663 w 670"/>
                  <a:gd name="T81" fmla="*/ 234950 h 1135"/>
                  <a:gd name="T82" fmla="*/ 674688 w 670"/>
                  <a:gd name="T83" fmla="*/ 174625 h 1135"/>
                  <a:gd name="T84" fmla="*/ 582613 w 670"/>
                  <a:gd name="T85" fmla="*/ 112712 h 1135"/>
                  <a:gd name="T86" fmla="*/ 460375 w 670"/>
                  <a:gd name="T87" fmla="*/ 58737 h 1135"/>
                  <a:gd name="T88" fmla="*/ 361950 w 670"/>
                  <a:gd name="T89" fmla="*/ 44450 h 1135"/>
                  <a:gd name="T90" fmla="*/ 293688 w 670"/>
                  <a:gd name="T91" fmla="*/ 38100 h 1135"/>
                  <a:gd name="T92" fmla="*/ 255588 w 670"/>
                  <a:gd name="T93" fmla="*/ 38100 h 1135"/>
                  <a:gd name="T94" fmla="*/ 214313 w 670"/>
                  <a:gd name="T95" fmla="*/ 20637 h 1135"/>
                  <a:gd name="T96" fmla="*/ 177800 w 670"/>
                  <a:gd name="T97" fmla="*/ 0 h 1135"/>
                  <a:gd name="T98" fmla="*/ 133350 w 670"/>
                  <a:gd name="T99" fmla="*/ 26987 h 1135"/>
                  <a:gd name="T100" fmla="*/ 85725 w 670"/>
                  <a:gd name="T101" fmla="*/ 79375 h 1135"/>
                  <a:gd name="T102" fmla="*/ 47625 w 670"/>
                  <a:gd name="T103" fmla="*/ 103187 h 113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70"/>
                  <a:gd name="T157" fmla="*/ 0 h 1135"/>
                  <a:gd name="T158" fmla="*/ 670 w 670"/>
                  <a:gd name="T159" fmla="*/ 1135 h 113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70" h="1135">
                    <a:moveTo>
                      <a:pt x="22" y="73"/>
                    </a:moveTo>
                    <a:lnTo>
                      <a:pt x="9" y="122"/>
                    </a:lnTo>
                    <a:lnTo>
                      <a:pt x="0" y="189"/>
                    </a:lnTo>
                    <a:lnTo>
                      <a:pt x="2" y="260"/>
                    </a:lnTo>
                    <a:lnTo>
                      <a:pt x="17" y="318"/>
                    </a:lnTo>
                    <a:lnTo>
                      <a:pt x="32" y="339"/>
                    </a:lnTo>
                    <a:lnTo>
                      <a:pt x="50" y="361"/>
                    </a:lnTo>
                    <a:lnTo>
                      <a:pt x="69" y="380"/>
                    </a:lnTo>
                    <a:lnTo>
                      <a:pt x="88" y="399"/>
                    </a:lnTo>
                    <a:lnTo>
                      <a:pt x="105" y="418"/>
                    </a:lnTo>
                    <a:lnTo>
                      <a:pt x="122" y="438"/>
                    </a:lnTo>
                    <a:lnTo>
                      <a:pt x="133" y="457"/>
                    </a:lnTo>
                    <a:lnTo>
                      <a:pt x="142" y="478"/>
                    </a:lnTo>
                    <a:lnTo>
                      <a:pt x="150" y="521"/>
                    </a:lnTo>
                    <a:lnTo>
                      <a:pt x="153" y="571"/>
                    </a:lnTo>
                    <a:lnTo>
                      <a:pt x="148" y="622"/>
                    </a:lnTo>
                    <a:lnTo>
                      <a:pt x="137" y="676"/>
                    </a:lnTo>
                    <a:lnTo>
                      <a:pt x="129" y="710"/>
                    </a:lnTo>
                    <a:lnTo>
                      <a:pt x="125" y="744"/>
                    </a:lnTo>
                    <a:lnTo>
                      <a:pt x="122" y="781"/>
                    </a:lnTo>
                    <a:lnTo>
                      <a:pt x="120" y="815"/>
                    </a:lnTo>
                    <a:lnTo>
                      <a:pt x="118" y="847"/>
                    </a:lnTo>
                    <a:lnTo>
                      <a:pt x="116" y="877"/>
                    </a:lnTo>
                    <a:lnTo>
                      <a:pt x="112" y="905"/>
                    </a:lnTo>
                    <a:lnTo>
                      <a:pt x="107" y="927"/>
                    </a:lnTo>
                    <a:lnTo>
                      <a:pt x="99" y="948"/>
                    </a:lnTo>
                    <a:lnTo>
                      <a:pt x="92" y="974"/>
                    </a:lnTo>
                    <a:lnTo>
                      <a:pt x="88" y="997"/>
                    </a:lnTo>
                    <a:lnTo>
                      <a:pt x="95" y="1021"/>
                    </a:lnTo>
                    <a:lnTo>
                      <a:pt x="105" y="1047"/>
                    </a:lnTo>
                    <a:lnTo>
                      <a:pt x="120" y="1077"/>
                    </a:lnTo>
                    <a:lnTo>
                      <a:pt x="135" y="1105"/>
                    </a:lnTo>
                    <a:lnTo>
                      <a:pt x="153" y="1122"/>
                    </a:lnTo>
                    <a:lnTo>
                      <a:pt x="163" y="1126"/>
                    </a:lnTo>
                    <a:lnTo>
                      <a:pt x="174" y="1128"/>
                    </a:lnTo>
                    <a:lnTo>
                      <a:pt x="185" y="1133"/>
                    </a:lnTo>
                    <a:lnTo>
                      <a:pt x="195" y="1133"/>
                    </a:lnTo>
                    <a:lnTo>
                      <a:pt x="208" y="1135"/>
                    </a:lnTo>
                    <a:lnTo>
                      <a:pt x="217" y="1135"/>
                    </a:lnTo>
                    <a:lnTo>
                      <a:pt x="225" y="1133"/>
                    </a:lnTo>
                    <a:lnTo>
                      <a:pt x="232" y="1130"/>
                    </a:lnTo>
                    <a:lnTo>
                      <a:pt x="232" y="1122"/>
                    </a:lnTo>
                    <a:lnTo>
                      <a:pt x="225" y="1118"/>
                    </a:lnTo>
                    <a:lnTo>
                      <a:pt x="219" y="1111"/>
                    </a:lnTo>
                    <a:lnTo>
                      <a:pt x="210" y="1100"/>
                    </a:lnTo>
                    <a:lnTo>
                      <a:pt x="202" y="1088"/>
                    </a:lnTo>
                    <a:lnTo>
                      <a:pt x="195" y="1070"/>
                    </a:lnTo>
                    <a:lnTo>
                      <a:pt x="191" y="1047"/>
                    </a:lnTo>
                    <a:lnTo>
                      <a:pt x="193" y="1015"/>
                    </a:lnTo>
                    <a:lnTo>
                      <a:pt x="202" y="985"/>
                    </a:lnTo>
                    <a:lnTo>
                      <a:pt x="213" y="965"/>
                    </a:lnTo>
                    <a:lnTo>
                      <a:pt x="228" y="950"/>
                    </a:lnTo>
                    <a:lnTo>
                      <a:pt x="245" y="935"/>
                    </a:lnTo>
                    <a:lnTo>
                      <a:pt x="262" y="918"/>
                    </a:lnTo>
                    <a:lnTo>
                      <a:pt x="273" y="897"/>
                    </a:lnTo>
                    <a:lnTo>
                      <a:pt x="281" y="873"/>
                    </a:lnTo>
                    <a:lnTo>
                      <a:pt x="290" y="852"/>
                    </a:lnTo>
                    <a:lnTo>
                      <a:pt x="301" y="834"/>
                    </a:lnTo>
                    <a:lnTo>
                      <a:pt x="313" y="826"/>
                    </a:lnTo>
                    <a:lnTo>
                      <a:pt x="328" y="819"/>
                    </a:lnTo>
                    <a:lnTo>
                      <a:pt x="343" y="811"/>
                    </a:lnTo>
                    <a:lnTo>
                      <a:pt x="356" y="800"/>
                    </a:lnTo>
                    <a:lnTo>
                      <a:pt x="369" y="783"/>
                    </a:lnTo>
                    <a:lnTo>
                      <a:pt x="380" y="768"/>
                    </a:lnTo>
                    <a:lnTo>
                      <a:pt x="391" y="755"/>
                    </a:lnTo>
                    <a:lnTo>
                      <a:pt x="401" y="742"/>
                    </a:lnTo>
                    <a:lnTo>
                      <a:pt x="412" y="729"/>
                    </a:lnTo>
                    <a:lnTo>
                      <a:pt x="421" y="717"/>
                    </a:lnTo>
                    <a:lnTo>
                      <a:pt x="431" y="702"/>
                    </a:lnTo>
                    <a:lnTo>
                      <a:pt x="440" y="689"/>
                    </a:lnTo>
                    <a:lnTo>
                      <a:pt x="444" y="678"/>
                    </a:lnTo>
                    <a:lnTo>
                      <a:pt x="451" y="667"/>
                    </a:lnTo>
                    <a:lnTo>
                      <a:pt x="459" y="656"/>
                    </a:lnTo>
                    <a:lnTo>
                      <a:pt x="464" y="641"/>
                    </a:lnTo>
                    <a:lnTo>
                      <a:pt x="462" y="624"/>
                    </a:lnTo>
                    <a:lnTo>
                      <a:pt x="459" y="609"/>
                    </a:lnTo>
                    <a:lnTo>
                      <a:pt x="464" y="599"/>
                    </a:lnTo>
                    <a:lnTo>
                      <a:pt x="474" y="594"/>
                    </a:lnTo>
                    <a:lnTo>
                      <a:pt x="487" y="592"/>
                    </a:lnTo>
                    <a:lnTo>
                      <a:pt x="498" y="592"/>
                    </a:lnTo>
                    <a:lnTo>
                      <a:pt x="511" y="588"/>
                    </a:lnTo>
                    <a:lnTo>
                      <a:pt x="524" y="584"/>
                    </a:lnTo>
                    <a:lnTo>
                      <a:pt x="539" y="577"/>
                    </a:lnTo>
                    <a:lnTo>
                      <a:pt x="554" y="571"/>
                    </a:lnTo>
                    <a:lnTo>
                      <a:pt x="569" y="569"/>
                    </a:lnTo>
                    <a:lnTo>
                      <a:pt x="582" y="566"/>
                    </a:lnTo>
                    <a:lnTo>
                      <a:pt x="592" y="558"/>
                    </a:lnTo>
                    <a:lnTo>
                      <a:pt x="601" y="547"/>
                    </a:lnTo>
                    <a:lnTo>
                      <a:pt x="610" y="536"/>
                    </a:lnTo>
                    <a:lnTo>
                      <a:pt x="618" y="517"/>
                    </a:lnTo>
                    <a:lnTo>
                      <a:pt x="629" y="487"/>
                    </a:lnTo>
                    <a:lnTo>
                      <a:pt x="640" y="455"/>
                    </a:lnTo>
                    <a:lnTo>
                      <a:pt x="648" y="429"/>
                    </a:lnTo>
                    <a:lnTo>
                      <a:pt x="653" y="408"/>
                    </a:lnTo>
                    <a:lnTo>
                      <a:pt x="659" y="384"/>
                    </a:lnTo>
                    <a:lnTo>
                      <a:pt x="663" y="363"/>
                    </a:lnTo>
                    <a:lnTo>
                      <a:pt x="668" y="346"/>
                    </a:lnTo>
                    <a:lnTo>
                      <a:pt x="670" y="328"/>
                    </a:lnTo>
                    <a:lnTo>
                      <a:pt x="668" y="307"/>
                    </a:lnTo>
                    <a:lnTo>
                      <a:pt x="661" y="285"/>
                    </a:lnTo>
                    <a:lnTo>
                      <a:pt x="655" y="275"/>
                    </a:lnTo>
                    <a:lnTo>
                      <a:pt x="648" y="273"/>
                    </a:lnTo>
                    <a:lnTo>
                      <a:pt x="640" y="268"/>
                    </a:lnTo>
                    <a:lnTo>
                      <a:pt x="629" y="266"/>
                    </a:lnTo>
                    <a:lnTo>
                      <a:pt x="618" y="262"/>
                    </a:lnTo>
                    <a:lnTo>
                      <a:pt x="610" y="258"/>
                    </a:lnTo>
                    <a:lnTo>
                      <a:pt x="599" y="251"/>
                    </a:lnTo>
                    <a:lnTo>
                      <a:pt x="592" y="245"/>
                    </a:lnTo>
                    <a:lnTo>
                      <a:pt x="588" y="238"/>
                    </a:lnTo>
                    <a:lnTo>
                      <a:pt x="582" y="225"/>
                    </a:lnTo>
                    <a:lnTo>
                      <a:pt x="573" y="215"/>
                    </a:lnTo>
                    <a:lnTo>
                      <a:pt x="562" y="208"/>
                    </a:lnTo>
                    <a:lnTo>
                      <a:pt x="552" y="206"/>
                    </a:lnTo>
                    <a:lnTo>
                      <a:pt x="545" y="206"/>
                    </a:lnTo>
                    <a:lnTo>
                      <a:pt x="537" y="206"/>
                    </a:lnTo>
                    <a:lnTo>
                      <a:pt x="528" y="206"/>
                    </a:lnTo>
                    <a:lnTo>
                      <a:pt x="517" y="206"/>
                    </a:lnTo>
                    <a:lnTo>
                      <a:pt x="507" y="204"/>
                    </a:lnTo>
                    <a:lnTo>
                      <a:pt x="498" y="200"/>
                    </a:lnTo>
                    <a:lnTo>
                      <a:pt x="492" y="195"/>
                    </a:lnTo>
                    <a:lnTo>
                      <a:pt x="485" y="189"/>
                    </a:lnTo>
                    <a:lnTo>
                      <a:pt x="474" y="172"/>
                    </a:lnTo>
                    <a:lnTo>
                      <a:pt x="459" y="148"/>
                    </a:lnTo>
                    <a:lnTo>
                      <a:pt x="446" y="129"/>
                    </a:lnTo>
                    <a:lnTo>
                      <a:pt x="434" y="116"/>
                    </a:lnTo>
                    <a:lnTo>
                      <a:pt x="425" y="110"/>
                    </a:lnTo>
                    <a:lnTo>
                      <a:pt x="410" y="99"/>
                    </a:lnTo>
                    <a:lnTo>
                      <a:pt x="391" y="86"/>
                    </a:lnTo>
                    <a:lnTo>
                      <a:pt x="367" y="71"/>
                    </a:lnTo>
                    <a:lnTo>
                      <a:pt x="341" y="58"/>
                    </a:lnTo>
                    <a:lnTo>
                      <a:pt x="316" y="45"/>
                    </a:lnTo>
                    <a:lnTo>
                      <a:pt x="290" y="37"/>
                    </a:lnTo>
                    <a:lnTo>
                      <a:pt x="266" y="32"/>
                    </a:lnTo>
                    <a:lnTo>
                      <a:pt x="245" y="30"/>
                    </a:lnTo>
                    <a:lnTo>
                      <a:pt x="228" y="28"/>
                    </a:lnTo>
                    <a:lnTo>
                      <a:pt x="210" y="26"/>
                    </a:lnTo>
                    <a:lnTo>
                      <a:pt x="198" y="24"/>
                    </a:lnTo>
                    <a:lnTo>
                      <a:pt x="185" y="24"/>
                    </a:lnTo>
                    <a:lnTo>
                      <a:pt x="174" y="22"/>
                    </a:lnTo>
                    <a:lnTo>
                      <a:pt x="168" y="22"/>
                    </a:lnTo>
                    <a:lnTo>
                      <a:pt x="161" y="24"/>
                    </a:lnTo>
                    <a:lnTo>
                      <a:pt x="153" y="24"/>
                    </a:lnTo>
                    <a:lnTo>
                      <a:pt x="144" y="20"/>
                    </a:lnTo>
                    <a:lnTo>
                      <a:pt x="135" y="13"/>
                    </a:lnTo>
                    <a:lnTo>
                      <a:pt x="129" y="7"/>
                    </a:lnTo>
                    <a:lnTo>
                      <a:pt x="120" y="2"/>
                    </a:lnTo>
                    <a:lnTo>
                      <a:pt x="112" y="0"/>
                    </a:lnTo>
                    <a:lnTo>
                      <a:pt x="101" y="5"/>
                    </a:lnTo>
                    <a:lnTo>
                      <a:pt x="92" y="9"/>
                    </a:lnTo>
                    <a:lnTo>
                      <a:pt x="84" y="17"/>
                    </a:lnTo>
                    <a:lnTo>
                      <a:pt x="73" y="30"/>
                    </a:lnTo>
                    <a:lnTo>
                      <a:pt x="65" y="41"/>
                    </a:lnTo>
                    <a:lnTo>
                      <a:pt x="54" y="50"/>
                    </a:lnTo>
                    <a:lnTo>
                      <a:pt x="50" y="52"/>
                    </a:lnTo>
                    <a:lnTo>
                      <a:pt x="41" y="56"/>
                    </a:lnTo>
                    <a:lnTo>
                      <a:pt x="30" y="65"/>
                    </a:lnTo>
                    <a:lnTo>
                      <a:pt x="22" y="73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65" name="Freeform 4">
                <a:extLst>
                  <a:ext uri="{FF2B5EF4-FFF2-40B4-BE49-F238E27FC236}">
                    <a16:creationId xmlns="" xmlns:a16="http://schemas.microsoft.com/office/drawing/2014/main" id="{603D7438-C599-4A66-B545-6F28C743DD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" y="1287"/>
                <a:ext cx="1695" cy="1269"/>
              </a:xfrm>
              <a:custGeom>
                <a:avLst/>
                <a:gdLst>
                  <a:gd name="T0" fmla="*/ 1822450 w 1695"/>
                  <a:gd name="T1" fmla="*/ 1497012 h 1269"/>
                  <a:gd name="T2" fmla="*/ 1695450 w 1695"/>
                  <a:gd name="T3" fmla="*/ 1547812 h 1269"/>
                  <a:gd name="T4" fmla="*/ 1766887 w 1695"/>
                  <a:gd name="T5" fmla="*/ 1731962 h 1269"/>
                  <a:gd name="T6" fmla="*/ 1879600 w 1695"/>
                  <a:gd name="T7" fmla="*/ 1684337 h 1269"/>
                  <a:gd name="T8" fmla="*/ 1924050 w 1695"/>
                  <a:gd name="T9" fmla="*/ 1797050 h 1269"/>
                  <a:gd name="T10" fmla="*/ 2027237 w 1695"/>
                  <a:gd name="T11" fmla="*/ 1949450 h 1269"/>
                  <a:gd name="T12" fmla="*/ 2132012 w 1695"/>
                  <a:gd name="T13" fmla="*/ 1981200 h 1269"/>
                  <a:gd name="T14" fmla="*/ 2057400 w 1695"/>
                  <a:gd name="T15" fmla="*/ 2011362 h 1269"/>
                  <a:gd name="T16" fmla="*/ 1941512 w 1695"/>
                  <a:gd name="T17" fmla="*/ 1957387 h 1269"/>
                  <a:gd name="T18" fmla="*/ 1819275 w 1695"/>
                  <a:gd name="T19" fmla="*/ 1854200 h 1269"/>
                  <a:gd name="T20" fmla="*/ 1652587 w 1695"/>
                  <a:gd name="T21" fmla="*/ 1790700 h 1269"/>
                  <a:gd name="T22" fmla="*/ 1525587 w 1695"/>
                  <a:gd name="T23" fmla="*/ 1681162 h 1269"/>
                  <a:gd name="T24" fmla="*/ 1392237 w 1695"/>
                  <a:gd name="T25" fmla="*/ 1600200 h 1269"/>
                  <a:gd name="T26" fmla="*/ 1219200 w 1695"/>
                  <a:gd name="T27" fmla="*/ 1449387 h 1269"/>
                  <a:gd name="T28" fmla="*/ 1136650 w 1695"/>
                  <a:gd name="T29" fmla="*/ 1279525 h 1269"/>
                  <a:gd name="T30" fmla="*/ 1055687 w 1695"/>
                  <a:gd name="T31" fmla="*/ 1058862 h 1269"/>
                  <a:gd name="T32" fmla="*/ 1014412 w 1695"/>
                  <a:gd name="T33" fmla="*/ 803275 h 1269"/>
                  <a:gd name="T34" fmla="*/ 882650 w 1695"/>
                  <a:gd name="T35" fmla="*/ 642937 h 1269"/>
                  <a:gd name="T36" fmla="*/ 746125 w 1695"/>
                  <a:gd name="T37" fmla="*/ 604837 h 1269"/>
                  <a:gd name="T38" fmla="*/ 609600 w 1695"/>
                  <a:gd name="T39" fmla="*/ 560387 h 1269"/>
                  <a:gd name="T40" fmla="*/ 476250 w 1695"/>
                  <a:gd name="T41" fmla="*/ 523875 h 1269"/>
                  <a:gd name="T42" fmla="*/ 309562 w 1695"/>
                  <a:gd name="T43" fmla="*/ 571500 h 1269"/>
                  <a:gd name="T44" fmla="*/ 160337 w 1695"/>
                  <a:gd name="T45" fmla="*/ 604837 h 1269"/>
                  <a:gd name="T46" fmla="*/ 115887 w 1695"/>
                  <a:gd name="T47" fmla="*/ 381000 h 1269"/>
                  <a:gd name="T48" fmla="*/ 9525 w 1695"/>
                  <a:gd name="T49" fmla="*/ 277812 h 1269"/>
                  <a:gd name="T50" fmla="*/ 179387 w 1695"/>
                  <a:gd name="T51" fmla="*/ 101600 h 1269"/>
                  <a:gd name="T52" fmla="*/ 493712 w 1695"/>
                  <a:gd name="T53" fmla="*/ 122237 h 1269"/>
                  <a:gd name="T54" fmla="*/ 660400 w 1695"/>
                  <a:gd name="T55" fmla="*/ 158750 h 1269"/>
                  <a:gd name="T56" fmla="*/ 895350 w 1695"/>
                  <a:gd name="T57" fmla="*/ 166687 h 1269"/>
                  <a:gd name="T58" fmla="*/ 1089025 w 1695"/>
                  <a:gd name="T59" fmla="*/ 176212 h 1269"/>
                  <a:gd name="T60" fmla="*/ 1276350 w 1695"/>
                  <a:gd name="T61" fmla="*/ 220662 h 1269"/>
                  <a:gd name="T62" fmla="*/ 1522412 w 1695"/>
                  <a:gd name="T63" fmla="*/ 238125 h 1269"/>
                  <a:gd name="T64" fmla="*/ 1757362 w 1695"/>
                  <a:gd name="T65" fmla="*/ 163512 h 1269"/>
                  <a:gd name="T66" fmla="*/ 1724025 w 1695"/>
                  <a:gd name="T67" fmla="*/ 26987 h 1269"/>
                  <a:gd name="T68" fmla="*/ 1846262 w 1695"/>
                  <a:gd name="T69" fmla="*/ 77787 h 1269"/>
                  <a:gd name="T70" fmla="*/ 1974850 w 1695"/>
                  <a:gd name="T71" fmla="*/ 158750 h 1269"/>
                  <a:gd name="T72" fmla="*/ 2101850 w 1695"/>
                  <a:gd name="T73" fmla="*/ 203200 h 1269"/>
                  <a:gd name="T74" fmla="*/ 2006600 w 1695"/>
                  <a:gd name="T75" fmla="*/ 258762 h 1269"/>
                  <a:gd name="T76" fmla="*/ 1819275 w 1695"/>
                  <a:gd name="T77" fmla="*/ 387350 h 1269"/>
                  <a:gd name="T78" fmla="*/ 1835150 w 1695"/>
                  <a:gd name="T79" fmla="*/ 642937 h 1269"/>
                  <a:gd name="T80" fmla="*/ 1989137 w 1695"/>
                  <a:gd name="T81" fmla="*/ 687387 h 1269"/>
                  <a:gd name="T82" fmla="*/ 2081212 w 1695"/>
                  <a:gd name="T83" fmla="*/ 755650 h 1269"/>
                  <a:gd name="T84" fmla="*/ 2152650 w 1695"/>
                  <a:gd name="T85" fmla="*/ 622300 h 1269"/>
                  <a:gd name="T86" fmla="*/ 2143124 w 1695"/>
                  <a:gd name="T87" fmla="*/ 479425 h 1269"/>
                  <a:gd name="T88" fmla="*/ 2298700 w 1695"/>
                  <a:gd name="T89" fmla="*/ 485775 h 1269"/>
                  <a:gd name="T90" fmla="*/ 2425700 w 1695"/>
                  <a:gd name="T91" fmla="*/ 520700 h 1269"/>
                  <a:gd name="T92" fmla="*/ 2547936 w 1695"/>
                  <a:gd name="T93" fmla="*/ 598487 h 1269"/>
                  <a:gd name="T94" fmla="*/ 2652712 w 1695"/>
                  <a:gd name="T95" fmla="*/ 711200 h 1269"/>
                  <a:gd name="T96" fmla="*/ 2622550 w 1695"/>
                  <a:gd name="T97" fmla="*/ 819150 h 1269"/>
                  <a:gd name="T98" fmla="*/ 2527300 w 1695"/>
                  <a:gd name="T99" fmla="*/ 908050 h 1269"/>
                  <a:gd name="T100" fmla="*/ 2381250 w 1695"/>
                  <a:gd name="T101" fmla="*/ 1058862 h 1269"/>
                  <a:gd name="T102" fmla="*/ 2268536 w 1695"/>
                  <a:gd name="T103" fmla="*/ 1166812 h 1269"/>
                  <a:gd name="T104" fmla="*/ 2214562 w 1695"/>
                  <a:gd name="T105" fmla="*/ 1300162 h 1269"/>
                  <a:gd name="T106" fmla="*/ 2132012 w 1695"/>
                  <a:gd name="T107" fmla="*/ 1381125 h 1269"/>
                  <a:gd name="T108" fmla="*/ 2074862 w 1695"/>
                  <a:gd name="T109" fmla="*/ 1552575 h 1269"/>
                  <a:gd name="T110" fmla="*/ 1985962 w 1695"/>
                  <a:gd name="T111" fmla="*/ 1460500 h 126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95"/>
                  <a:gd name="T169" fmla="*/ 0 h 1269"/>
                  <a:gd name="T170" fmla="*/ 1695 w 1695"/>
                  <a:gd name="T171" fmla="*/ 1269 h 126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95" h="1269">
                    <a:moveTo>
                      <a:pt x="1238" y="922"/>
                    </a:moveTo>
                    <a:lnTo>
                      <a:pt x="1223" y="924"/>
                    </a:lnTo>
                    <a:lnTo>
                      <a:pt x="1210" y="917"/>
                    </a:lnTo>
                    <a:lnTo>
                      <a:pt x="1197" y="913"/>
                    </a:lnTo>
                    <a:lnTo>
                      <a:pt x="1182" y="920"/>
                    </a:lnTo>
                    <a:lnTo>
                      <a:pt x="1167" y="932"/>
                    </a:lnTo>
                    <a:lnTo>
                      <a:pt x="1159" y="939"/>
                    </a:lnTo>
                    <a:lnTo>
                      <a:pt x="1148" y="943"/>
                    </a:lnTo>
                    <a:lnTo>
                      <a:pt x="1135" y="945"/>
                    </a:lnTo>
                    <a:lnTo>
                      <a:pt x="1126" y="945"/>
                    </a:lnTo>
                    <a:lnTo>
                      <a:pt x="1116" y="945"/>
                    </a:lnTo>
                    <a:lnTo>
                      <a:pt x="1105" y="945"/>
                    </a:lnTo>
                    <a:lnTo>
                      <a:pt x="1094" y="945"/>
                    </a:lnTo>
                    <a:lnTo>
                      <a:pt x="1086" y="952"/>
                    </a:lnTo>
                    <a:lnTo>
                      <a:pt x="1077" y="960"/>
                    </a:lnTo>
                    <a:lnTo>
                      <a:pt x="1068" y="975"/>
                    </a:lnTo>
                    <a:lnTo>
                      <a:pt x="1064" y="997"/>
                    </a:lnTo>
                    <a:lnTo>
                      <a:pt x="1062" y="1020"/>
                    </a:lnTo>
                    <a:lnTo>
                      <a:pt x="1064" y="1040"/>
                    </a:lnTo>
                    <a:lnTo>
                      <a:pt x="1073" y="1055"/>
                    </a:lnTo>
                    <a:lnTo>
                      <a:pt x="1081" y="1068"/>
                    </a:lnTo>
                    <a:lnTo>
                      <a:pt x="1092" y="1078"/>
                    </a:lnTo>
                    <a:lnTo>
                      <a:pt x="1103" y="1087"/>
                    </a:lnTo>
                    <a:lnTo>
                      <a:pt x="1113" y="1091"/>
                    </a:lnTo>
                    <a:lnTo>
                      <a:pt x="1122" y="1095"/>
                    </a:lnTo>
                    <a:lnTo>
                      <a:pt x="1131" y="1095"/>
                    </a:lnTo>
                    <a:lnTo>
                      <a:pt x="1139" y="1093"/>
                    </a:lnTo>
                    <a:lnTo>
                      <a:pt x="1148" y="1089"/>
                    </a:lnTo>
                    <a:lnTo>
                      <a:pt x="1159" y="1083"/>
                    </a:lnTo>
                    <a:lnTo>
                      <a:pt x="1167" y="1076"/>
                    </a:lnTo>
                    <a:lnTo>
                      <a:pt x="1176" y="1068"/>
                    </a:lnTo>
                    <a:lnTo>
                      <a:pt x="1184" y="1061"/>
                    </a:lnTo>
                    <a:lnTo>
                      <a:pt x="1193" y="1053"/>
                    </a:lnTo>
                    <a:lnTo>
                      <a:pt x="1206" y="1050"/>
                    </a:lnTo>
                    <a:lnTo>
                      <a:pt x="1212" y="1065"/>
                    </a:lnTo>
                    <a:lnTo>
                      <a:pt x="1212" y="1087"/>
                    </a:lnTo>
                    <a:lnTo>
                      <a:pt x="1206" y="1106"/>
                    </a:lnTo>
                    <a:lnTo>
                      <a:pt x="1199" y="1119"/>
                    </a:lnTo>
                    <a:lnTo>
                      <a:pt x="1204" y="1125"/>
                    </a:lnTo>
                    <a:lnTo>
                      <a:pt x="1212" y="1132"/>
                    </a:lnTo>
                    <a:lnTo>
                      <a:pt x="1225" y="1134"/>
                    </a:lnTo>
                    <a:lnTo>
                      <a:pt x="1238" y="1138"/>
                    </a:lnTo>
                    <a:lnTo>
                      <a:pt x="1251" y="1147"/>
                    </a:lnTo>
                    <a:lnTo>
                      <a:pt x="1264" y="1162"/>
                    </a:lnTo>
                    <a:lnTo>
                      <a:pt x="1270" y="1183"/>
                    </a:lnTo>
                    <a:lnTo>
                      <a:pt x="1272" y="1203"/>
                    </a:lnTo>
                    <a:lnTo>
                      <a:pt x="1274" y="1216"/>
                    </a:lnTo>
                    <a:lnTo>
                      <a:pt x="1277" y="1228"/>
                    </a:lnTo>
                    <a:lnTo>
                      <a:pt x="1283" y="1237"/>
                    </a:lnTo>
                    <a:lnTo>
                      <a:pt x="1292" y="1241"/>
                    </a:lnTo>
                    <a:lnTo>
                      <a:pt x="1304" y="1246"/>
                    </a:lnTo>
                    <a:lnTo>
                      <a:pt x="1317" y="1248"/>
                    </a:lnTo>
                    <a:lnTo>
                      <a:pt x="1328" y="1250"/>
                    </a:lnTo>
                    <a:lnTo>
                      <a:pt x="1337" y="1250"/>
                    </a:lnTo>
                    <a:lnTo>
                      <a:pt x="1341" y="1248"/>
                    </a:lnTo>
                    <a:lnTo>
                      <a:pt x="1343" y="1248"/>
                    </a:lnTo>
                    <a:lnTo>
                      <a:pt x="1343" y="1250"/>
                    </a:lnTo>
                    <a:lnTo>
                      <a:pt x="1341" y="1254"/>
                    </a:lnTo>
                    <a:lnTo>
                      <a:pt x="1337" y="1261"/>
                    </a:lnTo>
                    <a:lnTo>
                      <a:pt x="1330" y="1267"/>
                    </a:lnTo>
                    <a:lnTo>
                      <a:pt x="1322" y="1269"/>
                    </a:lnTo>
                    <a:lnTo>
                      <a:pt x="1315" y="1269"/>
                    </a:lnTo>
                    <a:lnTo>
                      <a:pt x="1304" y="1267"/>
                    </a:lnTo>
                    <a:lnTo>
                      <a:pt x="1296" y="1267"/>
                    </a:lnTo>
                    <a:lnTo>
                      <a:pt x="1285" y="1263"/>
                    </a:lnTo>
                    <a:lnTo>
                      <a:pt x="1274" y="1261"/>
                    </a:lnTo>
                    <a:lnTo>
                      <a:pt x="1264" y="1258"/>
                    </a:lnTo>
                    <a:lnTo>
                      <a:pt x="1257" y="1254"/>
                    </a:lnTo>
                    <a:lnTo>
                      <a:pt x="1253" y="1252"/>
                    </a:lnTo>
                    <a:lnTo>
                      <a:pt x="1247" y="1248"/>
                    </a:lnTo>
                    <a:lnTo>
                      <a:pt x="1236" y="1241"/>
                    </a:lnTo>
                    <a:lnTo>
                      <a:pt x="1223" y="1233"/>
                    </a:lnTo>
                    <a:lnTo>
                      <a:pt x="1208" y="1222"/>
                    </a:lnTo>
                    <a:lnTo>
                      <a:pt x="1195" y="1211"/>
                    </a:lnTo>
                    <a:lnTo>
                      <a:pt x="1186" y="1203"/>
                    </a:lnTo>
                    <a:lnTo>
                      <a:pt x="1180" y="1194"/>
                    </a:lnTo>
                    <a:lnTo>
                      <a:pt x="1174" y="1188"/>
                    </a:lnTo>
                    <a:lnTo>
                      <a:pt x="1167" y="1181"/>
                    </a:lnTo>
                    <a:lnTo>
                      <a:pt x="1159" y="1175"/>
                    </a:lnTo>
                    <a:lnTo>
                      <a:pt x="1146" y="1168"/>
                    </a:lnTo>
                    <a:lnTo>
                      <a:pt x="1128" y="1162"/>
                    </a:lnTo>
                    <a:lnTo>
                      <a:pt x="1116" y="1158"/>
                    </a:lnTo>
                    <a:lnTo>
                      <a:pt x="1101" y="1151"/>
                    </a:lnTo>
                    <a:lnTo>
                      <a:pt x="1088" y="1147"/>
                    </a:lnTo>
                    <a:lnTo>
                      <a:pt x="1075" y="1141"/>
                    </a:lnTo>
                    <a:lnTo>
                      <a:pt x="1062" y="1136"/>
                    </a:lnTo>
                    <a:lnTo>
                      <a:pt x="1051" y="1132"/>
                    </a:lnTo>
                    <a:lnTo>
                      <a:pt x="1041" y="1128"/>
                    </a:lnTo>
                    <a:lnTo>
                      <a:pt x="1030" y="1123"/>
                    </a:lnTo>
                    <a:lnTo>
                      <a:pt x="1019" y="1119"/>
                    </a:lnTo>
                    <a:lnTo>
                      <a:pt x="1008" y="1110"/>
                    </a:lnTo>
                    <a:lnTo>
                      <a:pt x="998" y="1100"/>
                    </a:lnTo>
                    <a:lnTo>
                      <a:pt x="987" y="1089"/>
                    </a:lnTo>
                    <a:lnTo>
                      <a:pt x="978" y="1078"/>
                    </a:lnTo>
                    <a:lnTo>
                      <a:pt x="970" y="1068"/>
                    </a:lnTo>
                    <a:lnTo>
                      <a:pt x="961" y="1059"/>
                    </a:lnTo>
                    <a:lnTo>
                      <a:pt x="957" y="1055"/>
                    </a:lnTo>
                    <a:lnTo>
                      <a:pt x="948" y="1046"/>
                    </a:lnTo>
                    <a:lnTo>
                      <a:pt x="938" y="1033"/>
                    </a:lnTo>
                    <a:lnTo>
                      <a:pt x="927" y="1023"/>
                    </a:lnTo>
                    <a:lnTo>
                      <a:pt x="912" y="1016"/>
                    </a:lnTo>
                    <a:lnTo>
                      <a:pt x="901" y="1014"/>
                    </a:lnTo>
                    <a:lnTo>
                      <a:pt x="890" y="1012"/>
                    </a:lnTo>
                    <a:lnTo>
                      <a:pt x="877" y="1008"/>
                    </a:lnTo>
                    <a:lnTo>
                      <a:pt x="865" y="1003"/>
                    </a:lnTo>
                    <a:lnTo>
                      <a:pt x="852" y="997"/>
                    </a:lnTo>
                    <a:lnTo>
                      <a:pt x="839" y="988"/>
                    </a:lnTo>
                    <a:lnTo>
                      <a:pt x="828" y="982"/>
                    </a:lnTo>
                    <a:lnTo>
                      <a:pt x="817" y="971"/>
                    </a:lnTo>
                    <a:lnTo>
                      <a:pt x="798" y="952"/>
                    </a:lnTo>
                    <a:lnTo>
                      <a:pt x="781" y="932"/>
                    </a:lnTo>
                    <a:lnTo>
                      <a:pt x="768" y="913"/>
                    </a:lnTo>
                    <a:lnTo>
                      <a:pt x="762" y="896"/>
                    </a:lnTo>
                    <a:lnTo>
                      <a:pt x="755" y="879"/>
                    </a:lnTo>
                    <a:lnTo>
                      <a:pt x="751" y="862"/>
                    </a:lnTo>
                    <a:lnTo>
                      <a:pt x="744" y="845"/>
                    </a:lnTo>
                    <a:lnTo>
                      <a:pt x="738" y="830"/>
                    </a:lnTo>
                    <a:lnTo>
                      <a:pt x="734" y="823"/>
                    </a:lnTo>
                    <a:lnTo>
                      <a:pt x="727" y="815"/>
                    </a:lnTo>
                    <a:lnTo>
                      <a:pt x="716" y="806"/>
                    </a:lnTo>
                    <a:lnTo>
                      <a:pt x="706" y="795"/>
                    </a:lnTo>
                    <a:lnTo>
                      <a:pt x="695" y="787"/>
                    </a:lnTo>
                    <a:lnTo>
                      <a:pt x="682" y="774"/>
                    </a:lnTo>
                    <a:lnTo>
                      <a:pt x="674" y="763"/>
                    </a:lnTo>
                    <a:lnTo>
                      <a:pt x="665" y="750"/>
                    </a:lnTo>
                    <a:lnTo>
                      <a:pt x="659" y="722"/>
                    </a:lnTo>
                    <a:lnTo>
                      <a:pt x="659" y="692"/>
                    </a:lnTo>
                    <a:lnTo>
                      <a:pt x="665" y="667"/>
                    </a:lnTo>
                    <a:lnTo>
                      <a:pt x="671" y="649"/>
                    </a:lnTo>
                    <a:lnTo>
                      <a:pt x="674" y="630"/>
                    </a:lnTo>
                    <a:lnTo>
                      <a:pt x="674" y="604"/>
                    </a:lnTo>
                    <a:lnTo>
                      <a:pt x="671" y="574"/>
                    </a:lnTo>
                    <a:lnTo>
                      <a:pt x="665" y="546"/>
                    </a:lnTo>
                    <a:lnTo>
                      <a:pt x="656" y="527"/>
                    </a:lnTo>
                    <a:lnTo>
                      <a:pt x="650" y="514"/>
                    </a:lnTo>
                    <a:lnTo>
                      <a:pt x="639" y="506"/>
                    </a:lnTo>
                    <a:lnTo>
                      <a:pt x="624" y="495"/>
                    </a:lnTo>
                    <a:lnTo>
                      <a:pt x="611" y="482"/>
                    </a:lnTo>
                    <a:lnTo>
                      <a:pt x="603" y="469"/>
                    </a:lnTo>
                    <a:lnTo>
                      <a:pt x="596" y="456"/>
                    </a:lnTo>
                    <a:lnTo>
                      <a:pt x="592" y="439"/>
                    </a:lnTo>
                    <a:lnTo>
                      <a:pt x="583" y="424"/>
                    </a:lnTo>
                    <a:lnTo>
                      <a:pt x="571" y="411"/>
                    </a:lnTo>
                    <a:lnTo>
                      <a:pt x="556" y="405"/>
                    </a:lnTo>
                    <a:lnTo>
                      <a:pt x="541" y="405"/>
                    </a:lnTo>
                    <a:lnTo>
                      <a:pt x="534" y="407"/>
                    </a:lnTo>
                    <a:lnTo>
                      <a:pt x="523" y="405"/>
                    </a:lnTo>
                    <a:lnTo>
                      <a:pt x="515" y="403"/>
                    </a:lnTo>
                    <a:lnTo>
                      <a:pt x="504" y="396"/>
                    </a:lnTo>
                    <a:lnTo>
                      <a:pt x="491" y="392"/>
                    </a:lnTo>
                    <a:lnTo>
                      <a:pt x="480" y="388"/>
                    </a:lnTo>
                    <a:lnTo>
                      <a:pt x="470" y="381"/>
                    </a:lnTo>
                    <a:lnTo>
                      <a:pt x="461" y="377"/>
                    </a:lnTo>
                    <a:lnTo>
                      <a:pt x="446" y="371"/>
                    </a:lnTo>
                    <a:lnTo>
                      <a:pt x="435" y="364"/>
                    </a:lnTo>
                    <a:lnTo>
                      <a:pt x="425" y="358"/>
                    </a:lnTo>
                    <a:lnTo>
                      <a:pt x="410" y="353"/>
                    </a:lnTo>
                    <a:lnTo>
                      <a:pt x="401" y="353"/>
                    </a:lnTo>
                    <a:lnTo>
                      <a:pt x="392" y="351"/>
                    </a:lnTo>
                    <a:lnTo>
                      <a:pt x="384" y="353"/>
                    </a:lnTo>
                    <a:lnTo>
                      <a:pt x="373" y="353"/>
                    </a:lnTo>
                    <a:lnTo>
                      <a:pt x="362" y="353"/>
                    </a:lnTo>
                    <a:lnTo>
                      <a:pt x="352" y="351"/>
                    </a:lnTo>
                    <a:lnTo>
                      <a:pt x="341" y="347"/>
                    </a:lnTo>
                    <a:lnTo>
                      <a:pt x="330" y="343"/>
                    </a:lnTo>
                    <a:lnTo>
                      <a:pt x="319" y="336"/>
                    </a:lnTo>
                    <a:lnTo>
                      <a:pt x="311" y="332"/>
                    </a:lnTo>
                    <a:lnTo>
                      <a:pt x="300" y="330"/>
                    </a:lnTo>
                    <a:lnTo>
                      <a:pt x="289" y="328"/>
                    </a:lnTo>
                    <a:lnTo>
                      <a:pt x="279" y="328"/>
                    </a:lnTo>
                    <a:lnTo>
                      <a:pt x="266" y="328"/>
                    </a:lnTo>
                    <a:lnTo>
                      <a:pt x="251" y="330"/>
                    </a:lnTo>
                    <a:lnTo>
                      <a:pt x="236" y="332"/>
                    </a:lnTo>
                    <a:lnTo>
                      <a:pt x="221" y="336"/>
                    </a:lnTo>
                    <a:lnTo>
                      <a:pt x="206" y="347"/>
                    </a:lnTo>
                    <a:lnTo>
                      <a:pt x="195" y="360"/>
                    </a:lnTo>
                    <a:lnTo>
                      <a:pt x="182" y="373"/>
                    </a:lnTo>
                    <a:lnTo>
                      <a:pt x="171" y="386"/>
                    </a:lnTo>
                    <a:lnTo>
                      <a:pt x="159" y="396"/>
                    </a:lnTo>
                    <a:lnTo>
                      <a:pt x="146" y="405"/>
                    </a:lnTo>
                    <a:lnTo>
                      <a:pt x="131" y="405"/>
                    </a:lnTo>
                    <a:lnTo>
                      <a:pt x="116" y="398"/>
                    </a:lnTo>
                    <a:lnTo>
                      <a:pt x="107" y="390"/>
                    </a:lnTo>
                    <a:lnTo>
                      <a:pt x="101" y="381"/>
                    </a:lnTo>
                    <a:lnTo>
                      <a:pt x="88" y="371"/>
                    </a:lnTo>
                    <a:lnTo>
                      <a:pt x="75" y="358"/>
                    </a:lnTo>
                    <a:lnTo>
                      <a:pt x="68" y="336"/>
                    </a:lnTo>
                    <a:lnTo>
                      <a:pt x="68" y="308"/>
                    </a:lnTo>
                    <a:lnTo>
                      <a:pt x="77" y="276"/>
                    </a:lnTo>
                    <a:lnTo>
                      <a:pt x="81" y="259"/>
                    </a:lnTo>
                    <a:lnTo>
                      <a:pt x="79" y="246"/>
                    </a:lnTo>
                    <a:lnTo>
                      <a:pt x="73" y="240"/>
                    </a:lnTo>
                    <a:lnTo>
                      <a:pt x="62" y="236"/>
                    </a:lnTo>
                    <a:lnTo>
                      <a:pt x="51" y="233"/>
                    </a:lnTo>
                    <a:lnTo>
                      <a:pt x="36" y="229"/>
                    </a:lnTo>
                    <a:lnTo>
                      <a:pt x="21" y="225"/>
                    </a:lnTo>
                    <a:lnTo>
                      <a:pt x="8" y="218"/>
                    </a:lnTo>
                    <a:lnTo>
                      <a:pt x="0" y="208"/>
                    </a:lnTo>
                    <a:lnTo>
                      <a:pt x="0" y="193"/>
                    </a:lnTo>
                    <a:lnTo>
                      <a:pt x="6" y="175"/>
                    </a:lnTo>
                    <a:lnTo>
                      <a:pt x="17" y="156"/>
                    </a:lnTo>
                    <a:lnTo>
                      <a:pt x="32" y="139"/>
                    </a:lnTo>
                    <a:lnTo>
                      <a:pt x="47" y="120"/>
                    </a:lnTo>
                    <a:lnTo>
                      <a:pt x="62" y="105"/>
                    </a:lnTo>
                    <a:lnTo>
                      <a:pt x="77" y="94"/>
                    </a:lnTo>
                    <a:lnTo>
                      <a:pt x="90" y="85"/>
                    </a:lnTo>
                    <a:lnTo>
                      <a:pt x="101" y="75"/>
                    </a:lnTo>
                    <a:lnTo>
                      <a:pt x="113" y="64"/>
                    </a:lnTo>
                    <a:lnTo>
                      <a:pt x="129" y="55"/>
                    </a:lnTo>
                    <a:lnTo>
                      <a:pt x="150" y="49"/>
                    </a:lnTo>
                    <a:lnTo>
                      <a:pt x="178" y="45"/>
                    </a:lnTo>
                    <a:lnTo>
                      <a:pt x="212" y="45"/>
                    </a:lnTo>
                    <a:lnTo>
                      <a:pt x="257" y="49"/>
                    </a:lnTo>
                    <a:lnTo>
                      <a:pt x="279" y="62"/>
                    </a:lnTo>
                    <a:lnTo>
                      <a:pt x="296" y="70"/>
                    </a:lnTo>
                    <a:lnTo>
                      <a:pt x="311" y="77"/>
                    </a:lnTo>
                    <a:lnTo>
                      <a:pt x="324" y="81"/>
                    </a:lnTo>
                    <a:lnTo>
                      <a:pt x="335" y="83"/>
                    </a:lnTo>
                    <a:lnTo>
                      <a:pt x="345" y="88"/>
                    </a:lnTo>
                    <a:lnTo>
                      <a:pt x="356" y="90"/>
                    </a:lnTo>
                    <a:lnTo>
                      <a:pt x="365" y="92"/>
                    </a:lnTo>
                    <a:lnTo>
                      <a:pt x="377" y="96"/>
                    </a:lnTo>
                    <a:lnTo>
                      <a:pt x="395" y="98"/>
                    </a:lnTo>
                    <a:lnTo>
                      <a:pt x="416" y="100"/>
                    </a:lnTo>
                    <a:lnTo>
                      <a:pt x="440" y="105"/>
                    </a:lnTo>
                    <a:lnTo>
                      <a:pt x="461" y="107"/>
                    </a:lnTo>
                    <a:lnTo>
                      <a:pt x="483" y="107"/>
                    </a:lnTo>
                    <a:lnTo>
                      <a:pt x="502" y="107"/>
                    </a:lnTo>
                    <a:lnTo>
                      <a:pt x="515" y="107"/>
                    </a:lnTo>
                    <a:lnTo>
                      <a:pt x="528" y="105"/>
                    </a:lnTo>
                    <a:lnTo>
                      <a:pt x="545" y="105"/>
                    </a:lnTo>
                    <a:lnTo>
                      <a:pt x="564" y="105"/>
                    </a:lnTo>
                    <a:lnTo>
                      <a:pt x="586" y="105"/>
                    </a:lnTo>
                    <a:lnTo>
                      <a:pt x="607" y="105"/>
                    </a:lnTo>
                    <a:lnTo>
                      <a:pt x="626" y="107"/>
                    </a:lnTo>
                    <a:lnTo>
                      <a:pt x="644" y="107"/>
                    </a:lnTo>
                    <a:lnTo>
                      <a:pt x="654" y="107"/>
                    </a:lnTo>
                    <a:lnTo>
                      <a:pt x="663" y="107"/>
                    </a:lnTo>
                    <a:lnTo>
                      <a:pt x="674" y="109"/>
                    </a:lnTo>
                    <a:lnTo>
                      <a:pt x="686" y="111"/>
                    </a:lnTo>
                    <a:lnTo>
                      <a:pt x="699" y="113"/>
                    </a:lnTo>
                    <a:lnTo>
                      <a:pt x="712" y="115"/>
                    </a:lnTo>
                    <a:lnTo>
                      <a:pt x="725" y="120"/>
                    </a:lnTo>
                    <a:lnTo>
                      <a:pt x="738" y="122"/>
                    </a:lnTo>
                    <a:lnTo>
                      <a:pt x="749" y="126"/>
                    </a:lnTo>
                    <a:lnTo>
                      <a:pt x="764" y="130"/>
                    </a:lnTo>
                    <a:lnTo>
                      <a:pt x="781" y="135"/>
                    </a:lnTo>
                    <a:lnTo>
                      <a:pt x="804" y="139"/>
                    </a:lnTo>
                    <a:lnTo>
                      <a:pt x="828" y="141"/>
                    </a:lnTo>
                    <a:lnTo>
                      <a:pt x="852" y="145"/>
                    </a:lnTo>
                    <a:lnTo>
                      <a:pt x="873" y="150"/>
                    </a:lnTo>
                    <a:lnTo>
                      <a:pt x="892" y="152"/>
                    </a:lnTo>
                    <a:lnTo>
                      <a:pt x="905" y="152"/>
                    </a:lnTo>
                    <a:lnTo>
                      <a:pt x="918" y="152"/>
                    </a:lnTo>
                    <a:lnTo>
                      <a:pt x="938" y="152"/>
                    </a:lnTo>
                    <a:lnTo>
                      <a:pt x="959" y="150"/>
                    </a:lnTo>
                    <a:lnTo>
                      <a:pt x="985" y="148"/>
                    </a:lnTo>
                    <a:lnTo>
                      <a:pt x="1008" y="145"/>
                    </a:lnTo>
                    <a:lnTo>
                      <a:pt x="1032" y="141"/>
                    </a:lnTo>
                    <a:lnTo>
                      <a:pt x="1051" y="137"/>
                    </a:lnTo>
                    <a:lnTo>
                      <a:pt x="1068" y="130"/>
                    </a:lnTo>
                    <a:lnTo>
                      <a:pt x="1090" y="120"/>
                    </a:lnTo>
                    <a:lnTo>
                      <a:pt x="1103" y="111"/>
                    </a:lnTo>
                    <a:lnTo>
                      <a:pt x="1107" y="103"/>
                    </a:lnTo>
                    <a:lnTo>
                      <a:pt x="1109" y="94"/>
                    </a:lnTo>
                    <a:lnTo>
                      <a:pt x="1105" y="85"/>
                    </a:lnTo>
                    <a:lnTo>
                      <a:pt x="1094" y="73"/>
                    </a:lnTo>
                    <a:lnTo>
                      <a:pt x="1083" y="62"/>
                    </a:lnTo>
                    <a:lnTo>
                      <a:pt x="1075" y="53"/>
                    </a:lnTo>
                    <a:lnTo>
                      <a:pt x="1073" y="43"/>
                    </a:lnTo>
                    <a:lnTo>
                      <a:pt x="1077" y="30"/>
                    </a:lnTo>
                    <a:lnTo>
                      <a:pt x="1086" y="17"/>
                    </a:lnTo>
                    <a:lnTo>
                      <a:pt x="1094" y="4"/>
                    </a:lnTo>
                    <a:lnTo>
                      <a:pt x="1107" y="0"/>
                    </a:lnTo>
                    <a:lnTo>
                      <a:pt x="1120" y="2"/>
                    </a:lnTo>
                    <a:lnTo>
                      <a:pt x="1137" y="8"/>
                    </a:lnTo>
                    <a:lnTo>
                      <a:pt x="1152" y="15"/>
                    </a:lnTo>
                    <a:lnTo>
                      <a:pt x="1161" y="23"/>
                    </a:lnTo>
                    <a:lnTo>
                      <a:pt x="1163" y="36"/>
                    </a:lnTo>
                    <a:lnTo>
                      <a:pt x="1163" y="49"/>
                    </a:lnTo>
                    <a:lnTo>
                      <a:pt x="1163" y="60"/>
                    </a:lnTo>
                    <a:lnTo>
                      <a:pt x="1167" y="70"/>
                    </a:lnTo>
                    <a:lnTo>
                      <a:pt x="1178" y="85"/>
                    </a:lnTo>
                    <a:lnTo>
                      <a:pt x="1193" y="94"/>
                    </a:lnTo>
                    <a:lnTo>
                      <a:pt x="1212" y="98"/>
                    </a:lnTo>
                    <a:lnTo>
                      <a:pt x="1223" y="98"/>
                    </a:lnTo>
                    <a:lnTo>
                      <a:pt x="1234" y="98"/>
                    </a:lnTo>
                    <a:lnTo>
                      <a:pt x="1244" y="100"/>
                    </a:lnTo>
                    <a:lnTo>
                      <a:pt x="1255" y="103"/>
                    </a:lnTo>
                    <a:lnTo>
                      <a:pt x="1266" y="107"/>
                    </a:lnTo>
                    <a:lnTo>
                      <a:pt x="1277" y="109"/>
                    </a:lnTo>
                    <a:lnTo>
                      <a:pt x="1287" y="111"/>
                    </a:lnTo>
                    <a:lnTo>
                      <a:pt x="1298" y="113"/>
                    </a:lnTo>
                    <a:lnTo>
                      <a:pt x="1315" y="115"/>
                    </a:lnTo>
                    <a:lnTo>
                      <a:pt x="1324" y="120"/>
                    </a:lnTo>
                    <a:lnTo>
                      <a:pt x="1324" y="128"/>
                    </a:lnTo>
                    <a:lnTo>
                      <a:pt x="1322" y="139"/>
                    </a:lnTo>
                    <a:lnTo>
                      <a:pt x="1317" y="145"/>
                    </a:lnTo>
                    <a:lnTo>
                      <a:pt x="1313" y="152"/>
                    </a:lnTo>
                    <a:lnTo>
                      <a:pt x="1304" y="156"/>
                    </a:lnTo>
                    <a:lnTo>
                      <a:pt x="1296" y="158"/>
                    </a:lnTo>
                    <a:lnTo>
                      <a:pt x="1285" y="160"/>
                    </a:lnTo>
                    <a:lnTo>
                      <a:pt x="1274" y="163"/>
                    </a:lnTo>
                    <a:lnTo>
                      <a:pt x="1264" y="163"/>
                    </a:lnTo>
                    <a:lnTo>
                      <a:pt x="1253" y="165"/>
                    </a:lnTo>
                    <a:lnTo>
                      <a:pt x="1234" y="171"/>
                    </a:lnTo>
                    <a:lnTo>
                      <a:pt x="1219" y="178"/>
                    </a:lnTo>
                    <a:lnTo>
                      <a:pt x="1204" y="188"/>
                    </a:lnTo>
                    <a:lnTo>
                      <a:pt x="1191" y="199"/>
                    </a:lnTo>
                    <a:lnTo>
                      <a:pt x="1178" y="212"/>
                    </a:lnTo>
                    <a:lnTo>
                      <a:pt x="1163" y="227"/>
                    </a:lnTo>
                    <a:lnTo>
                      <a:pt x="1146" y="244"/>
                    </a:lnTo>
                    <a:lnTo>
                      <a:pt x="1131" y="268"/>
                    </a:lnTo>
                    <a:lnTo>
                      <a:pt x="1122" y="298"/>
                    </a:lnTo>
                    <a:lnTo>
                      <a:pt x="1122" y="336"/>
                    </a:lnTo>
                    <a:lnTo>
                      <a:pt x="1126" y="371"/>
                    </a:lnTo>
                    <a:lnTo>
                      <a:pt x="1131" y="394"/>
                    </a:lnTo>
                    <a:lnTo>
                      <a:pt x="1137" y="405"/>
                    </a:lnTo>
                    <a:lnTo>
                      <a:pt x="1146" y="407"/>
                    </a:lnTo>
                    <a:lnTo>
                      <a:pt x="1156" y="405"/>
                    </a:lnTo>
                    <a:lnTo>
                      <a:pt x="1167" y="405"/>
                    </a:lnTo>
                    <a:lnTo>
                      <a:pt x="1180" y="407"/>
                    </a:lnTo>
                    <a:lnTo>
                      <a:pt x="1195" y="409"/>
                    </a:lnTo>
                    <a:lnTo>
                      <a:pt x="1208" y="416"/>
                    </a:lnTo>
                    <a:lnTo>
                      <a:pt x="1221" y="422"/>
                    </a:lnTo>
                    <a:lnTo>
                      <a:pt x="1234" y="426"/>
                    </a:lnTo>
                    <a:lnTo>
                      <a:pt x="1244" y="431"/>
                    </a:lnTo>
                    <a:lnTo>
                      <a:pt x="1253" y="433"/>
                    </a:lnTo>
                    <a:lnTo>
                      <a:pt x="1264" y="433"/>
                    </a:lnTo>
                    <a:lnTo>
                      <a:pt x="1274" y="433"/>
                    </a:lnTo>
                    <a:lnTo>
                      <a:pt x="1283" y="437"/>
                    </a:lnTo>
                    <a:lnTo>
                      <a:pt x="1289" y="444"/>
                    </a:lnTo>
                    <a:lnTo>
                      <a:pt x="1292" y="454"/>
                    </a:lnTo>
                    <a:lnTo>
                      <a:pt x="1296" y="465"/>
                    </a:lnTo>
                    <a:lnTo>
                      <a:pt x="1302" y="471"/>
                    </a:lnTo>
                    <a:lnTo>
                      <a:pt x="1311" y="476"/>
                    </a:lnTo>
                    <a:lnTo>
                      <a:pt x="1322" y="478"/>
                    </a:lnTo>
                    <a:lnTo>
                      <a:pt x="1328" y="471"/>
                    </a:lnTo>
                    <a:lnTo>
                      <a:pt x="1330" y="454"/>
                    </a:lnTo>
                    <a:lnTo>
                      <a:pt x="1330" y="435"/>
                    </a:lnTo>
                    <a:lnTo>
                      <a:pt x="1326" y="416"/>
                    </a:lnTo>
                    <a:lnTo>
                      <a:pt x="1328" y="405"/>
                    </a:lnTo>
                    <a:lnTo>
                      <a:pt x="1339" y="396"/>
                    </a:lnTo>
                    <a:lnTo>
                      <a:pt x="1356" y="392"/>
                    </a:lnTo>
                    <a:lnTo>
                      <a:pt x="1371" y="386"/>
                    </a:lnTo>
                    <a:lnTo>
                      <a:pt x="1382" y="377"/>
                    </a:lnTo>
                    <a:lnTo>
                      <a:pt x="1380" y="362"/>
                    </a:lnTo>
                    <a:lnTo>
                      <a:pt x="1373" y="349"/>
                    </a:lnTo>
                    <a:lnTo>
                      <a:pt x="1360" y="338"/>
                    </a:lnTo>
                    <a:lnTo>
                      <a:pt x="1352" y="328"/>
                    </a:lnTo>
                    <a:lnTo>
                      <a:pt x="1347" y="315"/>
                    </a:lnTo>
                    <a:lnTo>
                      <a:pt x="1350" y="302"/>
                    </a:lnTo>
                    <a:lnTo>
                      <a:pt x="1354" y="287"/>
                    </a:lnTo>
                    <a:lnTo>
                      <a:pt x="1367" y="276"/>
                    </a:lnTo>
                    <a:lnTo>
                      <a:pt x="1384" y="272"/>
                    </a:lnTo>
                    <a:lnTo>
                      <a:pt x="1403" y="276"/>
                    </a:lnTo>
                    <a:lnTo>
                      <a:pt x="1414" y="285"/>
                    </a:lnTo>
                    <a:lnTo>
                      <a:pt x="1422" y="293"/>
                    </a:lnTo>
                    <a:lnTo>
                      <a:pt x="1435" y="302"/>
                    </a:lnTo>
                    <a:lnTo>
                      <a:pt x="1448" y="306"/>
                    </a:lnTo>
                    <a:lnTo>
                      <a:pt x="1459" y="313"/>
                    </a:lnTo>
                    <a:lnTo>
                      <a:pt x="1468" y="319"/>
                    </a:lnTo>
                    <a:lnTo>
                      <a:pt x="1476" y="328"/>
                    </a:lnTo>
                    <a:lnTo>
                      <a:pt x="1485" y="338"/>
                    </a:lnTo>
                    <a:lnTo>
                      <a:pt x="1493" y="347"/>
                    </a:lnTo>
                    <a:lnTo>
                      <a:pt x="1504" y="349"/>
                    </a:lnTo>
                    <a:lnTo>
                      <a:pt x="1515" y="341"/>
                    </a:lnTo>
                    <a:lnTo>
                      <a:pt x="1528" y="328"/>
                    </a:lnTo>
                    <a:lnTo>
                      <a:pt x="1536" y="315"/>
                    </a:lnTo>
                    <a:lnTo>
                      <a:pt x="1545" y="308"/>
                    </a:lnTo>
                    <a:lnTo>
                      <a:pt x="1560" y="313"/>
                    </a:lnTo>
                    <a:lnTo>
                      <a:pt x="1573" y="323"/>
                    </a:lnTo>
                    <a:lnTo>
                      <a:pt x="1581" y="341"/>
                    </a:lnTo>
                    <a:lnTo>
                      <a:pt x="1588" y="353"/>
                    </a:lnTo>
                    <a:lnTo>
                      <a:pt x="1596" y="366"/>
                    </a:lnTo>
                    <a:lnTo>
                      <a:pt x="1605" y="377"/>
                    </a:lnTo>
                    <a:lnTo>
                      <a:pt x="1618" y="392"/>
                    </a:lnTo>
                    <a:lnTo>
                      <a:pt x="1631" y="407"/>
                    </a:lnTo>
                    <a:lnTo>
                      <a:pt x="1637" y="418"/>
                    </a:lnTo>
                    <a:lnTo>
                      <a:pt x="1641" y="429"/>
                    </a:lnTo>
                    <a:lnTo>
                      <a:pt x="1643" y="439"/>
                    </a:lnTo>
                    <a:lnTo>
                      <a:pt x="1648" y="448"/>
                    </a:lnTo>
                    <a:lnTo>
                      <a:pt x="1659" y="450"/>
                    </a:lnTo>
                    <a:lnTo>
                      <a:pt x="1671" y="448"/>
                    </a:lnTo>
                    <a:lnTo>
                      <a:pt x="1682" y="446"/>
                    </a:lnTo>
                    <a:lnTo>
                      <a:pt x="1691" y="448"/>
                    </a:lnTo>
                    <a:lnTo>
                      <a:pt x="1695" y="456"/>
                    </a:lnTo>
                    <a:lnTo>
                      <a:pt x="1693" y="474"/>
                    </a:lnTo>
                    <a:lnTo>
                      <a:pt x="1686" y="493"/>
                    </a:lnTo>
                    <a:lnTo>
                      <a:pt x="1676" y="508"/>
                    </a:lnTo>
                    <a:lnTo>
                      <a:pt x="1665" y="514"/>
                    </a:lnTo>
                    <a:lnTo>
                      <a:pt x="1652" y="516"/>
                    </a:lnTo>
                    <a:lnTo>
                      <a:pt x="1637" y="519"/>
                    </a:lnTo>
                    <a:lnTo>
                      <a:pt x="1624" y="521"/>
                    </a:lnTo>
                    <a:lnTo>
                      <a:pt x="1613" y="523"/>
                    </a:lnTo>
                    <a:lnTo>
                      <a:pt x="1603" y="525"/>
                    </a:lnTo>
                    <a:lnTo>
                      <a:pt x="1594" y="529"/>
                    </a:lnTo>
                    <a:lnTo>
                      <a:pt x="1590" y="540"/>
                    </a:lnTo>
                    <a:lnTo>
                      <a:pt x="1590" y="555"/>
                    </a:lnTo>
                    <a:lnTo>
                      <a:pt x="1592" y="572"/>
                    </a:lnTo>
                    <a:lnTo>
                      <a:pt x="1594" y="589"/>
                    </a:lnTo>
                    <a:lnTo>
                      <a:pt x="1590" y="604"/>
                    </a:lnTo>
                    <a:lnTo>
                      <a:pt x="1575" y="619"/>
                    </a:lnTo>
                    <a:lnTo>
                      <a:pt x="1556" y="630"/>
                    </a:lnTo>
                    <a:lnTo>
                      <a:pt x="1538" y="637"/>
                    </a:lnTo>
                    <a:lnTo>
                      <a:pt x="1525" y="643"/>
                    </a:lnTo>
                    <a:lnTo>
                      <a:pt x="1513" y="654"/>
                    </a:lnTo>
                    <a:lnTo>
                      <a:pt x="1500" y="667"/>
                    </a:lnTo>
                    <a:lnTo>
                      <a:pt x="1493" y="682"/>
                    </a:lnTo>
                    <a:lnTo>
                      <a:pt x="1487" y="694"/>
                    </a:lnTo>
                    <a:lnTo>
                      <a:pt x="1480" y="705"/>
                    </a:lnTo>
                    <a:lnTo>
                      <a:pt x="1470" y="712"/>
                    </a:lnTo>
                    <a:lnTo>
                      <a:pt x="1459" y="722"/>
                    </a:lnTo>
                    <a:lnTo>
                      <a:pt x="1448" y="731"/>
                    </a:lnTo>
                    <a:lnTo>
                      <a:pt x="1440" y="733"/>
                    </a:lnTo>
                    <a:lnTo>
                      <a:pt x="1429" y="735"/>
                    </a:lnTo>
                    <a:lnTo>
                      <a:pt x="1416" y="742"/>
                    </a:lnTo>
                    <a:lnTo>
                      <a:pt x="1407" y="750"/>
                    </a:lnTo>
                    <a:lnTo>
                      <a:pt x="1407" y="759"/>
                    </a:lnTo>
                    <a:lnTo>
                      <a:pt x="1407" y="767"/>
                    </a:lnTo>
                    <a:lnTo>
                      <a:pt x="1405" y="778"/>
                    </a:lnTo>
                    <a:lnTo>
                      <a:pt x="1401" y="791"/>
                    </a:lnTo>
                    <a:lnTo>
                      <a:pt x="1399" y="804"/>
                    </a:lnTo>
                    <a:lnTo>
                      <a:pt x="1395" y="819"/>
                    </a:lnTo>
                    <a:lnTo>
                      <a:pt x="1388" y="832"/>
                    </a:lnTo>
                    <a:lnTo>
                      <a:pt x="1384" y="842"/>
                    </a:lnTo>
                    <a:lnTo>
                      <a:pt x="1384" y="851"/>
                    </a:lnTo>
                    <a:lnTo>
                      <a:pt x="1382" y="857"/>
                    </a:lnTo>
                    <a:lnTo>
                      <a:pt x="1371" y="860"/>
                    </a:lnTo>
                    <a:lnTo>
                      <a:pt x="1358" y="862"/>
                    </a:lnTo>
                    <a:lnTo>
                      <a:pt x="1350" y="864"/>
                    </a:lnTo>
                    <a:lnTo>
                      <a:pt x="1343" y="870"/>
                    </a:lnTo>
                    <a:lnTo>
                      <a:pt x="1337" y="885"/>
                    </a:lnTo>
                    <a:lnTo>
                      <a:pt x="1339" y="913"/>
                    </a:lnTo>
                    <a:lnTo>
                      <a:pt x="1345" y="947"/>
                    </a:lnTo>
                    <a:lnTo>
                      <a:pt x="1347" y="980"/>
                    </a:lnTo>
                    <a:lnTo>
                      <a:pt x="1337" y="993"/>
                    </a:lnTo>
                    <a:lnTo>
                      <a:pt x="1324" y="990"/>
                    </a:lnTo>
                    <a:lnTo>
                      <a:pt x="1313" y="986"/>
                    </a:lnTo>
                    <a:lnTo>
                      <a:pt x="1307" y="978"/>
                    </a:lnTo>
                    <a:lnTo>
                      <a:pt x="1300" y="967"/>
                    </a:lnTo>
                    <a:lnTo>
                      <a:pt x="1294" y="954"/>
                    </a:lnTo>
                    <a:lnTo>
                      <a:pt x="1289" y="939"/>
                    </a:lnTo>
                    <a:lnTo>
                      <a:pt x="1285" y="926"/>
                    </a:lnTo>
                    <a:lnTo>
                      <a:pt x="1283" y="922"/>
                    </a:lnTo>
                    <a:lnTo>
                      <a:pt x="1279" y="922"/>
                    </a:lnTo>
                    <a:lnTo>
                      <a:pt x="1266" y="920"/>
                    </a:lnTo>
                    <a:lnTo>
                      <a:pt x="1251" y="920"/>
                    </a:lnTo>
                    <a:lnTo>
                      <a:pt x="1238" y="92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66" name="Freeform 5">
                <a:extLst>
                  <a:ext uri="{FF2B5EF4-FFF2-40B4-BE49-F238E27FC236}">
                    <a16:creationId xmlns="" xmlns:a16="http://schemas.microsoft.com/office/drawing/2014/main" id="{228253B4-2BA4-4D70-B8FA-4E780684A9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7" y="1235"/>
                <a:ext cx="412" cy="324"/>
              </a:xfrm>
              <a:custGeom>
                <a:avLst/>
                <a:gdLst>
                  <a:gd name="T0" fmla="*/ 44450 w 412"/>
                  <a:gd name="T1" fmla="*/ 6350 h 324"/>
                  <a:gd name="T2" fmla="*/ 79375 w 412"/>
                  <a:gd name="T3" fmla="*/ 0 h 324"/>
                  <a:gd name="T4" fmla="*/ 112713 w 412"/>
                  <a:gd name="T5" fmla="*/ 3175 h 324"/>
                  <a:gd name="T6" fmla="*/ 147638 w 412"/>
                  <a:gd name="T7" fmla="*/ 11113 h 324"/>
                  <a:gd name="T8" fmla="*/ 187325 w 412"/>
                  <a:gd name="T9" fmla="*/ 23813 h 324"/>
                  <a:gd name="T10" fmla="*/ 231775 w 412"/>
                  <a:gd name="T11" fmla="*/ 38100 h 324"/>
                  <a:gd name="T12" fmla="*/ 276225 w 412"/>
                  <a:gd name="T13" fmla="*/ 53975 h 324"/>
                  <a:gd name="T14" fmla="*/ 317500 w 412"/>
                  <a:gd name="T15" fmla="*/ 68263 h 324"/>
                  <a:gd name="T16" fmla="*/ 347663 w 412"/>
                  <a:gd name="T17" fmla="*/ 74613 h 324"/>
                  <a:gd name="T18" fmla="*/ 395288 w 412"/>
                  <a:gd name="T19" fmla="*/ 88900 h 324"/>
                  <a:gd name="T20" fmla="*/ 450850 w 412"/>
                  <a:gd name="T21" fmla="*/ 112713 h 324"/>
                  <a:gd name="T22" fmla="*/ 498475 w 412"/>
                  <a:gd name="T23" fmla="*/ 139700 h 324"/>
                  <a:gd name="T24" fmla="*/ 539750 w 412"/>
                  <a:gd name="T25" fmla="*/ 190500 h 324"/>
                  <a:gd name="T26" fmla="*/ 576263 w 412"/>
                  <a:gd name="T27" fmla="*/ 285750 h 324"/>
                  <a:gd name="T28" fmla="*/ 611188 w 412"/>
                  <a:gd name="T29" fmla="*/ 323850 h 324"/>
                  <a:gd name="T30" fmla="*/ 630238 w 412"/>
                  <a:gd name="T31" fmla="*/ 374650 h 324"/>
                  <a:gd name="T32" fmla="*/ 635000 w 412"/>
                  <a:gd name="T33" fmla="*/ 425450 h 324"/>
                  <a:gd name="T34" fmla="*/ 647700 w 412"/>
                  <a:gd name="T35" fmla="*/ 463550 h 324"/>
                  <a:gd name="T36" fmla="*/ 650875 w 412"/>
                  <a:gd name="T37" fmla="*/ 490538 h 324"/>
                  <a:gd name="T38" fmla="*/ 620713 w 412"/>
                  <a:gd name="T39" fmla="*/ 508000 h 324"/>
                  <a:gd name="T40" fmla="*/ 573088 w 412"/>
                  <a:gd name="T41" fmla="*/ 514350 h 324"/>
                  <a:gd name="T42" fmla="*/ 525463 w 412"/>
                  <a:gd name="T43" fmla="*/ 500063 h 324"/>
                  <a:gd name="T44" fmla="*/ 490538 w 412"/>
                  <a:gd name="T45" fmla="*/ 469900 h 324"/>
                  <a:gd name="T46" fmla="*/ 454025 w 412"/>
                  <a:gd name="T47" fmla="*/ 439738 h 324"/>
                  <a:gd name="T48" fmla="*/ 412750 w 412"/>
                  <a:gd name="T49" fmla="*/ 415925 h 324"/>
                  <a:gd name="T50" fmla="*/ 371475 w 412"/>
                  <a:gd name="T51" fmla="*/ 401638 h 324"/>
                  <a:gd name="T52" fmla="*/ 320675 w 412"/>
                  <a:gd name="T53" fmla="*/ 392113 h 324"/>
                  <a:gd name="T54" fmla="*/ 273050 w 412"/>
                  <a:gd name="T55" fmla="*/ 350838 h 324"/>
                  <a:gd name="T56" fmla="*/ 279400 w 412"/>
                  <a:gd name="T57" fmla="*/ 320675 h 324"/>
                  <a:gd name="T58" fmla="*/ 307975 w 412"/>
                  <a:gd name="T59" fmla="*/ 309563 h 324"/>
                  <a:gd name="T60" fmla="*/ 338138 w 412"/>
                  <a:gd name="T61" fmla="*/ 306388 h 324"/>
                  <a:gd name="T62" fmla="*/ 368300 w 412"/>
                  <a:gd name="T63" fmla="*/ 306388 h 324"/>
                  <a:gd name="T64" fmla="*/ 388938 w 412"/>
                  <a:gd name="T65" fmla="*/ 285750 h 324"/>
                  <a:gd name="T66" fmla="*/ 350838 w 412"/>
                  <a:gd name="T67" fmla="*/ 231775 h 324"/>
                  <a:gd name="T68" fmla="*/ 314325 w 412"/>
                  <a:gd name="T69" fmla="*/ 204788 h 324"/>
                  <a:gd name="T70" fmla="*/ 263525 w 412"/>
                  <a:gd name="T71" fmla="*/ 190500 h 324"/>
                  <a:gd name="T72" fmla="*/ 198438 w 412"/>
                  <a:gd name="T73" fmla="*/ 177800 h 324"/>
                  <a:gd name="T74" fmla="*/ 139700 w 412"/>
                  <a:gd name="T75" fmla="*/ 163513 h 324"/>
                  <a:gd name="T76" fmla="*/ 96838 w 412"/>
                  <a:gd name="T77" fmla="*/ 146050 h 324"/>
                  <a:gd name="T78" fmla="*/ 44450 w 412"/>
                  <a:gd name="T79" fmla="*/ 119063 h 324"/>
                  <a:gd name="T80" fmla="*/ 7938 w 412"/>
                  <a:gd name="T81" fmla="*/ 77788 h 324"/>
                  <a:gd name="T82" fmla="*/ 7938 w 412"/>
                  <a:gd name="T83" fmla="*/ 34925 h 32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12"/>
                  <a:gd name="T127" fmla="*/ 0 h 324"/>
                  <a:gd name="T128" fmla="*/ 412 w 412"/>
                  <a:gd name="T129" fmla="*/ 324 h 32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12" h="324">
                    <a:moveTo>
                      <a:pt x="20" y="9"/>
                    </a:moveTo>
                    <a:lnTo>
                      <a:pt x="28" y="4"/>
                    </a:lnTo>
                    <a:lnTo>
                      <a:pt x="39" y="0"/>
                    </a:lnTo>
                    <a:lnTo>
                      <a:pt x="50" y="0"/>
                    </a:lnTo>
                    <a:lnTo>
                      <a:pt x="61" y="0"/>
                    </a:lnTo>
                    <a:lnTo>
                      <a:pt x="71" y="2"/>
                    </a:lnTo>
                    <a:lnTo>
                      <a:pt x="82" y="4"/>
                    </a:lnTo>
                    <a:lnTo>
                      <a:pt x="93" y="7"/>
                    </a:lnTo>
                    <a:lnTo>
                      <a:pt x="106" y="11"/>
                    </a:lnTo>
                    <a:lnTo>
                      <a:pt x="118" y="15"/>
                    </a:lnTo>
                    <a:lnTo>
                      <a:pt x="131" y="19"/>
                    </a:lnTo>
                    <a:lnTo>
                      <a:pt x="146" y="24"/>
                    </a:lnTo>
                    <a:lnTo>
                      <a:pt x="161" y="28"/>
                    </a:lnTo>
                    <a:lnTo>
                      <a:pt x="174" y="34"/>
                    </a:lnTo>
                    <a:lnTo>
                      <a:pt x="187" y="39"/>
                    </a:lnTo>
                    <a:lnTo>
                      <a:pt x="200" y="43"/>
                    </a:lnTo>
                    <a:lnTo>
                      <a:pt x="209" y="45"/>
                    </a:lnTo>
                    <a:lnTo>
                      <a:pt x="219" y="47"/>
                    </a:lnTo>
                    <a:lnTo>
                      <a:pt x="234" y="52"/>
                    </a:lnTo>
                    <a:lnTo>
                      <a:pt x="249" y="56"/>
                    </a:lnTo>
                    <a:lnTo>
                      <a:pt x="267" y="62"/>
                    </a:lnTo>
                    <a:lnTo>
                      <a:pt x="284" y="71"/>
                    </a:lnTo>
                    <a:lnTo>
                      <a:pt x="301" y="77"/>
                    </a:lnTo>
                    <a:lnTo>
                      <a:pt x="314" y="88"/>
                    </a:lnTo>
                    <a:lnTo>
                      <a:pt x="324" y="97"/>
                    </a:lnTo>
                    <a:lnTo>
                      <a:pt x="340" y="120"/>
                    </a:lnTo>
                    <a:lnTo>
                      <a:pt x="352" y="152"/>
                    </a:lnTo>
                    <a:lnTo>
                      <a:pt x="363" y="180"/>
                    </a:lnTo>
                    <a:lnTo>
                      <a:pt x="374" y="195"/>
                    </a:lnTo>
                    <a:lnTo>
                      <a:pt x="385" y="204"/>
                    </a:lnTo>
                    <a:lnTo>
                      <a:pt x="393" y="219"/>
                    </a:lnTo>
                    <a:lnTo>
                      <a:pt x="397" y="236"/>
                    </a:lnTo>
                    <a:lnTo>
                      <a:pt x="400" y="253"/>
                    </a:lnTo>
                    <a:lnTo>
                      <a:pt x="400" y="268"/>
                    </a:lnTo>
                    <a:lnTo>
                      <a:pt x="404" y="281"/>
                    </a:lnTo>
                    <a:lnTo>
                      <a:pt x="408" y="292"/>
                    </a:lnTo>
                    <a:lnTo>
                      <a:pt x="412" y="303"/>
                    </a:lnTo>
                    <a:lnTo>
                      <a:pt x="410" y="309"/>
                    </a:lnTo>
                    <a:lnTo>
                      <a:pt x="402" y="315"/>
                    </a:lnTo>
                    <a:lnTo>
                      <a:pt x="391" y="320"/>
                    </a:lnTo>
                    <a:lnTo>
                      <a:pt x="376" y="322"/>
                    </a:lnTo>
                    <a:lnTo>
                      <a:pt x="361" y="324"/>
                    </a:lnTo>
                    <a:lnTo>
                      <a:pt x="346" y="322"/>
                    </a:lnTo>
                    <a:lnTo>
                      <a:pt x="331" y="315"/>
                    </a:lnTo>
                    <a:lnTo>
                      <a:pt x="320" y="307"/>
                    </a:lnTo>
                    <a:lnTo>
                      <a:pt x="309" y="296"/>
                    </a:lnTo>
                    <a:lnTo>
                      <a:pt x="299" y="285"/>
                    </a:lnTo>
                    <a:lnTo>
                      <a:pt x="286" y="277"/>
                    </a:lnTo>
                    <a:lnTo>
                      <a:pt x="273" y="268"/>
                    </a:lnTo>
                    <a:lnTo>
                      <a:pt x="260" y="262"/>
                    </a:lnTo>
                    <a:lnTo>
                      <a:pt x="247" y="255"/>
                    </a:lnTo>
                    <a:lnTo>
                      <a:pt x="234" y="253"/>
                    </a:lnTo>
                    <a:lnTo>
                      <a:pt x="224" y="251"/>
                    </a:lnTo>
                    <a:lnTo>
                      <a:pt x="202" y="247"/>
                    </a:lnTo>
                    <a:lnTo>
                      <a:pt x="183" y="234"/>
                    </a:lnTo>
                    <a:lnTo>
                      <a:pt x="172" y="221"/>
                    </a:lnTo>
                    <a:lnTo>
                      <a:pt x="172" y="206"/>
                    </a:lnTo>
                    <a:lnTo>
                      <a:pt x="176" y="202"/>
                    </a:lnTo>
                    <a:lnTo>
                      <a:pt x="185" y="197"/>
                    </a:lnTo>
                    <a:lnTo>
                      <a:pt x="194" y="195"/>
                    </a:lnTo>
                    <a:lnTo>
                      <a:pt x="204" y="195"/>
                    </a:lnTo>
                    <a:lnTo>
                      <a:pt x="213" y="193"/>
                    </a:lnTo>
                    <a:lnTo>
                      <a:pt x="224" y="193"/>
                    </a:lnTo>
                    <a:lnTo>
                      <a:pt x="232" y="193"/>
                    </a:lnTo>
                    <a:lnTo>
                      <a:pt x="241" y="191"/>
                    </a:lnTo>
                    <a:lnTo>
                      <a:pt x="245" y="180"/>
                    </a:lnTo>
                    <a:lnTo>
                      <a:pt x="237" y="163"/>
                    </a:lnTo>
                    <a:lnTo>
                      <a:pt x="221" y="146"/>
                    </a:lnTo>
                    <a:lnTo>
                      <a:pt x="206" y="133"/>
                    </a:lnTo>
                    <a:lnTo>
                      <a:pt x="198" y="129"/>
                    </a:lnTo>
                    <a:lnTo>
                      <a:pt x="183" y="127"/>
                    </a:lnTo>
                    <a:lnTo>
                      <a:pt x="166" y="120"/>
                    </a:lnTo>
                    <a:lnTo>
                      <a:pt x="146" y="116"/>
                    </a:lnTo>
                    <a:lnTo>
                      <a:pt x="125" y="112"/>
                    </a:lnTo>
                    <a:lnTo>
                      <a:pt x="106" y="107"/>
                    </a:lnTo>
                    <a:lnTo>
                      <a:pt x="88" y="103"/>
                    </a:lnTo>
                    <a:lnTo>
                      <a:pt x="73" y="99"/>
                    </a:lnTo>
                    <a:lnTo>
                      <a:pt x="61" y="92"/>
                    </a:lnTo>
                    <a:lnTo>
                      <a:pt x="46" y="86"/>
                    </a:lnTo>
                    <a:lnTo>
                      <a:pt x="28" y="75"/>
                    </a:lnTo>
                    <a:lnTo>
                      <a:pt x="15" y="62"/>
                    </a:lnTo>
                    <a:lnTo>
                      <a:pt x="5" y="49"/>
                    </a:lnTo>
                    <a:lnTo>
                      <a:pt x="0" y="37"/>
                    </a:lnTo>
                    <a:lnTo>
                      <a:pt x="5" y="22"/>
                    </a:lnTo>
                    <a:lnTo>
                      <a:pt x="20" y="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67" name="Freeform 6">
                <a:extLst>
                  <a:ext uri="{FF2B5EF4-FFF2-40B4-BE49-F238E27FC236}">
                    <a16:creationId xmlns="" xmlns:a16="http://schemas.microsoft.com/office/drawing/2014/main" id="{3F246CF7-6AFF-43CC-9E7E-D1B15F4DC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7" y="864"/>
                <a:ext cx="839" cy="693"/>
              </a:xfrm>
              <a:custGeom>
                <a:avLst/>
                <a:gdLst>
                  <a:gd name="T0" fmla="*/ 261937 w 839"/>
                  <a:gd name="T1" fmla="*/ 157163 h 693"/>
                  <a:gd name="T2" fmla="*/ 204787 w 839"/>
                  <a:gd name="T3" fmla="*/ 169863 h 693"/>
                  <a:gd name="T4" fmla="*/ 127000 w 839"/>
                  <a:gd name="T5" fmla="*/ 279400 h 693"/>
                  <a:gd name="T6" fmla="*/ 47625 w 839"/>
                  <a:gd name="T7" fmla="*/ 327025 h 693"/>
                  <a:gd name="T8" fmla="*/ 0 w 839"/>
                  <a:gd name="T9" fmla="*/ 368300 h 693"/>
                  <a:gd name="T10" fmla="*/ 44450 w 839"/>
                  <a:gd name="T11" fmla="*/ 407988 h 693"/>
                  <a:gd name="T12" fmla="*/ 98425 w 839"/>
                  <a:gd name="T13" fmla="*/ 473075 h 693"/>
                  <a:gd name="T14" fmla="*/ 198437 w 839"/>
                  <a:gd name="T15" fmla="*/ 425450 h 693"/>
                  <a:gd name="T16" fmla="*/ 261937 w 839"/>
                  <a:gd name="T17" fmla="*/ 412750 h 693"/>
                  <a:gd name="T18" fmla="*/ 327025 w 839"/>
                  <a:gd name="T19" fmla="*/ 487363 h 693"/>
                  <a:gd name="T20" fmla="*/ 333375 w 839"/>
                  <a:gd name="T21" fmla="*/ 534988 h 693"/>
                  <a:gd name="T22" fmla="*/ 385762 w 839"/>
                  <a:gd name="T23" fmla="*/ 612775 h 693"/>
                  <a:gd name="T24" fmla="*/ 428625 w 839"/>
                  <a:gd name="T25" fmla="*/ 695325 h 693"/>
                  <a:gd name="T26" fmla="*/ 439737 w 839"/>
                  <a:gd name="T27" fmla="*/ 827088 h 693"/>
                  <a:gd name="T28" fmla="*/ 409575 w 839"/>
                  <a:gd name="T29" fmla="*/ 909638 h 693"/>
                  <a:gd name="T30" fmla="*/ 428625 w 839"/>
                  <a:gd name="T31" fmla="*/ 963613 h 693"/>
                  <a:gd name="T32" fmla="*/ 454025 w 839"/>
                  <a:gd name="T33" fmla="*/ 1038225 h 693"/>
                  <a:gd name="T34" fmla="*/ 517525 w 839"/>
                  <a:gd name="T35" fmla="*/ 1082675 h 693"/>
                  <a:gd name="T36" fmla="*/ 603250 w 839"/>
                  <a:gd name="T37" fmla="*/ 1100138 h 693"/>
                  <a:gd name="T38" fmla="*/ 660400 w 839"/>
                  <a:gd name="T39" fmla="*/ 1041400 h 693"/>
                  <a:gd name="T40" fmla="*/ 742950 w 839"/>
                  <a:gd name="T41" fmla="*/ 966788 h 693"/>
                  <a:gd name="T42" fmla="*/ 800100 w 839"/>
                  <a:gd name="T43" fmla="*/ 895350 h 693"/>
                  <a:gd name="T44" fmla="*/ 858837 w 839"/>
                  <a:gd name="T45" fmla="*/ 823913 h 693"/>
                  <a:gd name="T46" fmla="*/ 930275 w 839"/>
                  <a:gd name="T47" fmla="*/ 806450 h 693"/>
                  <a:gd name="T48" fmla="*/ 992187 w 839"/>
                  <a:gd name="T49" fmla="*/ 787400 h 693"/>
                  <a:gd name="T50" fmla="*/ 1052512 w 839"/>
                  <a:gd name="T51" fmla="*/ 746125 h 693"/>
                  <a:gd name="T52" fmla="*/ 1114425 w 839"/>
                  <a:gd name="T53" fmla="*/ 690563 h 693"/>
                  <a:gd name="T54" fmla="*/ 1079500 w 839"/>
                  <a:gd name="T55" fmla="*/ 647700 h 693"/>
                  <a:gd name="T56" fmla="*/ 1022350 w 839"/>
                  <a:gd name="T57" fmla="*/ 627063 h 693"/>
                  <a:gd name="T58" fmla="*/ 1052512 w 839"/>
                  <a:gd name="T59" fmla="*/ 558800 h 693"/>
                  <a:gd name="T60" fmla="*/ 1138237 w 839"/>
                  <a:gd name="T61" fmla="*/ 576263 h 693"/>
                  <a:gd name="T62" fmla="*/ 1158875 w 839"/>
                  <a:gd name="T63" fmla="*/ 561975 h 693"/>
                  <a:gd name="T64" fmla="*/ 1179512 w 839"/>
                  <a:gd name="T65" fmla="*/ 466725 h 693"/>
                  <a:gd name="T66" fmla="*/ 1165225 w 839"/>
                  <a:gd name="T67" fmla="*/ 360363 h 693"/>
                  <a:gd name="T68" fmla="*/ 1209675 w 839"/>
                  <a:gd name="T69" fmla="*/ 252413 h 693"/>
                  <a:gd name="T70" fmla="*/ 1263650 w 839"/>
                  <a:gd name="T71" fmla="*/ 204788 h 693"/>
                  <a:gd name="T72" fmla="*/ 1322387 w 839"/>
                  <a:gd name="T73" fmla="*/ 160338 h 693"/>
                  <a:gd name="T74" fmla="*/ 1304925 w 839"/>
                  <a:gd name="T75" fmla="*/ 119063 h 693"/>
                  <a:gd name="T76" fmla="*/ 1216025 w 839"/>
                  <a:gd name="T77" fmla="*/ 115888 h 693"/>
                  <a:gd name="T78" fmla="*/ 1158875 w 839"/>
                  <a:gd name="T79" fmla="*/ 122238 h 693"/>
                  <a:gd name="T80" fmla="*/ 1117600 w 839"/>
                  <a:gd name="T81" fmla="*/ 150813 h 693"/>
                  <a:gd name="T82" fmla="*/ 1055687 w 839"/>
                  <a:gd name="T83" fmla="*/ 153988 h 693"/>
                  <a:gd name="T84" fmla="*/ 963612 w 839"/>
                  <a:gd name="T85" fmla="*/ 142875 h 693"/>
                  <a:gd name="T86" fmla="*/ 957262 w 839"/>
                  <a:gd name="T87" fmla="*/ 133350 h 693"/>
                  <a:gd name="T88" fmla="*/ 1039812 w 839"/>
                  <a:gd name="T89" fmla="*/ 85725 h 693"/>
                  <a:gd name="T90" fmla="*/ 1138237 w 839"/>
                  <a:gd name="T91" fmla="*/ 92075 h 693"/>
                  <a:gd name="T92" fmla="*/ 1084262 w 839"/>
                  <a:gd name="T93" fmla="*/ 20638 h 693"/>
                  <a:gd name="T94" fmla="*/ 1019175 w 839"/>
                  <a:gd name="T95" fmla="*/ 3175 h 693"/>
                  <a:gd name="T96" fmla="*/ 930275 w 839"/>
                  <a:gd name="T97" fmla="*/ 0 h 693"/>
                  <a:gd name="T98" fmla="*/ 831850 w 839"/>
                  <a:gd name="T99" fmla="*/ 11113 h 693"/>
                  <a:gd name="T100" fmla="*/ 746125 w 839"/>
                  <a:gd name="T101" fmla="*/ 14288 h 693"/>
                  <a:gd name="T102" fmla="*/ 668337 w 839"/>
                  <a:gd name="T103" fmla="*/ 47625 h 693"/>
                  <a:gd name="T104" fmla="*/ 609600 w 839"/>
                  <a:gd name="T105" fmla="*/ 61913 h 693"/>
                  <a:gd name="T106" fmla="*/ 596900 w 839"/>
                  <a:gd name="T107" fmla="*/ 106363 h 693"/>
                  <a:gd name="T108" fmla="*/ 565150 w 839"/>
                  <a:gd name="T109" fmla="*/ 133350 h 693"/>
                  <a:gd name="T110" fmla="*/ 484187 w 839"/>
                  <a:gd name="T111" fmla="*/ 142875 h 693"/>
                  <a:gd name="T112" fmla="*/ 409575 w 839"/>
                  <a:gd name="T113" fmla="*/ 146050 h 693"/>
                  <a:gd name="T114" fmla="*/ 333375 w 839"/>
                  <a:gd name="T115" fmla="*/ 146050 h 69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839"/>
                  <a:gd name="T175" fmla="*/ 0 h 693"/>
                  <a:gd name="T176" fmla="*/ 839 w 839"/>
                  <a:gd name="T177" fmla="*/ 693 h 69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839" h="693">
                    <a:moveTo>
                      <a:pt x="193" y="97"/>
                    </a:moveTo>
                    <a:lnTo>
                      <a:pt x="183" y="99"/>
                    </a:lnTo>
                    <a:lnTo>
                      <a:pt x="174" y="101"/>
                    </a:lnTo>
                    <a:lnTo>
                      <a:pt x="165" y="99"/>
                    </a:lnTo>
                    <a:lnTo>
                      <a:pt x="157" y="99"/>
                    </a:lnTo>
                    <a:lnTo>
                      <a:pt x="148" y="99"/>
                    </a:lnTo>
                    <a:lnTo>
                      <a:pt x="140" y="101"/>
                    </a:lnTo>
                    <a:lnTo>
                      <a:pt x="129" y="107"/>
                    </a:lnTo>
                    <a:lnTo>
                      <a:pt x="118" y="116"/>
                    </a:lnTo>
                    <a:lnTo>
                      <a:pt x="101" y="140"/>
                    </a:lnTo>
                    <a:lnTo>
                      <a:pt x="90" y="159"/>
                    </a:lnTo>
                    <a:lnTo>
                      <a:pt x="80" y="176"/>
                    </a:lnTo>
                    <a:lnTo>
                      <a:pt x="64" y="189"/>
                    </a:lnTo>
                    <a:lnTo>
                      <a:pt x="54" y="195"/>
                    </a:lnTo>
                    <a:lnTo>
                      <a:pt x="43" y="200"/>
                    </a:lnTo>
                    <a:lnTo>
                      <a:pt x="30" y="206"/>
                    </a:lnTo>
                    <a:lnTo>
                      <a:pt x="19" y="212"/>
                    </a:lnTo>
                    <a:lnTo>
                      <a:pt x="9" y="219"/>
                    </a:lnTo>
                    <a:lnTo>
                      <a:pt x="2" y="225"/>
                    </a:lnTo>
                    <a:lnTo>
                      <a:pt x="0" y="232"/>
                    </a:lnTo>
                    <a:lnTo>
                      <a:pt x="2" y="238"/>
                    </a:lnTo>
                    <a:lnTo>
                      <a:pt x="13" y="247"/>
                    </a:lnTo>
                    <a:lnTo>
                      <a:pt x="22" y="251"/>
                    </a:lnTo>
                    <a:lnTo>
                      <a:pt x="28" y="257"/>
                    </a:lnTo>
                    <a:lnTo>
                      <a:pt x="34" y="266"/>
                    </a:lnTo>
                    <a:lnTo>
                      <a:pt x="39" y="279"/>
                    </a:lnTo>
                    <a:lnTo>
                      <a:pt x="49" y="292"/>
                    </a:lnTo>
                    <a:lnTo>
                      <a:pt x="62" y="298"/>
                    </a:lnTo>
                    <a:lnTo>
                      <a:pt x="80" y="290"/>
                    </a:lnTo>
                    <a:lnTo>
                      <a:pt x="97" y="277"/>
                    </a:lnTo>
                    <a:lnTo>
                      <a:pt x="110" y="270"/>
                    </a:lnTo>
                    <a:lnTo>
                      <a:pt x="125" y="268"/>
                    </a:lnTo>
                    <a:lnTo>
                      <a:pt x="140" y="266"/>
                    </a:lnTo>
                    <a:lnTo>
                      <a:pt x="150" y="262"/>
                    </a:lnTo>
                    <a:lnTo>
                      <a:pt x="159" y="260"/>
                    </a:lnTo>
                    <a:lnTo>
                      <a:pt x="165" y="260"/>
                    </a:lnTo>
                    <a:lnTo>
                      <a:pt x="172" y="268"/>
                    </a:lnTo>
                    <a:lnTo>
                      <a:pt x="183" y="283"/>
                    </a:lnTo>
                    <a:lnTo>
                      <a:pt x="195" y="298"/>
                    </a:lnTo>
                    <a:lnTo>
                      <a:pt x="206" y="307"/>
                    </a:lnTo>
                    <a:lnTo>
                      <a:pt x="210" y="311"/>
                    </a:lnTo>
                    <a:lnTo>
                      <a:pt x="210" y="315"/>
                    </a:lnTo>
                    <a:lnTo>
                      <a:pt x="210" y="324"/>
                    </a:lnTo>
                    <a:lnTo>
                      <a:pt x="210" y="337"/>
                    </a:lnTo>
                    <a:lnTo>
                      <a:pt x="213" y="348"/>
                    </a:lnTo>
                    <a:lnTo>
                      <a:pt x="217" y="360"/>
                    </a:lnTo>
                    <a:lnTo>
                      <a:pt x="228" y="373"/>
                    </a:lnTo>
                    <a:lnTo>
                      <a:pt x="243" y="386"/>
                    </a:lnTo>
                    <a:lnTo>
                      <a:pt x="255" y="399"/>
                    </a:lnTo>
                    <a:lnTo>
                      <a:pt x="264" y="412"/>
                    </a:lnTo>
                    <a:lnTo>
                      <a:pt x="268" y="423"/>
                    </a:lnTo>
                    <a:lnTo>
                      <a:pt x="270" y="438"/>
                    </a:lnTo>
                    <a:lnTo>
                      <a:pt x="273" y="455"/>
                    </a:lnTo>
                    <a:lnTo>
                      <a:pt x="275" y="476"/>
                    </a:lnTo>
                    <a:lnTo>
                      <a:pt x="277" y="500"/>
                    </a:lnTo>
                    <a:lnTo>
                      <a:pt x="277" y="521"/>
                    </a:lnTo>
                    <a:lnTo>
                      <a:pt x="275" y="534"/>
                    </a:lnTo>
                    <a:lnTo>
                      <a:pt x="268" y="547"/>
                    </a:lnTo>
                    <a:lnTo>
                      <a:pt x="262" y="560"/>
                    </a:lnTo>
                    <a:lnTo>
                      <a:pt x="258" y="573"/>
                    </a:lnTo>
                    <a:lnTo>
                      <a:pt x="255" y="586"/>
                    </a:lnTo>
                    <a:lnTo>
                      <a:pt x="258" y="596"/>
                    </a:lnTo>
                    <a:lnTo>
                      <a:pt x="264" y="603"/>
                    </a:lnTo>
                    <a:lnTo>
                      <a:pt x="270" y="607"/>
                    </a:lnTo>
                    <a:lnTo>
                      <a:pt x="275" y="616"/>
                    </a:lnTo>
                    <a:lnTo>
                      <a:pt x="277" y="628"/>
                    </a:lnTo>
                    <a:lnTo>
                      <a:pt x="279" y="641"/>
                    </a:lnTo>
                    <a:lnTo>
                      <a:pt x="286" y="654"/>
                    </a:lnTo>
                    <a:lnTo>
                      <a:pt x="294" y="665"/>
                    </a:lnTo>
                    <a:lnTo>
                      <a:pt x="303" y="669"/>
                    </a:lnTo>
                    <a:lnTo>
                      <a:pt x="313" y="676"/>
                    </a:lnTo>
                    <a:lnTo>
                      <a:pt x="326" y="682"/>
                    </a:lnTo>
                    <a:lnTo>
                      <a:pt x="341" y="689"/>
                    </a:lnTo>
                    <a:lnTo>
                      <a:pt x="356" y="693"/>
                    </a:lnTo>
                    <a:lnTo>
                      <a:pt x="369" y="693"/>
                    </a:lnTo>
                    <a:lnTo>
                      <a:pt x="380" y="693"/>
                    </a:lnTo>
                    <a:lnTo>
                      <a:pt x="389" y="686"/>
                    </a:lnTo>
                    <a:lnTo>
                      <a:pt x="395" y="678"/>
                    </a:lnTo>
                    <a:lnTo>
                      <a:pt x="404" y="667"/>
                    </a:lnTo>
                    <a:lnTo>
                      <a:pt x="416" y="656"/>
                    </a:lnTo>
                    <a:lnTo>
                      <a:pt x="429" y="646"/>
                    </a:lnTo>
                    <a:lnTo>
                      <a:pt x="442" y="633"/>
                    </a:lnTo>
                    <a:lnTo>
                      <a:pt x="455" y="620"/>
                    </a:lnTo>
                    <a:lnTo>
                      <a:pt x="468" y="609"/>
                    </a:lnTo>
                    <a:lnTo>
                      <a:pt x="479" y="598"/>
                    </a:lnTo>
                    <a:lnTo>
                      <a:pt x="487" y="588"/>
                    </a:lnTo>
                    <a:lnTo>
                      <a:pt x="496" y="577"/>
                    </a:lnTo>
                    <a:lnTo>
                      <a:pt x="504" y="564"/>
                    </a:lnTo>
                    <a:lnTo>
                      <a:pt x="513" y="551"/>
                    </a:lnTo>
                    <a:lnTo>
                      <a:pt x="522" y="538"/>
                    </a:lnTo>
                    <a:lnTo>
                      <a:pt x="530" y="528"/>
                    </a:lnTo>
                    <a:lnTo>
                      <a:pt x="541" y="519"/>
                    </a:lnTo>
                    <a:lnTo>
                      <a:pt x="552" y="515"/>
                    </a:lnTo>
                    <a:lnTo>
                      <a:pt x="562" y="513"/>
                    </a:lnTo>
                    <a:lnTo>
                      <a:pt x="575" y="511"/>
                    </a:lnTo>
                    <a:lnTo>
                      <a:pt x="586" y="508"/>
                    </a:lnTo>
                    <a:lnTo>
                      <a:pt x="597" y="506"/>
                    </a:lnTo>
                    <a:lnTo>
                      <a:pt x="605" y="504"/>
                    </a:lnTo>
                    <a:lnTo>
                      <a:pt x="616" y="500"/>
                    </a:lnTo>
                    <a:lnTo>
                      <a:pt x="625" y="496"/>
                    </a:lnTo>
                    <a:lnTo>
                      <a:pt x="631" y="491"/>
                    </a:lnTo>
                    <a:lnTo>
                      <a:pt x="644" y="483"/>
                    </a:lnTo>
                    <a:lnTo>
                      <a:pt x="655" y="476"/>
                    </a:lnTo>
                    <a:lnTo>
                      <a:pt x="663" y="470"/>
                    </a:lnTo>
                    <a:lnTo>
                      <a:pt x="676" y="463"/>
                    </a:lnTo>
                    <a:lnTo>
                      <a:pt x="687" y="455"/>
                    </a:lnTo>
                    <a:lnTo>
                      <a:pt x="695" y="444"/>
                    </a:lnTo>
                    <a:lnTo>
                      <a:pt x="702" y="435"/>
                    </a:lnTo>
                    <a:lnTo>
                      <a:pt x="702" y="427"/>
                    </a:lnTo>
                    <a:lnTo>
                      <a:pt x="698" y="420"/>
                    </a:lnTo>
                    <a:lnTo>
                      <a:pt x="689" y="414"/>
                    </a:lnTo>
                    <a:lnTo>
                      <a:pt x="680" y="408"/>
                    </a:lnTo>
                    <a:lnTo>
                      <a:pt x="674" y="405"/>
                    </a:lnTo>
                    <a:lnTo>
                      <a:pt x="665" y="403"/>
                    </a:lnTo>
                    <a:lnTo>
                      <a:pt x="652" y="399"/>
                    </a:lnTo>
                    <a:lnTo>
                      <a:pt x="644" y="395"/>
                    </a:lnTo>
                    <a:lnTo>
                      <a:pt x="644" y="384"/>
                    </a:lnTo>
                    <a:lnTo>
                      <a:pt x="650" y="371"/>
                    </a:lnTo>
                    <a:lnTo>
                      <a:pt x="657" y="358"/>
                    </a:lnTo>
                    <a:lnTo>
                      <a:pt x="663" y="352"/>
                    </a:lnTo>
                    <a:lnTo>
                      <a:pt x="674" y="354"/>
                    </a:lnTo>
                    <a:lnTo>
                      <a:pt x="687" y="358"/>
                    </a:lnTo>
                    <a:lnTo>
                      <a:pt x="704" y="360"/>
                    </a:lnTo>
                    <a:lnTo>
                      <a:pt x="717" y="363"/>
                    </a:lnTo>
                    <a:lnTo>
                      <a:pt x="723" y="363"/>
                    </a:lnTo>
                    <a:lnTo>
                      <a:pt x="725" y="360"/>
                    </a:lnTo>
                    <a:lnTo>
                      <a:pt x="730" y="354"/>
                    </a:lnTo>
                    <a:lnTo>
                      <a:pt x="732" y="343"/>
                    </a:lnTo>
                    <a:lnTo>
                      <a:pt x="736" y="326"/>
                    </a:lnTo>
                    <a:lnTo>
                      <a:pt x="740" y="309"/>
                    </a:lnTo>
                    <a:lnTo>
                      <a:pt x="743" y="294"/>
                    </a:lnTo>
                    <a:lnTo>
                      <a:pt x="740" y="281"/>
                    </a:lnTo>
                    <a:lnTo>
                      <a:pt x="738" y="266"/>
                    </a:lnTo>
                    <a:lnTo>
                      <a:pt x="734" y="249"/>
                    </a:lnTo>
                    <a:lnTo>
                      <a:pt x="734" y="227"/>
                    </a:lnTo>
                    <a:lnTo>
                      <a:pt x="738" y="204"/>
                    </a:lnTo>
                    <a:lnTo>
                      <a:pt x="747" y="185"/>
                    </a:lnTo>
                    <a:lnTo>
                      <a:pt x="753" y="170"/>
                    </a:lnTo>
                    <a:lnTo>
                      <a:pt x="762" y="159"/>
                    </a:lnTo>
                    <a:lnTo>
                      <a:pt x="773" y="148"/>
                    </a:lnTo>
                    <a:lnTo>
                      <a:pt x="779" y="142"/>
                    </a:lnTo>
                    <a:lnTo>
                      <a:pt x="788" y="135"/>
                    </a:lnTo>
                    <a:lnTo>
                      <a:pt x="796" y="129"/>
                    </a:lnTo>
                    <a:lnTo>
                      <a:pt x="807" y="122"/>
                    </a:lnTo>
                    <a:lnTo>
                      <a:pt x="816" y="116"/>
                    </a:lnTo>
                    <a:lnTo>
                      <a:pt x="824" y="110"/>
                    </a:lnTo>
                    <a:lnTo>
                      <a:pt x="833" y="101"/>
                    </a:lnTo>
                    <a:lnTo>
                      <a:pt x="837" y="95"/>
                    </a:lnTo>
                    <a:lnTo>
                      <a:pt x="839" y="82"/>
                    </a:lnTo>
                    <a:lnTo>
                      <a:pt x="833" y="75"/>
                    </a:lnTo>
                    <a:lnTo>
                      <a:pt x="822" y="75"/>
                    </a:lnTo>
                    <a:lnTo>
                      <a:pt x="809" y="77"/>
                    </a:lnTo>
                    <a:lnTo>
                      <a:pt x="796" y="77"/>
                    </a:lnTo>
                    <a:lnTo>
                      <a:pt x="781" y="75"/>
                    </a:lnTo>
                    <a:lnTo>
                      <a:pt x="766" y="73"/>
                    </a:lnTo>
                    <a:lnTo>
                      <a:pt x="755" y="71"/>
                    </a:lnTo>
                    <a:lnTo>
                      <a:pt x="745" y="71"/>
                    </a:lnTo>
                    <a:lnTo>
                      <a:pt x="736" y="71"/>
                    </a:lnTo>
                    <a:lnTo>
                      <a:pt x="730" y="77"/>
                    </a:lnTo>
                    <a:lnTo>
                      <a:pt x="723" y="86"/>
                    </a:lnTo>
                    <a:lnTo>
                      <a:pt x="719" y="90"/>
                    </a:lnTo>
                    <a:lnTo>
                      <a:pt x="713" y="92"/>
                    </a:lnTo>
                    <a:lnTo>
                      <a:pt x="704" y="95"/>
                    </a:lnTo>
                    <a:lnTo>
                      <a:pt x="695" y="97"/>
                    </a:lnTo>
                    <a:lnTo>
                      <a:pt x="685" y="97"/>
                    </a:lnTo>
                    <a:lnTo>
                      <a:pt x="676" y="97"/>
                    </a:lnTo>
                    <a:lnTo>
                      <a:pt x="665" y="97"/>
                    </a:lnTo>
                    <a:lnTo>
                      <a:pt x="657" y="97"/>
                    </a:lnTo>
                    <a:lnTo>
                      <a:pt x="640" y="95"/>
                    </a:lnTo>
                    <a:lnTo>
                      <a:pt x="622" y="92"/>
                    </a:lnTo>
                    <a:lnTo>
                      <a:pt x="607" y="90"/>
                    </a:lnTo>
                    <a:lnTo>
                      <a:pt x="595" y="90"/>
                    </a:lnTo>
                    <a:lnTo>
                      <a:pt x="588" y="90"/>
                    </a:lnTo>
                    <a:lnTo>
                      <a:pt x="592" y="88"/>
                    </a:lnTo>
                    <a:lnTo>
                      <a:pt x="603" y="84"/>
                    </a:lnTo>
                    <a:lnTo>
                      <a:pt x="616" y="73"/>
                    </a:lnTo>
                    <a:lnTo>
                      <a:pt x="629" y="62"/>
                    </a:lnTo>
                    <a:lnTo>
                      <a:pt x="642" y="56"/>
                    </a:lnTo>
                    <a:lnTo>
                      <a:pt x="655" y="54"/>
                    </a:lnTo>
                    <a:lnTo>
                      <a:pt x="667" y="52"/>
                    </a:lnTo>
                    <a:lnTo>
                      <a:pt x="683" y="52"/>
                    </a:lnTo>
                    <a:lnTo>
                      <a:pt x="702" y="54"/>
                    </a:lnTo>
                    <a:lnTo>
                      <a:pt x="717" y="58"/>
                    </a:lnTo>
                    <a:lnTo>
                      <a:pt x="723" y="58"/>
                    </a:lnTo>
                    <a:lnTo>
                      <a:pt x="713" y="41"/>
                    </a:lnTo>
                    <a:lnTo>
                      <a:pt x="698" y="24"/>
                    </a:lnTo>
                    <a:lnTo>
                      <a:pt x="683" y="13"/>
                    </a:lnTo>
                    <a:lnTo>
                      <a:pt x="670" y="7"/>
                    </a:lnTo>
                    <a:lnTo>
                      <a:pt x="663" y="4"/>
                    </a:lnTo>
                    <a:lnTo>
                      <a:pt x="652" y="4"/>
                    </a:lnTo>
                    <a:lnTo>
                      <a:pt x="642" y="2"/>
                    </a:lnTo>
                    <a:lnTo>
                      <a:pt x="629" y="0"/>
                    </a:lnTo>
                    <a:lnTo>
                      <a:pt x="616" y="0"/>
                    </a:lnTo>
                    <a:lnTo>
                      <a:pt x="601" y="0"/>
                    </a:lnTo>
                    <a:lnTo>
                      <a:pt x="586" y="0"/>
                    </a:lnTo>
                    <a:lnTo>
                      <a:pt x="571" y="2"/>
                    </a:lnTo>
                    <a:lnTo>
                      <a:pt x="556" y="4"/>
                    </a:lnTo>
                    <a:lnTo>
                      <a:pt x="541" y="7"/>
                    </a:lnTo>
                    <a:lnTo>
                      <a:pt x="524" y="7"/>
                    </a:lnTo>
                    <a:lnTo>
                      <a:pt x="509" y="7"/>
                    </a:lnTo>
                    <a:lnTo>
                      <a:pt x="494" y="9"/>
                    </a:lnTo>
                    <a:lnTo>
                      <a:pt x="481" y="9"/>
                    </a:lnTo>
                    <a:lnTo>
                      <a:pt x="470" y="9"/>
                    </a:lnTo>
                    <a:lnTo>
                      <a:pt x="461" y="11"/>
                    </a:lnTo>
                    <a:lnTo>
                      <a:pt x="446" y="17"/>
                    </a:lnTo>
                    <a:lnTo>
                      <a:pt x="434" y="24"/>
                    </a:lnTo>
                    <a:lnTo>
                      <a:pt x="421" y="30"/>
                    </a:lnTo>
                    <a:lnTo>
                      <a:pt x="408" y="32"/>
                    </a:lnTo>
                    <a:lnTo>
                      <a:pt x="397" y="32"/>
                    </a:lnTo>
                    <a:lnTo>
                      <a:pt x="391" y="34"/>
                    </a:lnTo>
                    <a:lnTo>
                      <a:pt x="384" y="39"/>
                    </a:lnTo>
                    <a:lnTo>
                      <a:pt x="374" y="43"/>
                    </a:lnTo>
                    <a:lnTo>
                      <a:pt x="367" y="49"/>
                    </a:lnTo>
                    <a:lnTo>
                      <a:pt x="369" y="56"/>
                    </a:lnTo>
                    <a:lnTo>
                      <a:pt x="376" y="67"/>
                    </a:lnTo>
                    <a:lnTo>
                      <a:pt x="380" y="77"/>
                    </a:lnTo>
                    <a:lnTo>
                      <a:pt x="378" y="84"/>
                    </a:lnTo>
                    <a:lnTo>
                      <a:pt x="369" y="84"/>
                    </a:lnTo>
                    <a:lnTo>
                      <a:pt x="356" y="84"/>
                    </a:lnTo>
                    <a:lnTo>
                      <a:pt x="341" y="86"/>
                    </a:lnTo>
                    <a:lnTo>
                      <a:pt x="326" y="90"/>
                    </a:lnTo>
                    <a:lnTo>
                      <a:pt x="316" y="90"/>
                    </a:lnTo>
                    <a:lnTo>
                      <a:pt x="305" y="90"/>
                    </a:lnTo>
                    <a:lnTo>
                      <a:pt x="296" y="88"/>
                    </a:lnTo>
                    <a:lnTo>
                      <a:pt x="286" y="88"/>
                    </a:lnTo>
                    <a:lnTo>
                      <a:pt x="270" y="90"/>
                    </a:lnTo>
                    <a:lnTo>
                      <a:pt x="258" y="92"/>
                    </a:lnTo>
                    <a:lnTo>
                      <a:pt x="251" y="95"/>
                    </a:lnTo>
                    <a:lnTo>
                      <a:pt x="245" y="95"/>
                    </a:lnTo>
                    <a:lnTo>
                      <a:pt x="230" y="92"/>
                    </a:lnTo>
                    <a:lnTo>
                      <a:pt x="210" y="92"/>
                    </a:lnTo>
                    <a:lnTo>
                      <a:pt x="193" y="97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68" name="Freeform 7">
                <a:extLst>
                  <a:ext uri="{FF2B5EF4-FFF2-40B4-BE49-F238E27FC236}">
                    <a16:creationId xmlns="" xmlns:a16="http://schemas.microsoft.com/office/drawing/2014/main" id="{1FAEB3CC-E8A0-4238-82A2-4FD49E799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3" y="909"/>
                <a:ext cx="453" cy="234"/>
              </a:xfrm>
              <a:custGeom>
                <a:avLst/>
                <a:gdLst>
                  <a:gd name="T0" fmla="*/ 715962 w 453"/>
                  <a:gd name="T1" fmla="*/ 34925 h 234"/>
                  <a:gd name="T2" fmla="*/ 660400 w 453"/>
                  <a:gd name="T3" fmla="*/ 34925 h 234"/>
                  <a:gd name="T4" fmla="*/ 582612 w 453"/>
                  <a:gd name="T5" fmla="*/ 30163 h 234"/>
                  <a:gd name="T6" fmla="*/ 511175 w 453"/>
                  <a:gd name="T7" fmla="*/ 26988 h 234"/>
                  <a:gd name="T8" fmla="*/ 469900 w 453"/>
                  <a:gd name="T9" fmla="*/ 17463 h 234"/>
                  <a:gd name="T10" fmla="*/ 401637 w 453"/>
                  <a:gd name="T11" fmla="*/ 6350 h 234"/>
                  <a:gd name="T12" fmla="*/ 320675 w 453"/>
                  <a:gd name="T13" fmla="*/ 0 h 234"/>
                  <a:gd name="T14" fmla="*/ 255587 w 453"/>
                  <a:gd name="T15" fmla="*/ 6350 h 234"/>
                  <a:gd name="T16" fmla="*/ 217487 w 453"/>
                  <a:gd name="T17" fmla="*/ 23813 h 234"/>
                  <a:gd name="T18" fmla="*/ 177800 w 453"/>
                  <a:gd name="T19" fmla="*/ 34925 h 234"/>
                  <a:gd name="T20" fmla="*/ 136525 w 453"/>
                  <a:gd name="T21" fmla="*/ 44450 h 234"/>
                  <a:gd name="T22" fmla="*/ 98425 w 453"/>
                  <a:gd name="T23" fmla="*/ 50800 h 234"/>
                  <a:gd name="T24" fmla="*/ 61912 w 453"/>
                  <a:gd name="T25" fmla="*/ 61913 h 234"/>
                  <a:gd name="T26" fmla="*/ 14287 w 453"/>
                  <a:gd name="T27" fmla="*/ 61913 h 234"/>
                  <a:gd name="T28" fmla="*/ 3175 w 453"/>
                  <a:gd name="T29" fmla="*/ 88900 h 234"/>
                  <a:gd name="T30" fmla="*/ 38100 w 453"/>
                  <a:gd name="T31" fmla="*/ 112713 h 234"/>
                  <a:gd name="T32" fmla="*/ 71437 w 453"/>
                  <a:gd name="T33" fmla="*/ 130175 h 234"/>
                  <a:gd name="T34" fmla="*/ 115887 w 453"/>
                  <a:gd name="T35" fmla="*/ 139700 h 234"/>
                  <a:gd name="T36" fmla="*/ 157162 w 453"/>
                  <a:gd name="T37" fmla="*/ 166688 h 234"/>
                  <a:gd name="T38" fmla="*/ 177800 w 453"/>
                  <a:gd name="T39" fmla="*/ 207963 h 234"/>
                  <a:gd name="T40" fmla="*/ 127000 w 453"/>
                  <a:gd name="T41" fmla="*/ 241300 h 234"/>
                  <a:gd name="T42" fmla="*/ 98425 w 453"/>
                  <a:gd name="T43" fmla="*/ 285750 h 234"/>
                  <a:gd name="T44" fmla="*/ 88900 w 453"/>
                  <a:gd name="T45" fmla="*/ 354013 h 234"/>
                  <a:gd name="T46" fmla="*/ 187325 w 453"/>
                  <a:gd name="T47" fmla="*/ 357188 h 234"/>
                  <a:gd name="T48" fmla="*/ 217487 w 453"/>
                  <a:gd name="T49" fmla="*/ 371475 h 234"/>
                  <a:gd name="T50" fmla="*/ 246062 w 453"/>
                  <a:gd name="T51" fmla="*/ 360363 h 234"/>
                  <a:gd name="T52" fmla="*/ 276225 w 453"/>
                  <a:gd name="T53" fmla="*/ 344488 h 234"/>
                  <a:gd name="T54" fmla="*/ 314325 w 453"/>
                  <a:gd name="T55" fmla="*/ 320675 h 234"/>
                  <a:gd name="T56" fmla="*/ 338137 w 453"/>
                  <a:gd name="T57" fmla="*/ 300038 h 234"/>
                  <a:gd name="T58" fmla="*/ 341312 w 453"/>
                  <a:gd name="T59" fmla="*/ 279400 h 234"/>
                  <a:gd name="T60" fmla="*/ 341312 w 453"/>
                  <a:gd name="T61" fmla="*/ 241300 h 234"/>
                  <a:gd name="T62" fmla="*/ 354012 w 453"/>
                  <a:gd name="T63" fmla="*/ 198438 h 234"/>
                  <a:gd name="T64" fmla="*/ 381000 w 453"/>
                  <a:gd name="T65" fmla="*/ 160338 h 234"/>
                  <a:gd name="T66" fmla="*/ 419100 w 453"/>
                  <a:gd name="T67" fmla="*/ 166688 h 234"/>
                  <a:gd name="T68" fmla="*/ 449262 w 453"/>
                  <a:gd name="T69" fmla="*/ 201613 h 234"/>
                  <a:gd name="T70" fmla="*/ 460375 w 453"/>
                  <a:gd name="T71" fmla="*/ 234950 h 234"/>
                  <a:gd name="T72" fmla="*/ 481012 w 453"/>
                  <a:gd name="T73" fmla="*/ 246063 h 234"/>
                  <a:gd name="T74" fmla="*/ 525462 w 453"/>
                  <a:gd name="T75" fmla="*/ 222250 h 234"/>
                  <a:gd name="T76" fmla="*/ 561975 w 453"/>
                  <a:gd name="T77" fmla="*/ 174625 h 234"/>
                  <a:gd name="T78" fmla="*/ 609600 w 453"/>
                  <a:gd name="T79" fmla="*/ 115888 h 234"/>
                  <a:gd name="T80" fmla="*/ 677862 w 453"/>
                  <a:gd name="T81" fmla="*/ 58738 h 23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53"/>
                  <a:gd name="T124" fmla="*/ 0 h 234"/>
                  <a:gd name="T125" fmla="*/ 453 w 453"/>
                  <a:gd name="T126" fmla="*/ 234 h 23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53" h="234">
                    <a:moveTo>
                      <a:pt x="453" y="24"/>
                    </a:moveTo>
                    <a:lnTo>
                      <a:pt x="451" y="22"/>
                    </a:lnTo>
                    <a:lnTo>
                      <a:pt x="438" y="22"/>
                    </a:lnTo>
                    <a:lnTo>
                      <a:pt x="416" y="22"/>
                    </a:lnTo>
                    <a:lnTo>
                      <a:pt x="393" y="22"/>
                    </a:lnTo>
                    <a:lnTo>
                      <a:pt x="367" y="19"/>
                    </a:lnTo>
                    <a:lnTo>
                      <a:pt x="343" y="19"/>
                    </a:lnTo>
                    <a:lnTo>
                      <a:pt x="322" y="17"/>
                    </a:lnTo>
                    <a:lnTo>
                      <a:pt x="309" y="15"/>
                    </a:lnTo>
                    <a:lnTo>
                      <a:pt x="296" y="11"/>
                    </a:lnTo>
                    <a:lnTo>
                      <a:pt x="277" y="9"/>
                    </a:lnTo>
                    <a:lnTo>
                      <a:pt x="253" y="4"/>
                    </a:lnTo>
                    <a:lnTo>
                      <a:pt x="228" y="2"/>
                    </a:lnTo>
                    <a:lnTo>
                      <a:pt x="202" y="0"/>
                    </a:lnTo>
                    <a:lnTo>
                      <a:pt x="180" y="2"/>
                    </a:lnTo>
                    <a:lnTo>
                      <a:pt x="161" y="4"/>
                    </a:lnTo>
                    <a:lnTo>
                      <a:pt x="148" y="9"/>
                    </a:lnTo>
                    <a:lnTo>
                      <a:pt x="137" y="15"/>
                    </a:lnTo>
                    <a:lnTo>
                      <a:pt x="125" y="19"/>
                    </a:lnTo>
                    <a:lnTo>
                      <a:pt x="112" y="22"/>
                    </a:lnTo>
                    <a:lnTo>
                      <a:pt x="99" y="24"/>
                    </a:lnTo>
                    <a:lnTo>
                      <a:pt x="86" y="28"/>
                    </a:lnTo>
                    <a:lnTo>
                      <a:pt x="73" y="30"/>
                    </a:lnTo>
                    <a:lnTo>
                      <a:pt x="62" y="32"/>
                    </a:lnTo>
                    <a:lnTo>
                      <a:pt x="54" y="34"/>
                    </a:lnTo>
                    <a:lnTo>
                      <a:pt x="39" y="39"/>
                    </a:lnTo>
                    <a:lnTo>
                      <a:pt x="22" y="39"/>
                    </a:lnTo>
                    <a:lnTo>
                      <a:pt x="9" y="39"/>
                    </a:lnTo>
                    <a:lnTo>
                      <a:pt x="0" y="45"/>
                    </a:lnTo>
                    <a:lnTo>
                      <a:pt x="2" y="56"/>
                    </a:lnTo>
                    <a:lnTo>
                      <a:pt x="11" y="65"/>
                    </a:lnTo>
                    <a:lnTo>
                      <a:pt x="24" y="71"/>
                    </a:lnTo>
                    <a:lnTo>
                      <a:pt x="34" y="77"/>
                    </a:lnTo>
                    <a:lnTo>
                      <a:pt x="45" y="82"/>
                    </a:lnTo>
                    <a:lnTo>
                      <a:pt x="58" y="84"/>
                    </a:lnTo>
                    <a:lnTo>
                      <a:pt x="73" y="88"/>
                    </a:lnTo>
                    <a:lnTo>
                      <a:pt x="86" y="95"/>
                    </a:lnTo>
                    <a:lnTo>
                      <a:pt x="99" y="105"/>
                    </a:lnTo>
                    <a:lnTo>
                      <a:pt x="110" y="118"/>
                    </a:lnTo>
                    <a:lnTo>
                      <a:pt x="112" y="131"/>
                    </a:lnTo>
                    <a:lnTo>
                      <a:pt x="99" y="142"/>
                    </a:lnTo>
                    <a:lnTo>
                      <a:pt x="80" y="152"/>
                    </a:lnTo>
                    <a:lnTo>
                      <a:pt x="69" y="167"/>
                    </a:lnTo>
                    <a:lnTo>
                      <a:pt x="62" y="180"/>
                    </a:lnTo>
                    <a:lnTo>
                      <a:pt x="60" y="187"/>
                    </a:lnTo>
                    <a:lnTo>
                      <a:pt x="56" y="223"/>
                    </a:lnTo>
                    <a:lnTo>
                      <a:pt x="114" y="223"/>
                    </a:lnTo>
                    <a:lnTo>
                      <a:pt x="118" y="225"/>
                    </a:lnTo>
                    <a:lnTo>
                      <a:pt x="127" y="230"/>
                    </a:lnTo>
                    <a:lnTo>
                      <a:pt x="137" y="234"/>
                    </a:lnTo>
                    <a:lnTo>
                      <a:pt x="148" y="232"/>
                    </a:lnTo>
                    <a:lnTo>
                      <a:pt x="155" y="227"/>
                    </a:lnTo>
                    <a:lnTo>
                      <a:pt x="163" y="223"/>
                    </a:lnTo>
                    <a:lnTo>
                      <a:pt x="174" y="217"/>
                    </a:lnTo>
                    <a:lnTo>
                      <a:pt x="185" y="208"/>
                    </a:lnTo>
                    <a:lnTo>
                      <a:pt x="198" y="202"/>
                    </a:lnTo>
                    <a:lnTo>
                      <a:pt x="206" y="195"/>
                    </a:lnTo>
                    <a:lnTo>
                      <a:pt x="213" y="189"/>
                    </a:lnTo>
                    <a:lnTo>
                      <a:pt x="215" y="185"/>
                    </a:lnTo>
                    <a:lnTo>
                      <a:pt x="215" y="176"/>
                    </a:lnTo>
                    <a:lnTo>
                      <a:pt x="213" y="165"/>
                    </a:lnTo>
                    <a:lnTo>
                      <a:pt x="215" y="152"/>
                    </a:lnTo>
                    <a:lnTo>
                      <a:pt x="217" y="140"/>
                    </a:lnTo>
                    <a:lnTo>
                      <a:pt x="223" y="125"/>
                    </a:lnTo>
                    <a:lnTo>
                      <a:pt x="232" y="110"/>
                    </a:lnTo>
                    <a:lnTo>
                      <a:pt x="240" y="101"/>
                    </a:lnTo>
                    <a:lnTo>
                      <a:pt x="251" y="99"/>
                    </a:lnTo>
                    <a:lnTo>
                      <a:pt x="264" y="105"/>
                    </a:lnTo>
                    <a:lnTo>
                      <a:pt x="275" y="116"/>
                    </a:lnTo>
                    <a:lnTo>
                      <a:pt x="283" y="127"/>
                    </a:lnTo>
                    <a:lnTo>
                      <a:pt x="288" y="140"/>
                    </a:lnTo>
                    <a:lnTo>
                      <a:pt x="290" y="148"/>
                    </a:lnTo>
                    <a:lnTo>
                      <a:pt x="294" y="152"/>
                    </a:lnTo>
                    <a:lnTo>
                      <a:pt x="303" y="155"/>
                    </a:lnTo>
                    <a:lnTo>
                      <a:pt x="318" y="148"/>
                    </a:lnTo>
                    <a:lnTo>
                      <a:pt x="331" y="140"/>
                    </a:lnTo>
                    <a:lnTo>
                      <a:pt x="341" y="127"/>
                    </a:lnTo>
                    <a:lnTo>
                      <a:pt x="354" y="110"/>
                    </a:lnTo>
                    <a:lnTo>
                      <a:pt x="369" y="92"/>
                    </a:lnTo>
                    <a:lnTo>
                      <a:pt x="384" y="73"/>
                    </a:lnTo>
                    <a:lnTo>
                      <a:pt x="404" y="54"/>
                    </a:lnTo>
                    <a:lnTo>
                      <a:pt x="427" y="37"/>
                    </a:lnTo>
                    <a:lnTo>
                      <a:pt x="453" y="2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69" name="Freeform 8">
                <a:extLst>
                  <a:ext uri="{FF2B5EF4-FFF2-40B4-BE49-F238E27FC236}">
                    <a16:creationId xmlns="" xmlns:a16="http://schemas.microsoft.com/office/drawing/2014/main" id="{15C1F658-58D6-4093-B597-68B1BA0E4D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1272"/>
                <a:ext cx="227" cy="118"/>
              </a:xfrm>
              <a:custGeom>
                <a:avLst/>
                <a:gdLst>
                  <a:gd name="T0" fmla="*/ 38100 w 227"/>
                  <a:gd name="T1" fmla="*/ 12700 h 118"/>
                  <a:gd name="T2" fmla="*/ 53975 w 227"/>
                  <a:gd name="T3" fmla="*/ 6350 h 118"/>
                  <a:gd name="T4" fmla="*/ 74613 w 227"/>
                  <a:gd name="T5" fmla="*/ 0 h 118"/>
                  <a:gd name="T6" fmla="*/ 98425 w 227"/>
                  <a:gd name="T7" fmla="*/ 0 h 118"/>
                  <a:gd name="T8" fmla="*/ 119063 w 227"/>
                  <a:gd name="T9" fmla="*/ 0 h 118"/>
                  <a:gd name="T10" fmla="*/ 142875 w 227"/>
                  <a:gd name="T11" fmla="*/ 3175 h 118"/>
                  <a:gd name="T12" fmla="*/ 160338 w 227"/>
                  <a:gd name="T13" fmla="*/ 6350 h 118"/>
                  <a:gd name="T14" fmla="*/ 177800 w 227"/>
                  <a:gd name="T15" fmla="*/ 12700 h 118"/>
                  <a:gd name="T16" fmla="*/ 190500 w 227"/>
                  <a:gd name="T17" fmla="*/ 19050 h 118"/>
                  <a:gd name="T18" fmla="*/ 201613 w 227"/>
                  <a:gd name="T19" fmla="*/ 26988 h 118"/>
                  <a:gd name="T20" fmla="*/ 211138 w 227"/>
                  <a:gd name="T21" fmla="*/ 36513 h 118"/>
                  <a:gd name="T22" fmla="*/ 220663 w 227"/>
                  <a:gd name="T23" fmla="*/ 42863 h 118"/>
                  <a:gd name="T24" fmla="*/ 234950 w 227"/>
                  <a:gd name="T25" fmla="*/ 50800 h 118"/>
                  <a:gd name="T26" fmla="*/ 249238 w 227"/>
                  <a:gd name="T27" fmla="*/ 57150 h 118"/>
                  <a:gd name="T28" fmla="*/ 265113 w 227"/>
                  <a:gd name="T29" fmla="*/ 63500 h 118"/>
                  <a:gd name="T30" fmla="*/ 279400 w 227"/>
                  <a:gd name="T31" fmla="*/ 66675 h 118"/>
                  <a:gd name="T32" fmla="*/ 296863 w 227"/>
                  <a:gd name="T33" fmla="*/ 66675 h 118"/>
                  <a:gd name="T34" fmla="*/ 323850 w 227"/>
                  <a:gd name="T35" fmla="*/ 77788 h 118"/>
                  <a:gd name="T36" fmla="*/ 344488 w 227"/>
                  <a:gd name="T37" fmla="*/ 101600 h 118"/>
                  <a:gd name="T38" fmla="*/ 357188 w 227"/>
                  <a:gd name="T39" fmla="*/ 128588 h 118"/>
                  <a:gd name="T40" fmla="*/ 360363 w 227"/>
                  <a:gd name="T41" fmla="*/ 139700 h 118"/>
                  <a:gd name="T42" fmla="*/ 357188 w 227"/>
                  <a:gd name="T43" fmla="*/ 139700 h 118"/>
                  <a:gd name="T44" fmla="*/ 350838 w 227"/>
                  <a:gd name="T45" fmla="*/ 142875 h 118"/>
                  <a:gd name="T46" fmla="*/ 336550 w 227"/>
                  <a:gd name="T47" fmla="*/ 146050 h 118"/>
                  <a:gd name="T48" fmla="*/ 323850 w 227"/>
                  <a:gd name="T49" fmla="*/ 152400 h 118"/>
                  <a:gd name="T50" fmla="*/ 306388 w 227"/>
                  <a:gd name="T51" fmla="*/ 155575 h 118"/>
                  <a:gd name="T52" fmla="*/ 285750 w 227"/>
                  <a:gd name="T53" fmla="*/ 155575 h 118"/>
                  <a:gd name="T54" fmla="*/ 269875 w 227"/>
                  <a:gd name="T55" fmla="*/ 158750 h 118"/>
                  <a:gd name="T56" fmla="*/ 252413 w 227"/>
                  <a:gd name="T57" fmla="*/ 155575 h 118"/>
                  <a:gd name="T58" fmla="*/ 234950 w 227"/>
                  <a:gd name="T59" fmla="*/ 152400 h 118"/>
                  <a:gd name="T60" fmla="*/ 214313 w 227"/>
                  <a:gd name="T61" fmla="*/ 155575 h 118"/>
                  <a:gd name="T62" fmla="*/ 193675 w 227"/>
                  <a:gd name="T63" fmla="*/ 158750 h 118"/>
                  <a:gd name="T64" fmla="*/ 173038 w 227"/>
                  <a:gd name="T65" fmla="*/ 166688 h 118"/>
                  <a:gd name="T66" fmla="*/ 153988 w 227"/>
                  <a:gd name="T67" fmla="*/ 173038 h 118"/>
                  <a:gd name="T68" fmla="*/ 139700 w 227"/>
                  <a:gd name="T69" fmla="*/ 176213 h 118"/>
                  <a:gd name="T70" fmla="*/ 130175 w 227"/>
                  <a:gd name="T71" fmla="*/ 182563 h 118"/>
                  <a:gd name="T72" fmla="*/ 125413 w 227"/>
                  <a:gd name="T73" fmla="*/ 182563 h 118"/>
                  <a:gd name="T74" fmla="*/ 109538 w 227"/>
                  <a:gd name="T75" fmla="*/ 187325 h 118"/>
                  <a:gd name="T76" fmla="*/ 77788 w 227"/>
                  <a:gd name="T77" fmla="*/ 187325 h 118"/>
                  <a:gd name="T78" fmla="*/ 44450 w 227"/>
                  <a:gd name="T79" fmla="*/ 187325 h 118"/>
                  <a:gd name="T80" fmla="*/ 26988 w 227"/>
                  <a:gd name="T81" fmla="*/ 173038 h 118"/>
                  <a:gd name="T82" fmla="*/ 33338 w 227"/>
                  <a:gd name="T83" fmla="*/ 149225 h 118"/>
                  <a:gd name="T84" fmla="*/ 50800 w 227"/>
                  <a:gd name="T85" fmla="*/ 122238 h 118"/>
                  <a:gd name="T86" fmla="*/ 65088 w 227"/>
                  <a:gd name="T87" fmla="*/ 101600 h 118"/>
                  <a:gd name="T88" fmla="*/ 71438 w 227"/>
                  <a:gd name="T89" fmla="*/ 95250 h 118"/>
                  <a:gd name="T90" fmla="*/ 0 w 227"/>
                  <a:gd name="T91" fmla="*/ 47625 h 118"/>
                  <a:gd name="T92" fmla="*/ 0 w 227"/>
                  <a:gd name="T93" fmla="*/ 47625 h 118"/>
                  <a:gd name="T94" fmla="*/ 3175 w 227"/>
                  <a:gd name="T95" fmla="*/ 39688 h 118"/>
                  <a:gd name="T96" fmla="*/ 14288 w 227"/>
                  <a:gd name="T97" fmla="*/ 30163 h 118"/>
                  <a:gd name="T98" fmla="*/ 38100 w 227"/>
                  <a:gd name="T99" fmla="*/ 12700 h 11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7"/>
                  <a:gd name="T151" fmla="*/ 0 h 118"/>
                  <a:gd name="T152" fmla="*/ 227 w 227"/>
                  <a:gd name="T153" fmla="*/ 118 h 11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7" h="118">
                    <a:moveTo>
                      <a:pt x="24" y="8"/>
                    </a:moveTo>
                    <a:lnTo>
                      <a:pt x="34" y="4"/>
                    </a:lnTo>
                    <a:lnTo>
                      <a:pt x="47" y="0"/>
                    </a:lnTo>
                    <a:lnTo>
                      <a:pt x="62" y="0"/>
                    </a:lnTo>
                    <a:lnTo>
                      <a:pt x="75" y="0"/>
                    </a:lnTo>
                    <a:lnTo>
                      <a:pt x="90" y="2"/>
                    </a:lnTo>
                    <a:lnTo>
                      <a:pt x="101" y="4"/>
                    </a:lnTo>
                    <a:lnTo>
                      <a:pt x="112" y="8"/>
                    </a:lnTo>
                    <a:lnTo>
                      <a:pt x="120" y="12"/>
                    </a:lnTo>
                    <a:lnTo>
                      <a:pt x="127" y="17"/>
                    </a:lnTo>
                    <a:lnTo>
                      <a:pt x="133" y="23"/>
                    </a:lnTo>
                    <a:lnTo>
                      <a:pt x="139" y="27"/>
                    </a:lnTo>
                    <a:lnTo>
                      <a:pt x="148" y="32"/>
                    </a:lnTo>
                    <a:lnTo>
                      <a:pt x="157" y="36"/>
                    </a:lnTo>
                    <a:lnTo>
                      <a:pt x="167" y="40"/>
                    </a:lnTo>
                    <a:lnTo>
                      <a:pt x="176" y="42"/>
                    </a:lnTo>
                    <a:lnTo>
                      <a:pt x="187" y="42"/>
                    </a:lnTo>
                    <a:lnTo>
                      <a:pt x="204" y="49"/>
                    </a:lnTo>
                    <a:lnTo>
                      <a:pt x="217" y="64"/>
                    </a:lnTo>
                    <a:lnTo>
                      <a:pt x="225" y="81"/>
                    </a:lnTo>
                    <a:lnTo>
                      <a:pt x="227" y="88"/>
                    </a:lnTo>
                    <a:lnTo>
                      <a:pt x="225" y="88"/>
                    </a:lnTo>
                    <a:lnTo>
                      <a:pt x="221" y="90"/>
                    </a:lnTo>
                    <a:lnTo>
                      <a:pt x="212" y="92"/>
                    </a:lnTo>
                    <a:lnTo>
                      <a:pt x="204" y="96"/>
                    </a:lnTo>
                    <a:lnTo>
                      <a:pt x="193" y="98"/>
                    </a:lnTo>
                    <a:lnTo>
                      <a:pt x="180" y="98"/>
                    </a:lnTo>
                    <a:lnTo>
                      <a:pt x="170" y="100"/>
                    </a:lnTo>
                    <a:lnTo>
                      <a:pt x="159" y="98"/>
                    </a:lnTo>
                    <a:lnTo>
                      <a:pt x="148" y="96"/>
                    </a:lnTo>
                    <a:lnTo>
                      <a:pt x="135" y="98"/>
                    </a:lnTo>
                    <a:lnTo>
                      <a:pt x="122" y="100"/>
                    </a:lnTo>
                    <a:lnTo>
                      <a:pt x="109" y="105"/>
                    </a:lnTo>
                    <a:lnTo>
                      <a:pt x="97" y="109"/>
                    </a:lnTo>
                    <a:lnTo>
                      <a:pt x="88" y="111"/>
                    </a:lnTo>
                    <a:lnTo>
                      <a:pt x="82" y="115"/>
                    </a:lnTo>
                    <a:lnTo>
                      <a:pt x="79" y="115"/>
                    </a:lnTo>
                    <a:lnTo>
                      <a:pt x="69" y="118"/>
                    </a:lnTo>
                    <a:lnTo>
                      <a:pt x="49" y="118"/>
                    </a:lnTo>
                    <a:lnTo>
                      <a:pt x="28" y="118"/>
                    </a:lnTo>
                    <a:lnTo>
                      <a:pt x="17" y="109"/>
                    </a:lnTo>
                    <a:lnTo>
                      <a:pt x="21" y="94"/>
                    </a:lnTo>
                    <a:lnTo>
                      <a:pt x="32" y="77"/>
                    </a:lnTo>
                    <a:lnTo>
                      <a:pt x="41" y="64"/>
                    </a:lnTo>
                    <a:lnTo>
                      <a:pt x="45" y="60"/>
                    </a:lnTo>
                    <a:lnTo>
                      <a:pt x="0" y="30"/>
                    </a:lnTo>
                    <a:lnTo>
                      <a:pt x="2" y="25"/>
                    </a:lnTo>
                    <a:lnTo>
                      <a:pt x="9" y="19"/>
                    </a:lnTo>
                    <a:lnTo>
                      <a:pt x="24" y="8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70" name="Freeform 9">
                <a:extLst>
                  <a:ext uri="{FF2B5EF4-FFF2-40B4-BE49-F238E27FC236}">
                    <a16:creationId xmlns="" xmlns:a16="http://schemas.microsoft.com/office/drawing/2014/main" id="{2E1A8A35-2852-4D0F-A8EB-35F7798253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7" y="1405"/>
                <a:ext cx="176" cy="92"/>
              </a:xfrm>
              <a:custGeom>
                <a:avLst/>
                <a:gdLst>
                  <a:gd name="T0" fmla="*/ 107950 w 176"/>
                  <a:gd name="T1" fmla="*/ 42863 h 92"/>
                  <a:gd name="T2" fmla="*/ 111125 w 176"/>
                  <a:gd name="T3" fmla="*/ 60325 h 92"/>
                  <a:gd name="T4" fmla="*/ 125413 w 176"/>
                  <a:gd name="T5" fmla="*/ 63500 h 92"/>
                  <a:gd name="T6" fmla="*/ 146050 w 176"/>
                  <a:gd name="T7" fmla="*/ 57150 h 92"/>
                  <a:gd name="T8" fmla="*/ 166688 w 176"/>
                  <a:gd name="T9" fmla="*/ 42863 h 92"/>
                  <a:gd name="T10" fmla="*/ 190500 w 176"/>
                  <a:gd name="T11" fmla="*/ 30163 h 92"/>
                  <a:gd name="T12" fmla="*/ 214313 w 176"/>
                  <a:gd name="T13" fmla="*/ 12700 h 92"/>
                  <a:gd name="T14" fmla="*/ 234950 w 176"/>
                  <a:gd name="T15" fmla="*/ 6350 h 92"/>
                  <a:gd name="T16" fmla="*/ 250825 w 176"/>
                  <a:gd name="T17" fmla="*/ 6350 h 92"/>
                  <a:gd name="T18" fmla="*/ 271463 w 176"/>
                  <a:gd name="T19" fmla="*/ 30163 h 92"/>
                  <a:gd name="T20" fmla="*/ 279400 w 176"/>
                  <a:gd name="T21" fmla="*/ 63500 h 92"/>
                  <a:gd name="T22" fmla="*/ 279400 w 176"/>
                  <a:gd name="T23" fmla="*/ 90488 h 92"/>
                  <a:gd name="T24" fmla="*/ 279400 w 176"/>
                  <a:gd name="T25" fmla="*/ 104775 h 92"/>
                  <a:gd name="T26" fmla="*/ 271463 w 176"/>
                  <a:gd name="T27" fmla="*/ 111125 h 92"/>
                  <a:gd name="T28" fmla="*/ 255588 w 176"/>
                  <a:gd name="T29" fmla="*/ 122238 h 92"/>
                  <a:gd name="T30" fmla="*/ 223838 w 176"/>
                  <a:gd name="T31" fmla="*/ 134938 h 92"/>
                  <a:gd name="T32" fmla="*/ 190500 w 176"/>
                  <a:gd name="T33" fmla="*/ 142875 h 92"/>
                  <a:gd name="T34" fmla="*/ 169863 w 176"/>
                  <a:gd name="T35" fmla="*/ 142875 h 92"/>
                  <a:gd name="T36" fmla="*/ 149225 w 176"/>
                  <a:gd name="T37" fmla="*/ 142875 h 92"/>
                  <a:gd name="T38" fmla="*/ 128588 w 176"/>
                  <a:gd name="T39" fmla="*/ 146050 h 92"/>
                  <a:gd name="T40" fmla="*/ 107950 w 176"/>
                  <a:gd name="T41" fmla="*/ 142875 h 92"/>
                  <a:gd name="T42" fmla="*/ 92075 w 176"/>
                  <a:gd name="T43" fmla="*/ 142875 h 92"/>
                  <a:gd name="T44" fmla="*/ 77788 w 176"/>
                  <a:gd name="T45" fmla="*/ 138113 h 92"/>
                  <a:gd name="T46" fmla="*/ 71438 w 176"/>
                  <a:gd name="T47" fmla="*/ 134938 h 92"/>
                  <a:gd name="T48" fmla="*/ 63500 w 176"/>
                  <a:gd name="T49" fmla="*/ 125413 h 92"/>
                  <a:gd name="T50" fmla="*/ 50800 w 176"/>
                  <a:gd name="T51" fmla="*/ 107950 h 92"/>
                  <a:gd name="T52" fmla="*/ 26988 w 176"/>
                  <a:gd name="T53" fmla="*/ 90488 h 92"/>
                  <a:gd name="T54" fmla="*/ 9525 w 176"/>
                  <a:gd name="T55" fmla="*/ 84138 h 92"/>
                  <a:gd name="T56" fmla="*/ 0 w 176"/>
                  <a:gd name="T57" fmla="*/ 80963 h 92"/>
                  <a:gd name="T58" fmla="*/ 0 w 176"/>
                  <a:gd name="T59" fmla="*/ 71438 h 92"/>
                  <a:gd name="T60" fmla="*/ 3175 w 176"/>
                  <a:gd name="T61" fmla="*/ 42863 h 92"/>
                  <a:gd name="T62" fmla="*/ 15875 w 176"/>
                  <a:gd name="T63" fmla="*/ 15875 h 92"/>
                  <a:gd name="T64" fmla="*/ 36513 w 176"/>
                  <a:gd name="T65" fmla="*/ 0 h 92"/>
                  <a:gd name="T66" fmla="*/ 63500 w 176"/>
                  <a:gd name="T67" fmla="*/ 0 h 92"/>
                  <a:gd name="T68" fmla="*/ 84138 w 176"/>
                  <a:gd name="T69" fmla="*/ 6350 h 92"/>
                  <a:gd name="T70" fmla="*/ 101600 w 176"/>
                  <a:gd name="T71" fmla="*/ 23813 h 92"/>
                  <a:gd name="T72" fmla="*/ 107950 w 176"/>
                  <a:gd name="T73" fmla="*/ 42863 h 9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6"/>
                  <a:gd name="T112" fmla="*/ 0 h 92"/>
                  <a:gd name="T113" fmla="*/ 176 w 176"/>
                  <a:gd name="T114" fmla="*/ 92 h 9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6" h="92">
                    <a:moveTo>
                      <a:pt x="68" y="27"/>
                    </a:moveTo>
                    <a:lnTo>
                      <a:pt x="70" y="38"/>
                    </a:lnTo>
                    <a:lnTo>
                      <a:pt x="79" y="40"/>
                    </a:lnTo>
                    <a:lnTo>
                      <a:pt x="92" y="36"/>
                    </a:lnTo>
                    <a:lnTo>
                      <a:pt x="105" y="27"/>
                    </a:lnTo>
                    <a:lnTo>
                      <a:pt x="120" y="19"/>
                    </a:lnTo>
                    <a:lnTo>
                      <a:pt x="135" y="8"/>
                    </a:lnTo>
                    <a:lnTo>
                      <a:pt x="148" y="4"/>
                    </a:lnTo>
                    <a:lnTo>
                      <a:pt x="158" y="4"/>
                    </a:lnTo>
                    <a:lnTo>
                      <a:pt x="171" y="19"/>
                    </a:lnTo>
                    <a:lnTo>
                      <a:pt x="176" y="40"/>
                    </a:lnTo>
                    <a:lnTo>
                      <a:pt x="176" y="57"/>
                    </a:lnTo>
                    <a:lnTo>
                      <a:pt x="176" y="66"/>
                    </a:lnTo>
                    <a:lnTo>
                      <a:pt x="171" y="70"/>
                    </a:lnTo>
                    <a:lnTo>
                      <a:pt x="161" y="77"/>
                    </a:lnTo>
                    <a:lnTo>
                      <a:pt x="141" y="85"/>
                    </a:lnTo>
                    <a:lnTo>
                      <a:pt x="120" y="90"/>
                    </a:lnTo>
                    <a:lnTo>
                      <a:pt x="107" y="90"/>
                    </a:lnTo>
                    <a:lnTo>
                      <a:pt x="94" y="90"/>
                    </a:lnTo>
                    <a:lnTo>
                      <a:pt x="81" y="92"/>
                    </a:lnTo>
                    <a:lnTo>
                      <a:pt x="68" y="90"/>
                    </a:lnTo>
                    <a:lnTo>
                      <a:pt x="58" y="90"/>
                    </a:lnTo>
                    <a:lnTo>
                      <a:pt x="49" y="87"/>
                    </a:lnTo>
                    <a:lnTo>
                      <a:pt x="45" y="85"/>
                    </a:lnTo>
                    <a:lnTo>
                      <a:pt x="40" y="79"/>
                    </a:lnTo>
                    <a:lnTo>
                      <a:pt x="32" y="68"/>
                    </a:lnTo>
                    <a:lnTo>
                      <a:pt x="17" y="57"/>
                    </a:lnTo>
                    <a:lnTo>
                      <a:pt x="6" y="53"/>
                    </a:lnTo>
                    <a:lnTo>
                      <a:pt x="0" y="51"/>
                    </a:lnTo>
                    <a:lnTo>
                      <a:pt x="0" y="45"/>
                    </a:lnTo>
                    <a:lnTo>
                      <a:pt x="2" y="27"/>
                    </a:lnTo>
                    <a:lnTo>
                      <a:pt x="10" y="10"/>
                    </a:lnTo>
                    <a:lnTo>
                      <a:pt x="23" y="0"/>
                    </a:lnTo>
                    <a:lnTo>
                      <a:pt x="40" y="0"/>
                    </a:lnTo>
                    <a:lnTo>
                      <a:pt x="53" y="4"/>
                    </a:lnTo>
                    <a:lnTo>
                      <a:pt x="64" y="15"/>
                    </a:lnTo>
                    <a:lnTo>
                      <a:pt x="68" y="27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71" name="Freeform 10">
                <a:extLst>
                  <a:ext uri="{FF2B5EF4-FFF2-40B4-BE49-F238E27FC236}">
                    <a16:creationId xmlns="" xmlns:a16="http://schemas.microsoft.com/office/drawing/2014/main" id="{8041CED6-0219-4FEA-83EE-CC9A573941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0" y="1081"/>
                <a:ext cx="2812" cy="750"/>
              </a:xfrm>
              <a:custGeom>
                <a:avLst/>
                <a:gdLst>
                  <a:gd name="T0" fmla="*/ 3353487 w 2813"/>
                  <a:gd name="T1" fmla="*/ 1008063 h 750"/>
                  <a:gd name="T2" fmla="*/ 3258847 w 2813"/>
                  <a:gd name="T3" fmla="*/ 881063 h 750"/>
                  <a:gd name="T4" fmla="*/ 3411852 w 2813"/>
                  <a:gd name="T5" fmla="*/ 762000 h 750"/>
                  <a:gd name="T6" fmla="*/ 3503338 w 2813"/>
                  <a:gd name="T7" fmla="*/ 809625 h 750"/>
                  <a:gd name="T8" fmla="*/ 3621642 w 2813"/>
                  <a:gd name="T9" fmla="*/ 806450 h 750"/>
                  <a:gd name="T10" fmla="*/ 3719439 w 2813"/>
                  <a:gd name="T11" fmla="*/ 752475 h 750"/>
                  <a:gd name="T12" fmla="*/ 3821969 w 2813"/>
                  <a:gd name="T13" fmla="*/ 738188 h 750"/>
                  <a:gd name="T14" fmla="*/ 3739944 w 2813"/>
                  <a:gd name="T15" fmla="*/ 830263 h 750"/>
                  <a:gd name="T16" fmla="*/ 3698932 w 2813"/>
                  <a:gd name="T17" fmla="*/ 931863 h 750"/>
                  <a:gd name="T18" fmla="*/ 3780957 w 2813"/>
                  <a:gd name="T19" fmla="*/ 1031875 h 750"/>
                  <a:gd name="T20" fmla="*/ 3875595 w 2813"/>
                  <a:gd name="T21" fmla="*/ 928688 h 750"/>
                  <a:gd name="T22" fmla="*/ 3952888 w 2813"/>
                  <a:gd name="T23" fmla="*/ 779463 h 750"/>
                  <a:gd name="T24" fmla="*/ 4150060 w 2813"/>
                  <a:gd name="T25" fmla="*/ 720725 h 750"/>
                  <a:gd name="T26" fmla="*/ 4268367 w 2813"/>
                  <a:gd name="T27" fmla="*/ 604838 h 750"/>
                  <a:gd name="T28" fmla="*/ 4430833 w 2813"/>
                  <a:gd name="T29" fmla="*/ 506413 h 750"/>
                  <a:gd name="T30" fmla="*/ 4336194 w 2813"/>
                  <a:gd name="T31" fmla="*/ 509588 h 750"/>
                  <a:gd name="T32" fmla="*/ 4233659 w 2813"/>
                  <a:gd name="T33" fmla="*/ 469900 h 750"/>
                  <a:gd name="T34" fmla="*/ 4102741 w 2813"/>
                  <a:gd name="T35" fmla="*/ 404813 h 750"/>
                  <a:gd name="T36" fmla="*/ 3984437 w 2813"/>
                  <a:gd name="T37" fmla="*/ 442913 h 750"/>
                  <a:gd name="T38" fmla="*/ 3746255 w 2813"/>
                  <a:gd name="T39" fmla="*/ 377825 h 750"/>
                  <a:gd name="T40" fmla="*/ 3509648 w 2813"/>
                  <a:gd name="T41" fmla="*/ 282575 h 750"/>
                  <a:gd name="T42" fmla="*/ 3438669 w 2813"/>
                  <a:gd name="T43" fmla="*/ 231775 h 750"/>
                  <a:gd name="T44" fmla="*/ 3258847 w 2813"/>
                  <a:gd name="T45" fmla="*/ 298450 h 750"/>
                  <a:gd name="T46" fmla="*/ 2998582 w 2813"/>
                  <a:gd name="T47" fmla="*/ 265113 h 750"/>
                  <a:gd name="T48" fmla="*/ 2750934 w 2813"/>
                  <a:gd name="T49" fmla="*/ 227013 h 750"/>
                  <a:gd name="T50" fmla="*/ 2572693 w 2813"/>
                  <a:gd name="T51" fmla="*/ 261938 h 750"/>
                  <a:gd name="T52" fmla="*/ 2579003 w 2813"/>
                  <a:gd name="T53" fmla="*/ 166688 h 750"/>
                  <a:gd name="T54" fmla="*/ 2508020 w 2813"/>
                  <a:gd name="T55" fmla="*/ 20638 h 750"/>
                  <a:gd name="T56" fmla="*/ 2392871 w 2813"/>
                  <a:gd name="T57" fmla="*/ 39688 h 750"/>
                  <a:gd name="T58" fmla="*/ 2298229 w 2813"/>
                  <a:gd name="T59" fmla="*/ 98425 h 750"/>
                  <a:gd name="T60" fmla="*/ 2153111 w 2813"/>
                  <a:gd name="T61" fmla="*/ 119063 h 750"/>
                  <a:gd name="T62" fmla="*/ 2000106 w 2813"/>
                  <a:gd name="T63" fmla="*/ 179388 h 750"/>
                  <a:gd name="T64" fmla="*/ 1902309 w 2813"/>
                  <a:gd name="T65" fmla="*/ 309563 h 750"/>
                  <a:gd name="T66" fmla="*/ 1799782 w 2813"/>
                  <a:gd name="T67" fmla="*/ 322263 h 750"/>
                  <a:gd name="T68" fmla="*/ 1657818 w 2813"/>
                  <a:gd name="T69" fmla="*/ 312738 h 750"/>
                  <a:gd name="T70" fmla="*/ 1547403 w 2813"/>
                  <a:gd name="T71" fmla="*/ 398463 h 750"/>
                  <a:gd name="T72" fmla="*/ 1403862 w 2813"/>
                  <a:gd name="T73" fmla="*/ 452438 h 750"/>
                  <a:gd name="T74" fmla="*/ 1231929 w 2813"/>
                  <a:gd name="T75" fmla="*/ 442913 h 750"/>
                  <a:gd name="T76" fmla="*/ 1099429 w 2813"/>
                  <a:gd name="T77" fmla="*/ 550863 h 750"/>
                  <a:gd name="T78" fmla="*/ 933804 w 2813"/>
                  <a:gd name="T79" fmla="*/ 568325 h 750"/>
                  <a:gd name="T80" fmla="*/ 924340 w 2813"/>
                  <a:gd name="T81" fmla="*/ 485775 h 750"/>
                  <a:gd name="T82" fmla="*/ 782376 w 2813"/>
                  <a:gd name="T83" fmla="*/ 452438 h 750"/>
                  <a:gd name="T84" fmla="*/ 690889 w 2813"/>
                  <a:gd name="T85" fmla="*/ 336550 h 750"/>
                  <a:gd name="T86" fmla="*/ 531574 w 2813"/>
                  <a:gd name="T87" fmla="*/ 298450 h 750"/>
                  <a:gd name="T88" fmla="*/ 348601 w 2813"/>
                  <a:gd name="T89" fmla="*/ 438150 h 750"/>
                  <a:gd name="T90" fmla="*/ 168782 w 2813"/>
                  <a:gd name="T91" fmla="*/ 595313 h 750"/>
                  <a:gd name="T92" fmla="*/ 175090 w 2813"/>
                  <a:gd name="T93" fmla="*/ 823913 h 750"/>
                  <a:gd name="T94" fmla="*/ 301279 w 2813"/>
                  <a:gd name="T95" fmla="*/ 860425 h 750"/>
                  <a:gd name="T96" fmla="*/ 405384 w 2813"/>
                  <a:gd name="T97" fmla="*/ 765175 h 750"/>
                  <a:gd name="T98" fmla="*/ 419581 w 2813"/>
                  <a:gd name="T99" fmla="*/ 577850 h 750"/>
                  <a:gd name="T100" fmla="*/ 520533 w 2813"/>
                  <a:gd name="T101" fmla="*/ 503238 h 750"/>
                  <a:gd name="T102" fmla="*/ 561544 w 2813"/>
                  <a:gd name="T103" fmla="*/ 533400 h 750"/>
                  <a:gd name="T104" fmla="*/ 481098 w 2813"/>
                  <a:gd name="T105" fmla="*/ 660400 h 750"/>
                  <a:gd name="T106" fmla="*/ 643568 w 2813"/>
                  <a:gd name="T107" fmla="*/ 666750 h 750"/>
                  <a:gd name="T108" fmla="*/ 765026 w 2813"/>
                  <a:gd name="T109" fmla="*/ 687388 h 750"/>
                  <a:gd name="T110" fmla="*/ 720859 w 2813"/>
                  <a:gd name="T111" fmla="*/ 765175 h 750"/>
                  <a:gd name="T112" fmla="*/ 662495 w 2813"/>
                  <a:gd name="T113" fmla="*/ 788988 h 750"/>
                  <a:gd name="T114" fmla="*/ 528419 w 2813"/>
                  <a:gd name="T115" fmla="*/ 803275 h 750"/>
                  <a:gd name="T116" fmla="*/ 372259 w 2813"/>
                  <a:gd name="T117" fmla="*/ 919163 h 750"/>
                  <a:gd name="T118" fmla="*/ 151428 w 2813"/>
                  <a:gd name="T119" fmla="*/ 990600 h 750"/>
                  <a:gd name="T120" fmla="*/ 59947 w 2813"/>
                  <a:gd name="T121" fmla="*/ 1095375 h 750"/>
                  <a:gd name="T122" fmla="*/ 0 w 2813"/>
                  <a:gd name="T123" fmla="*/ 1190625 h 75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813"/>
                  <a:gd name="T187" fmla="*/ 0 h 750"/>
                  <a:gd name="T188" fmla="*/ 2813 w 2813"/>
                  <a:gd name="T189" fmla="*/ 750 h 75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813" h="750">
                    <a:moveTo>
                      <a:pt x="2079" y="750"/>
                    </a:moveTo>
                    <a:lnTo>
                      <a:pt x="2092" y="727"/>
                    </a:lnTo>
                    <a:lnTo>
                      <a:pt x="2105" y="697"/>
                    </a:lnTo>
                    <a:lnTo>
                      <a:pt x="2116" y="669"/>
                    </a:lnTo>
                    <a:lnTo>
                      <a:pt x="2124" y="652"/>
                    </a:lnTo>
                    <a:lnTo>
                      <a:pt x="2126" y="635"/>
                    </a:lnTo>
                    <a:lnTo>
                      <a:pt x="2120" y="613"/>
                    </a:lnTo>
                    <a:lnTo>
                      <a:pt x="2105" y="596"/>
                    </a:lnTo>
                    <a:lnTo>
                      <a:pt x="2079" y="589"/>
                    </a:lnTo>
                    <a:lnTo>
                      <a:pt x="2058" y="585"/>
                    </a:lnTo>
                    <a:lnTo>
                      <a:pt x="2056" y="572"/>
                    </a:lnTo>
                    <a:lnTo>
                      <a:pt x="2066" y="555"/>
                    </a:lnTo>
                    <a:lnTo>
                      <a:pt x="2086" y="534"/>
                    </a:lnTo>
                    <a:lnTo>
                      <a:pt x="2099" y="523"/>
                    </a:lnTo>
                    <a:lnTo>
                      <a:pt x="2114" y="510"/>
                    </a:lnTo>
                    <a:lnTo>
                      <a:pt x="2131" y="499"/>
                    </a:lnTo>
                    <a:lnTo>
                      <a:pt x="2148" y="489"/>
                    </a:lnTo>
                    <a:lnTo>
                      <a:pt x="2163" y="480"/>
                    </a:lnTo>
                    <a:lnTo>
                      <a:pt x="2178" y="474"/>
                    </a:lnTo>
                    <a:lnTo>
                      <a:pt x="2189" y="474"/>
                    </a:lnTo>
                    <a:lnTo>
                      <a:pt x="2193" y="476"/>
                    </a:lnTo>
                    <a:lnTo>
                      <a:pt x="2199" y="491"/>
                    </a:lnTo>
                    <a:lnTo>
                      <a:pt x="2210" y="504"/>
                    </a:lnTo>
                    <a:lnTo>
                      <a:pt x="2221" y="510"/>
                    </a:lnTo>
                    <a:lnTo>
                      <a:pt x="2232" y="506"/>
                    </a:lnTo>
                    <a:lnTo>
                      <a:pt x="2247" y="493"/>
                    </a:lnTo>
                    <a:lnTo>
                      <a:pt x="2266" y="484"/>
                    </a:lnTo>
                    <a:lnTo>
                      <a:pt x="2285" y="484"/>
                    </a:lnTo>
                    <a:lnTo>
                      <a:pt x="2294" y="493"/>
                    </a:lnTo>
                    <a:lnTo>
                      <a:pt x="2296" y="508"/>
                    </a:lnTo>
                    <a:lnTo>
                      <a:pt x="2302" y="519"/>
                    </a:lnTo>
                    <a:lnTo>
                      <a:pt x="2313" y="521"/>
                    </a:lnTo>
                    <a:lnTo>
                      <a:pt x="2328" y="510"/>
                    </a:lnTo>
                    <a:lnTo>
                      <a:pt x="2337" y="499"/>
                    </a:lnTo>
                    <a:lnTo>
                      <a:pt x="2347" y="487"/>
                    </a:lnTo>
                    <a:lnTo>
                      <a:pt x="2358" y="474"/>
                    </a:lnTo>
                    <a:lnTo>
                      <a:pt x="2371" y="461"/>
                    </a:lnTo>
                    <a:lnTo>
                      <a:pt x="2382" y="450"/>
                    </a:lnTo>
                    <a:lnTo>
                      <a:pt x="2393" y="444"/>
                    </a:lnTo>
                    <a:lnTo>
                      <a:pt x="2403" y="442"/>
                    </a:lnTo>
                    <a:lnTo>
                      <a:pt x="2412" y="448"/>
                    </a:lnTo>
                    <a:lnTo>
                      <a:pt x="2423" y="465"/>
                    </a:lnTo>
                    <a:lnTo>
                      <a:pt x="2423" y="476"/>
                    </a:lnTo>
                    <a:lnTo>
                      <a:pt x="2414" y="484"/>
                    </a:lnTo>
                    <a:lnTo>
                      <a:pt x="2401" y="499"/>
                    </a:lnTo>
                    <a:lnTo>
                      <a:pt x="2393" y="508"/>
                    </a:lnTo>
                    <a:lnTo>
                      <a:pt x="2382" y="517"/>
                    </a:lnTo>
                    <a:lnTo>
                      <a:pt x="2371" y="523"/>
                    </a:lnTo>
                    <a:lnTo>
                      <a:pt x="2360" y="529"/>
                    </a:lnTo>
                    <a:lnTo>
                      <a:pt x="2350" y="538"/>
                    </a:lnTo>
                    <a:lnTo>
                      <a:pt x="2341" y="544"/>
                    </a:lnTo>
                    <a:lnTo>
                      <a:pt x="2337" y="553"/>
                    </a:lnTo>
                    <a:lnTo>
                      <a:pt x="2339" y="562"/>
                    </a:lnTo>
                    <a:lnTo>
                      <a:pt x="2345" y="587"/>
                    </a:lnTo>
                    <a:lnTo>
                      <a:pt x="2350" y="620"/>
                    </a:lnTo>
                    <a:lnTo>
                      <a:pt x="2354" y="647"/>
                    </a:lnTo>
                    <a:lnTo>
                      <a:pt x="2367" y="662"/>
                    </a:lnTo>
                    <a:lnTo>
                      <a:pt x="2375" y="662"/>
                    </a:lnTo>
                    <a:lnTo>
                      <a:pt x="2386" y="658"/>
                    </a:lnTo>
                    <a:lnTo>
                      <a:pt x="2397" y="650"/>
                    </a:lnTo>
                    <a:lnTo>
                      <a:pt x="2410" y="641"/>
                    </a:lnTo>
                    <a:lnTo>
                      <a:pt x="2420" y="628"/>
                    </a:lnTo>
                    <a:lnTo>
                      <a:pt x="2429" y="617"/>
                    </a:lnTo>
                    <a:lnTo>
                      <a:pt x="2440" y="609"/>
                    </a:lnTo>
                    <a:lnTo>
                      <a:pt x="2446" y="600"/>
                    </a:lnTo>
                    <a:lnTo>
                      <a:pt x="2457" y="585"/>
                    </a:lnTo>
                    <a:lnTo>
                      <a:pt x="2468" y="564"/>
                    </a:lnTo>
                    <a:lnTo>
                      <a:pt x="2472" y="544"/>
                    </a:lnTo>
                    <a:lnTo>
                      <a:pt x="2474" y="527"/>
                    </a:lnTo>
                    <a:lnTo>
                      <a:pt x="2478" y="514"/>
                    </a:lnTo>
                    <a:lnTo>
                      <a:pt x="2487" y="502"/>
                    </a:lnTo>
                    <a:lnTo>
                      <a:pt x="2506" y="491"/>
                    </a:lnTo>
                    <a:lnTo>
                      <a:pt x="2532" y="482"/>
                    </a:lnTo>
                    <a:lnTo>
                      <a:pt x="2549" y="478"/>
                    </a:lnTo>
                    <a:lnTo>
                      <a:pt x="2568" y="474"/>
                    </a:lnTo>
                    <a:lnTo>
                      <a:pt x="2590" y="467"/>
                    </a:lnTo>
                    <a:lnTo>
                      <a:pt x="2609" y="461"/>
                    </a:lnTo>
                    <a:lnTo>
                      <a:pt x="2631" y="454"/>
                    </a:lnTo>
                    <a:lnTo>
                      <a:pt x="2648" y="448"/>
                    </a:lnTo>
                    <a:lnTo>
                      <a:pt x="2661" y="439"/>
                    </a:lnTo>
                    <a:lnTo>
                      <a:pt x="2667" y="431"/>
                    </a:lnTo>
                    <a:lnTo>
                      <a:pt x="2678" y="414"/>
                    </a:lnTo>
                    <a:lnTo>
                      <a:pt x="2693" y="394"/>
                    </a:lnTo>
                    <a:lnTo>
                      <a:pt x="2706" y="381"/>
                    </a:lnTo>
                    <a:lnTo>
                      <a:pt x="2712" y="375"/>
                    </a:lnTo>
                    <a:lnTo>
                      <a:pt x="2781" y="427"/>
                    </a:lnTo>
                    <a:lnTo>
                      <a:pt x="2790" y="401"/>
                    </a:lnTo>
                    <a:lnTo>
                      <a:pt x="2802" y="369"/>
                    </a:lnTo>
                    <a:lnTo>
                      <a:pt x="2813" y="336"/>
                    </a:lnTo>
                    <a:lnTo>
                      <a:pt x="2809" y="319"/>
                    </a:lnTo>
                    <a:lnTo>
                      <a:pt x="2800" y="315"/>
                    </a:lnTo>
                    <a:lnTo>
                      <a:pt x="2792" y="315"/>
                    </a:lnTo>
                    <a:lnTo>
                      <a:pt x="2779" y="315"/>
                    </a:lnTo>
                    <a:lnTo>
                      <a:pt x="2768" y="317"/>
                    </a:lnTo>
                    <a:lnTo>
                      <a:pt x="2757" y="319"/>
                    </a:lnTo>
                    <a:lnTo>
                      <a:pt x="2749" y="321"/>
                    </a:lnTo>
                    <a:lnTo>
                      <a:pt x="2742" y="324"/>
                    </a:lnTo>
                    <a:lnTo>
                      <a:pt x="2740" y="324"/>
                    </a:lnTo>
                    <a:lnTo>
                      <a:pt x="2734" y="324"/>
                    </a:lnTo>
                    <a:lnTo>
                      <a:pt x="2719" y="319"/>
                    </a:lnTo>
                    <a:lnTo>
                      <a:pt x="2699" y="311"/>
                    </a:lnTo>
                    <a:lnTo>
                      <a:pt x="2684" y="296"/>
                    </a:lnTo>
                    <a:lnTo>
                      <a:pt x="2676" y="287"/>
                    </a:lnTo>
                    <a:lnTo>
                      <a:pt x="2663" y="279"/>
                    </a:lnTo>
                    <a:lnTo>
                      <a:pt x="2648" y="270"/>
                    </a:lnTo>
                    <a:lnTo>
                      <a:pt x="2631" y="261"/>
                    </a:lnTo>
                    <a:lnTo>
                      <a:pt x="2616" y="257"/>
                    </a:lnTo>
                    <a:lnTo>
                      <a:pt x="2601" y="255"/>
                    </a:lnTo>
                    <a:lnTo>
                      <a:pt x="2588" y="255"/>
                    </a:lnTo>
                    <a:lnTo>
                      <a:pt x="2581" y="261"/>
                    </a:lnTo>
                    <a:lnTo>
                      <a:pt x="2575" y="270"/>
                    </a:lnTo>
                    <a:lnTo>
                      <a:pt x="2562" y="274"/>
                    </a:lnTo>
                    <a:lnTo>
                      <a:pt x="2545" y="279"/>
                    </a:lnTo>
                    <a:lnTo>
                      <a:pt x="2526" y="279"/>
                    </a:lnTo>
                    <a:lnTo>
                      <a:pt x="2502" y="279"/>
                    </a:lnTo>
                    <a:lnTo>
                      <a:pt x="2478" y="274"/>
                    </a:lnTo>
                    <a:lnTo>
                      <a:pt x="2453" y="270"/>
                    </a:lnTo>
                    <a:lnTo>
                      <a:pt x="2429" y="261"/>
                    </a:lnTo>
                    <a:lnTo>
                      <a:pt x="2403" y="251"/>
                    </a:lnTo>
                    <a:lnTo>
                      <a:pt x="2375" y="238"/>
                    </a:lnTo>
                    <a:lnTo>
                      <a:pt x="2345" y="223"/>
                    </a:lnTo>
                    <a:lnTo>
                      <a:pt x="2317" y="210"/>
                    </a:lnTo>
                    <a:lnTo>
                      <a:pt x="2287" y="195"/>
                    </a:lnTo>
                    <a:lnTo>
                      <a:pt x="2264" y="184"/>
                    </a:lnTo>
                    <a:lnTo>
                      <a:pt x="2240" y="178"/>
                    </a:lnTo>
                    <a:lnTo>
                      <a:pt x="2225" y="178"/>
                    </a:lnTo>
                    <a:lnTo>
                      <a:pt x="2214" y="178"/>
                    </a:lnTo>
                    <a:lnTo>
                      <a:pt x="2208" y="171"/>
                    </a:lnTo>
                    <a:lnTo>
                      <a:pt x="2202" y="165"/>
                    </a:lnTo>
                    <a:lnTo>
                      <a:pt x="2195" y="156"/>
                    </a:lnTo>
                    <a:lnTo>
                      <a:pt x="2189" y="150"/>
                    </a:lnTo>
                    <a:lnTo>
                      <a:pt x="2180" y="146"/>
                    </a:lnTo>
                    <a:lnTo>
                      <a:pt x="2169" y="143"/>
                    </a:lnTo>
                    <a:lnTo>
                      <a:pt x="2152" y="150"/>
                    </a:lnTo>
                    <a:lnTo>
                      <a:pt x="2133" y="158"/>
                    </a:lnTo>
                    <a:lnTo>
                      <a:pt x="2111" y="169"/>
                    </a:lnTo>
                    <a:lnTo>
                      <a:pt x="2090" y="180"/>
                    </a:lnTo>
                    <a:lnTo>
                      <a:pt x="2066" y="188"/>
                    </a:lnTo>
                    <a:lnTo>
                      <a:pt x="2043" y="195"/>
                    </a:lnTo>
                    <a:lnTo>
                      <a:pt x="2017" y="197"/>
                    </a:lnTo>
                    <a:lnTo>
                      <a:pt x="1989" y="195"/>
                    </a:lnTo>
                    <a:lnTo>
                      <a:pt x="1961" y="188"/>
                    </a:lnTo>
                    <a:lnTo>
                      <a:pt x="1931" y="178"/>
                    </a:lnTo>
                    <a:lnTo>
                      <a:pt x="1901" y="167"/>
                    </a:lnTo>
                    <a:lnTo>
                      <a:pt x="1869" y="158"/>
                    </a:lnTo>
                    <a:lnTo>
                      <a:pt x="1841" y="150"/>
                    </a:lnTo>
                    <a:lnTo>
                      <a:pt x="1811" y="143"/>
                    </a:lnTo>
                    <a:lnTo>
                      <a:pt x="1785" y="139"/>
                    </a:lnTo>
                    <a:lnTo>
                      <a:pt x="1764" y="139"/>
                    </a:lnTo>
                    <a:lnTo>
                      <a:pt x="1744" y="143"/>
                    </a:lnTo>
                    <a:lnTo>
                      <a:pt x="1727" y="150"/>
                    </a:lnTo>
                    <a:lnTo>
                      <a:pt x="1706" y="154"/>
                    </a:lnTo>
                    <a:lnTo>
                      <a:pt x="1687" y="158"/>
                    </a:lnTo>
                    <a:lnTo>
                      <a:pt x="1665" y="161"/>
                    </a:lnTo>
                    <a:lnTo>
                      <a:pt x="1646" y="165"/>
                    </a:lnTo>
                    <a:lnTo>
                      <a:pt x="1631" y="165"/>
                    </a:lnTo>
                    <a:lnTo>
                      <a:pt x="1622" y="167"/>
                    </a:lnTo>
                    <a:lnTo>
                      <a:pt x="1618" y="167"/>
                    </a:lnTo>
                    <a:lnTo>
                      <a:pt x="1635" y="148"/>
                    </a:lnTo>
                    <a:lnTo>
                      <a:pt x="1639" y="126"/>
                    </a:lnTo>
                    <a:lnTo>
                      <a:pt x="1637" y="111"/>
                    </a:lnTo>
                    <a:lnTo>
                      <a:pt x="1635" y="105"/>
                    </a:lnTo>
                    <a:lnTo>
                      <a:pt x="1684" y="88"/>
                    </a:lnTo>
                    <a:lnTo>
                      <a:pt x="1663" y="73"/>
                    </a:lnTo>
                    <a:lnTo>
                      <a:pt x="1644" y="58"/>
                    </a:lnTo>
                    <a:lnTo>
                      <a:pt x="1624" y="40"/>
                    </a:lnTo>
                    <a:lnTo>
                      <a:pt x="1607" y="25"/>
                    </a:lnTo>
                    <a:lnTo>
                      <a:pt x="1590" y="13"/>
                    </a:lnTo>
                    <a:lnTo>
                      <a:pt x="1575" y="4"/>
                    </a:lnTo>
                    <a:lnTo>
                      <a:pt x="1560" y="0"/>
                    </a:lnTo>
                    <a:lnTo>
                      <a:pt x="1549" y="2"/>
                    </a:lnTo>
                    <a:lnTo>
                      <a:pt x="1538" y="8"/>
                    </a:lnTo>
                    <a:lnTo>
                      <a:pt x="1528" y="17"/>
                    </a:lnTo>
                    <a:lnTo>
                      <a:pt x="1517" y="25"/>
                    </a:lnTo>
                    <a:lnTo>
                      <a:pt x="1508" y="36"/>
                    </a:lnTo>
                    <a:lnTo>
                      <a:pt x="1498" y="45"/>
                    </a:lnTo>
                    <a:lnTo>
                      <a:pt x="1489" y="51"/>
                    </a:lnTo>
                    <a:lnTo>
                      <a:pt x="1478" y="60"/>
                    </a:lnTo>
                    <a:lnTo>
                      <a:pt x="1470" y="64"/>
                    </a:lnTo>
                    <a:lnTo>
                      <a:pt x="1457" y="62"/>
                    </a:lnTo>
                    <a:lnTo>
                      <a:pt x="1444" y="51"/>
                    </a:lnTo>
                    <a:lnTo>
                      <a:pt x="1429" y="43"/>
                    </a:lnTo>
                    <a:lnTo>
                      <a:pt x="1408" y="47"/>
                    </a:lnTo>
                    <a:lnTo>
                      <a:pt x="1395" y="55"/>
                    </a:lnTo>
                    <a:lnTo>
                      <a:pt x="1380" y="66"/>
                    </a:lnTo>
                    <a:lnTo>
                      <a:pt x="1365" y="75"/>
                    </a:lnTo>
                    <a:lnTo>
                      <a:pt x="1350" y="86"/>
                    </a:lnTo>
                    <a:lnTo>
                      <a:pt x="1332" y="94"/>
                    </a:lnTo>
                    <a:lnTo>
                      <a:pt x="1317" y="101"/>
                    </a:lnTo>
                    <a:lnTo>
                      <a:pt x="1300" y="107"/>
                    </a:lnTo>
                    <a:lnTo>
                      <a:pt x="1283" y="109"/>
                    </a:lnTo>
                    <a:lnTo>
                      <a:pt x="1268" y="113"/>
                    </a:lnTo>
                    <a:lnTo>
                      <a:pt x="1255" y="124"/>
                    </a:lnTo>
                    <a:lnTo>
                      <a:pt x="1244" y="137"/>
                    </a:lnTo>
                    <a:lnTo>
                      <a:pt x="1234" y="150"/>
                    </a:lnTo>
                    <a:lnTo>
                      <a:pt x="1225" y="167"/>
                    </a:lnTo>
                    <a:lnTo>
                      <a:pt x="1214" y="182"/>
                    </a:lnTo>
                    <a:lnTo>
                      <a:pt x="1206" y="195"/>
                    </a:lnTo>
                    <a:lnTo>
                      <a:pt x="1193" y="206"/>
                    </a:lnTo>
                    <a:lnTo>
                      <a:pt x="1187" y="208"/>
                    </a:lnTo>
                    <a:lnTo>
                      <a:pt x="1176" y="210"/>
                    </a:lnTo>
                    <a:lnTo>
                      <a:pt x="1165" y="208"/>
                    </a:lnTo>
                    <a:lnTo>
                      <a:pt x="1154" y="206"/>
                    </a:lnTo>
                    <a:lnTo>
                      <a:pt x="1141" y="203"/>
                    </a:lnTo>
                    <a:lnTo>
                      <a:pt x="1129" y="199"/>
                    </a:lnTo>
                    <a:lnTo>
                      <a:pt x="1116" y="197"/>
                    </a:lnTo>
                    <a:lnTo>
                      <a:pt x="1103" y="195"/>
                    </a:lnTo>
                    <a:lnTo>
                      <a:pt x="1088" y="193"/>
                    </a:lnTo>
                    <a:lnTo>
                      <a:pt x="1071" y="195"/>
                    </a:lnTo>
                    <a:lnTo>
                      <a:pt x="1051" y="197"/>
                    </a:lnTo>
                    <a:lnTo>
                      <a:pt x="1032" y="201"/>
                    </a:lnTo>
                    <a:lnTo>
                      <a:pt x="1015" y="210"/>
                    </a:lnTo>
                    <a:lnTo>
                      <a:pt x="1000" y="218"/>
                    </a:lnTo>
                    <a:lnTo>
                      <a:pt x="989" y="227"/>
                    </a:lnTo>
                    <a:lnTo>
                      <a:pt x="985" y="240"/>
                    </a:lnTo>
                    <a:lnTo>
                      <a:pt x="981" y="251"/>
                    </a:lnTo>
                    <a:lnTo>
                      <a:pt x="970" y="261"/>
                    </a:lnTo>
                    <a:lnTo>
                      <a:pt x="955" y="270"/>
                    </a:lnTo>
                    <a:lnTo>
                      <a:pt x="940" y="274"/>
                    </a:lnTo>
                    <a:lnTo>
                      <a:pt x="923" y="281"/>
                    </a:lnTo>
                    <a:lnTo>
                      <a:pt x="905" y="283"/>
                    </a:lnTo>
                    <a:lnTo>
                      <a:pt x="890" y="285"/>
                    </a:lnTo>
                    <a:lnTo>
                      <a:pt x="878" y="285"/>
                    </a:lnTo>
                    <a:lnTo>
                      <a:pt x="863" y="285"/>
                    </a:lnTo>
                    <a:lnTo>
                      <a:pt x="845" y="283"/>
                    </a:lnTo>
                    <a:lnTo>
                      <a:pt x="824" y="281"/>
                    </a:lnTo>
                    <a:lnTo>
                      <a:pt x="802" y="279"/>
                    </a:lnTo>
                    <a:lnTo>
                      <a:pt x="781" y="279"/>
                    </a:lnTo>
                    <a:lnTo>
                      <a:pt x="764" y="281"/>
                    </a:lnTo>
                    <a:lnTo>
                      <a:pt x="749" y="285"/>
                    </a:lnTo>
                    <a:lnTo>
                      <a:pt x="740" y="291"/>
                    </a:lnTo>
                    <a:lnTo>
                      <a:pt x="727" y="311"/>
                    </a:lnTo>
                    <a:lnTo>
                      <a:pt x="712" y="330"/>
                    </a:lnTo>
                    <a:lnTo>
                      <a:pt x="697" y="347"/>
                    </a:lnTo>
                    <a:lnTo>
                      <a:pt x="691" y="354"/>
                    </a:lnTo>
                    <a:lnTo>
                      <a:pt x="629" y="347"/>
                    </a:lnTo>
                    <a:lnTo>
                      <a:pt x="624" y="349"/>
                    </a:lnTo>
                    <a:lnTo>
                      <a:pt x="616" y="351"/>
                    </a:lnTo>
                    <a:lnTo>
                      <a:pt x="605" y="356"/>
                    </a:lnTo>
                    <a:lnTo>
                      <a:pt x="592" y="358"/>
                    </a:lnTo>
                    <a:lnTo>
                      <a:pt x="581" y="360"/>
                    </a:lnTo>
                    <a:lnTo>
                      <a:pt x="573" y="362"/>
                    </a:lnTo>
                    <a:lnTo>
                      <a:pt x="571" y="360"/>
                    </a:lnTo>
                    <a:lnTo>
                      <a:pt x="577" y="354"/>
                    </a:lnTo>
                    <a:lnTo>
                      <a:pt x="588" y="332"/>
                    </a:lnTo>
                    <a:lnTo>
                      <a:pt x="586" y="306"/>
                    </a:lnTo>
                    <a:lnTo>
                      <a:pt x="571" y="285"/>
                    </a:lnTo>
                    <a:lnTo>
                      <a:pt x="554" y="279"/>
                    </a:lnTo>
                    <a:lnTo>
                      <a:pt x="543" y="281"/>
                    </a:lnTo>
                    <a:lnTo>
                      <a:pt x="528" y="283"/>
                    </a:lnTo>
                    <a:lnTo>
                      <a:pt x="513" y="285"/>
                    </a:lnTo>
                    <a:lnTo>
                      <a:pt x="496" y="285"/>
                    </a:lnTo>
                    <a:lnTo>
                      <a:pt x="478" y="283"/>
                    </a:lnTo>
                    <a:lnTo>
                      <a:pt x="466" y="281"/>
                    </a:lnTo>
                    <a:lnTo>
                      <a:pt x="457" y="274"/>
                    </a:lnTo>
                    <a:lnTo>
                      <a:pt x="453" y="268"/>
                    </a:lnTo>
                    <a:lnTo>
                      <a:pt x="448" y="244"/>
                    </a:lnTo>
                    <a:lnTo>
                      <a:pt x="438" y="212"/>
                    </a:lnTo>
                    <a:lnTo>
                      <a:pt x="420" y="184"/>
                    </a:lnTo>
                    <a:lnTo>
                      <a:pt x="401" y="167"/>
                    </a:lnTo>
                    <a:lnTo>
                      <a:pt x="388" y="165"/>
                    </a:lnTo>
                    <a:lnTo>
                      <a:pt x="373" y="169"/>
                    </a:lnTo>
                    <a:lnTo>
                      <a:pt x="356" y="178"/>
                    </a:lnTo>
                    <a:lnTo>
                      <a:pt x="337" y="188"/>
                    </a:lnTo>
                    <a:lnTo>
                      <a:pt x="317" y="201"/>
                    </a:lnTo>
                    <a:lnTo>
                      <a:pt x="296" y="216"/>
                    </a:lnTo>
                    <a:lnTo>
                      <a:pt x="277" y="231"/>
                    </a:lnTo>
                    <a:lnTo>
                      <a:pt x="260" y="244"/>
                    </a:lnTo>
                    <a:lnTo>
                      <a:pt x="240" y="259"/>
                    </a:lnTo>
                    <a:lnTo>
                      <a:pt x="221" y="276"/>
                    </a:lnTo>
                    <a:lnTo>
                      <a:pt x="199" y="296"/>
                    </a:lnTo>
                    <a:lnTo>
                      <a:pt x="178" y="315"/>
                    </a:lnTo>
                    <a:lnTo>
                      <a:pt x="157" y="334"/>
                    </a:lnTo>
                    <a:lnTo>
                      <a:pt x="137" y="349"/>
                    </a:lnTo>
                    <a:lnTo>
                      <a:pt x="120" y="364"/>
                    </a:lnTo>
                    <a:lnTo>
                      <a:pt x="107" y="375"/>
                    </a:lnTo>
                    <a:lnTo>
                      <a:pt x="90" y="394"/>
                    </a:lnTo>
                    <a:lnTo>
                      <a:pt x="79" y="414"/>
                    </a:lnTo>
                    <a:lnTo>
                      <a:pt x="77" y="437"/>
                    </a:lnTo>
                    <a:lnTo>
                      <a:pt x="86" y="461"/>
                    </a:lnTo>
                    <a:lnTo>
                      <a:pt x="99" y="489"/>
                    </a:lnTo>
                    <a:lnTo>
                      <a:pt x="111" y="519"/>
                    </a:lnTo>
                    <a:lnTo>
                      <a:pt x="124" y="542"/>
                    </a:lnTo>
                    <a:lnTo>
                      <a:pt x="142" y="551"/>
                    </a:lnTo>
                    <a:lnTo>
                      <a:pt x="152" y="551"/>
                    </a:lnTo>
                    <a:lnTo>
                      <a:pt x="165" y="549"/>
                    </a:lnTo>
                    <a:lnTo>
                      <a:pt x="178" y="547"/>
                    </a:lnTo>
                    <a:lnTo>
                      <a:pt x="191" y="542"/>
                    </a:lnTo>
                    <a:lnTo>
                      <a:pt x="204" y="536"/>
                    </a:lnTo>
                    <a:lnTo>
                      <a:pt x="217" y="532"/>
                    </a:lnTo>
                    <a:lnTo>
                      <a:pt x="225" y="525"/>
                    </a:lnTo>
                    <a:lnTo>
                      <a:pt x="232" y="517"/>
                    </a:lnTo>
                    <a:lnTo>
                      <a:pt x="242" y="499"/>
                    </a:lnTo>
                    <a:lnTo>
                      <a:pt x="257" y="482"/>
                    </a:lnTo>
                    <a:lnTo>
                      <a:pt x="266" y="465"/>
                    </a:lnTo>
                    <a:lnTo>
                      <a:pt x="266" y="444"/>
                    </a:lnTo>
                    <a:lnTo>
                      <a:pt x="257" y="420"/>
                    </a:lnTo>
                    <a:lnTo>
                      <a:pt x="253" y="399"/>
                    </a:lnTo>
                    <a:lnTo>
                      <a:pt x="255" y="381"/>
                    </a:lnTo>
                    <a:lnTo>
                      <a:pt x="266" y="364"/>
                    </a:lnTo>
                    <a:lnTo>
                      <a:pt x="277" y="356"/>
                    </a:lnTo>
                    <a:lnTo>
                      <a:pt x="287" y="347"/>
                    </a:lnTo>
                    <a:lnTo>
                      <a:pt x="300" y="339"/>
                    </a:lnTo>
                    <a:lnTo>
                      <a:pt x="311" y="330"/>
                    </a:lnTo>
                    <a:lnTo>
                      <a:pt x="322" y="324"/>
                    </a:lnTo>
                    <a:lnTo>
                      <a:pt x="330" y="317"/>
                    </a:lnTo>
                    <a:lnTo>
                      <a:pt x="337" y="315"/>
                    </a:lnTo>
                    <a:lnTo>
                      <a:pt x="339" y="313"/>
                    </a:lnTo>
                    <a:lnTo>
                      <a:pt x="341" y="313"/>
                    </a:lnTo>
                    <a:lnTo>
                      <a:pt x="348" y="315"/>
                    </a:lnTo>
                    <a:lnTo>
                      <a:pt x="354" y="324"/>
                    </a:lnTo>
                    <a:lnTo>
                      <a:pt x="356" y="336"/>
                    </a:lnTo>
                    <a:lnTo>
                      <a:pt x="354" y="347"/>
                    </a:lnTo>
                    <a:lnTo>
                      <a:pt x="345" y="351"/>
                    </a:lnTo>
                    <a:lnTo>
                      <a:pt x="332" y="358"/>
                    </a:lnTo>
                    <a:lnTo>
                      <a:pt x="317" y="369"/>
                    </a:lnTo>
                    <a:lnTo>
                      <a:pt x="305" y="390"/>
                    </a:lnTo>
                    <a:lnTo>
                      <a:pt x="305" y="416"/>
                    </a:lnTo>
                    <a:lnTo>
                      <a:pt x="315" y="437"/>
                    </a:lnTo>
                    <a:lnTo>
                      <a:pt x="339" y="444"/>
                    </a:lnTo>
                    <a:lnTo>
                      <a:pt x="356" y="439"/>
                    </a:lnTo>
                    <a:lnTo>
                      <a:pt x="373" y="433"/>
                    </a:lnTo>
                    <a:lnTo>
                      <a:pt x="390" y="427"/>
                    </a:lnTo>
                    <a:lnTo>
                      <a:pt x="408" y="420"/>
                    </a:lnTo>
                    <a:lnTo>
                      <a:pt x="425" y="411"/>
                    </a:lnTo>
                    <a:lnTo>
                      <a:pt x="440" y="407"/>
                    </a:lnTo>
                    <a:lnTo>
                      <a:pt x="451" y="403"/>
                    </a:lnTo>
                    <a:lnTo>
                      <a:pt x="459" y="403"/>
                    </a:lnTo>
                    <a:lnTo>
                      <a:pt x="472" y="414"/>
                    </a:lnTo>
                    <a:lnTo>
                      <a:pt x="485" y="433"/>
                    </a:lnTo>
                    <a:lnTo>
                      <a:pt x="496" y="452"/>
                    </a:lnTo>
                    <a:lnTo>
                      <a:pt x="504" y="465"/>
                    </a:lnTo>
                    <a:lnTo>
                      <a:pt x="491" y="467"/>
                    </a:lnTo>
                    <a:lnTo>
                      <a:pt x="478" y="469"/>
                    </a:lnTo>
                    <a:lnTo>
                      <a:pt x="468" y="476"/>
                    </a:lnTo>
                    <a:lnTo>
                      <a:pt x="457" y="482"/>
                    </a:lnTo>
                    <a:lnTo>
                      <a:pt x="448" y="489"/>
                    </a:lnTo>
                    <a:lnTo>
                      <a:pt x="442" y="493"/>
                    </a:lnTo>
                    <a:lnTo>
                      <a:pt x="438" y="497"/>
                    </a:lnTo>
                    <a:lnTo>
                      <a:pt x="435" y="499"/>
                    </a:lnTo>
                    <a:lnTo>
                      <a:pt x="431" y="499"/>
                    </a:lnTo>
                    <a:lnTo>
                      <a:pt x="420" y="497"/>
                    </a:lnTo>
                    <a:lnTo>
                      <a:pt x="403" y="495"/>
                    </a:lnTo>
                    <a:lnTo>
                      <a:pt x="386" y="493"/>
                    </a:lnTo>
                    <a:lnTo>
                      <a:pt x="367" y="493"/>
                    </a:lnTo>
                    <a:lnTo>
                      <a:pt x="350" y="495"/>
                    </a:lnTo>
                    <a:lnTo>
                      <a:pt x="339" y="499"/>
                    </a:lnTo>
                    <a:lnTo>
                      <a:pt x="335" y="506"/>
                    </a:lnTo>
                    <a:lnTo>
                      <a:pt x="330" y="529"/>
                    </a:lnTo>
                    <a:lnTo>
                      <a:pt x="322" y="557"/>
                    </a:lnTo>
                    <a:lnTo>
                      <a:pt x="302" y="581"/>
                    </a:lnTo>
                    <a:lnTo>
                      <a:pt x="277" y="585"/>
                    </a:lnTo>
                    <a:lnTo>
                      <a:pt x="260" y="581"/>
                    </a:lnTo>
                    <a:lnTo>
                      <a:pt x="236" y="579"/>
                    </a:lnTo>
                    <a:lnTo>
                      <a:pt x="210" y="581"/>
                    </a:lnTo>
                    <a:lnTo>
                      <a:pt x="182" y="583"/>
                    </a:lnTo>
                    <a:lnTo>
                      <a:pt x="157" y="587"/>
                    </a:lnTo>
                    <a:lnTo>
                      <a:pt x="131" y="596"/>
                    </a:lnTo>
                    <a:lnTo>
                      <a:pt x="111" y="609"/>
                    </a:lnTo>
                    <a:lnTo>
                      <a:pt x="96" y="624"/>
                    </a:lnTo>
                    <a:lnTo>
                      <a:pt x="86" y="639"/>
                    </a:lnTo>
                    <a:lnTo>
                      <a:pt x="75" y="652"/>
                    </a:lnTo>
                    <a:lnTo>
                      <a:pt x="66" y="662"/>
                    </a:lnTo>
                    <a:lnTo>
                      <a:pt x="56" y="673"/>
                    </a:lnTo>
                    <a:lnTo>
                      <a:pt x="47" y="682"/>
                    </a:lnTo>
                    <a:lnTo>
                      <a:pt x="38" y="690"/>
                    </a:lnTo>
                    <a:lnTo>
                      <a:pt x="30" y="699"/>
                    </a:lnTo>
                    <a:lnTo>
                      <a:pt x="23" y="710"/>
                    </a:lnTo>
                    <a:lnTo>
                      <a:pt x="17" y="720"/>
                    </a:lnTo>
                    <a:lnTo>
                      <a:pt x="11" y="729"/>
                    </a:lnTo>
                    <a:lnTo>
                      <a:pt x="4" y="740"/>
                    </a:lnTo>
                    <a:lnTo>
                      <a:pt x="0" y="750"/>
                    </a:lnTo>
                    <a:lnTo>
                      <a:pt x="2079" y="75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72" name="Freeform 11">
                <a:extLst>
                  <a:ext uri="{FF2B5EF4-FFF2-40B4-BE49-F238E27FC236}">
                    <a16:creationId xmlns="" xmlns:a16="http://schemas.microsoft.com/office/drawing/2014/main" id="{FD7031B4-EBD6-4471-9545-D459D5AFA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1" y="1831"/>
                <a:ext cx="2220" cy="749"/>
              </a:xfrm>
              <a:custGeom>
                <a:avLst/>
                <a:gdLst>
                  <a:gd name="T0" fmla="*/ 188962 w 2221"/>
                  <a:gd name="T1" fmla="*/ 58737 h 749"/>
                  <a:gd name="T2" fmla="*/ 81884 w 2221"/>
                  <a:gd name="T3" fmla="*/ 55562 h 749"/>
                  <a:gd name="T4" fmla="*/ 23615 w 2221"/>
                  <a:gd name="T5" fmla="*/ 68262 h 749"/>
                  <a:gd name="T6" fmla="*/ 37794 w 2221"/>
                  <a:gd name="T7" fmla="*/ 242887 h 749"/>
                  <a:gd name="T8" fmla="*/ 108655 w 2221"/>
                  <a:gd name="T9" fmla="*/ 285750 h 749"/>
                  <a:gd name="T10" fmla="*/ 193686 w 2221"/>
                  <a:gd name="T11" fmla="*/ 234950 h 749"/>
                  <a:gd name="T12" fmla="*/ 303914 w 2221"/>
                  <a:gd name="T13" fmla="*/ 100012 h 749"/>
                  <a:gd name="T14" fmla="*/ 409416 w 2221"/>
                  <a:gd name="T15" fmla="*/ 58737 h 749"/>
                  <a:gd name="T16" fmla="*/ 500749 w 2221"/>
                  <a:gd name="T17" fmla="*/ 95250 h 749"/>
                  <a:gd name="T18" fmla="*/ 581058 w 2221"/>
                  <a:gd name="T19" fmla="*/ 201612 h 749"/>
                  <a:gd name="T20" fmla="*/ 696008 w 2221"/>
                  <a:gd name="T21" fmla="*/ 157162 h 749"/>
                  <a:gd name="T22" fmla="*/ 784192 w 2221"/>
                  <a:gd name="T23" fmla="*/ 184150 h 749"/>
                  <a:gd name="T24" fmla="*/ 878673 w 2221"/>
                  <a:gd name="T25" fmla="*/ 44450 h 749"/>
                  <a:gd name="T26" fmla="*/ 963707 w 2221"/>
                  <a:gd name="T27" fmla="*/ 79375 h 749"/>
                  <a:gd name="T28" fmla="*/ 1040865 w 2221"/>
                  <a:gd name="T29" fmla="*/ 95250 h 749"/>
                  <a:gd name="T30" fmla="*/ 1143220 w 2221"/>
                  <a:gd name="T31" fmla="*/ 130175 h 749"/>
                  <a:gd name="T32" fmla="*/ 1185736 w 2221"/>
                  <a:gd name="T33" fmla="*/ 214312 h 749"/>
                  <a:gd name="T34" fmla="*/ 1078658 w 2221"/>
                  <a:gd name="T35" fmla="*/ 222250 h 749"/>
                  <a:gd name="T36" fmla="*/ 984174 w 2221"/>
                  <a:gd name="T37" fmla="*/ 204787 h 749"/>
                  <a:gd name="T38" fmla="*/ 881822 w 2221"/>
                  <a:gd name="T39" fmla="*/ 228600 h 749"/>
                  <a:gd name="T40" fmla="*/ 831432 w 2221"/>
                  <a:gd name="T41" fmla="*/ 330200 h 749"/>
                  <a:gd name="T42" fmla="*/ 952684 w 2221"/>
                  <a:gd name="T43" fmla="*/ 374650 h 749"/>
                  <a:gd name="T44" fmla="*/ 933786 w 2221"/>
                  <a:gd name="T45" fmla="*/ 496887 h 749"/>
                  <a:gd name="T46" fmla="*/ 1007797 w 2221"/>
                  <a:gd name="T47" fmla="*/ 600075 h 749"/>
                  <a:gd name="T48" fmla="*/ 1084957 w 2221"/>
                  <a:gd name="T49" fmla="*/ 715962 h 749"/>
                  <a:gd name="T50" fmla="*/ 1166840 w 2221"/>
                  <a:gd name="T51" fmla="*/ 879475 h 749"/>
                  <a:gd name="T52" fmla="*/ 1270769 w 2221"/>
                  <a:gd name="T53" fmla="*/ 963612 h 749"/>
                  <a:gd name="T54" fmla="*/ 1338480 w 2221"/>
                  <a:gd name="T55" fmla="*/ 960437 h 749"/>
                  <a:gd name="T56" fmla="*/ 1395169 w 2221"/>
                  <a:gd name="T57" fmla="*/ 903287 h 749"/>
                  <a:gd name="T58" fmla="*/ 1470753 w 2221"/>
                  <a:gd name="T59" fmla="*/ 796925 h 749"/>
                  <a:gd name="T60" fmla="*/ 1571534 w 2221"/>
                  <a:gd name="T61" fmla="*/ 728662 h 749"/>
                  <a:gd name="T62" fmla="*/ 1429812 w 2221"/>
                  <a:gd name="T63" fmla="*/ 681037 h 749"/>
                  <a:gd name="T64" fmla="*/ 1308561 w 2221"/>
                  <a:gd name="T65" fmla="*/ 588962 h 749"/>
                  <a:gd name="T66" fmla="*/ 1392019 w 2221"/>
                  <a:gd name="T67" fmla="*/ 517525 h 749"/>
                  <a:gd name="T68" fmla="*/ 1453432 w 2221"/>
                  <a:gd name="T69" fmla="*/ 592137 h 749"/>
                  <a:gd name="T70" fmla="*/ 1533740 w 2221"/>
                  <a:gd name="T71" fmla="*/ 633412 h 749"/>
                  <a:gd name="T72" fmla="*/ 1692783 w 2221"/>
                  <a:gd name="T73" fmla="*/ 665162 h 749"/>
                  <a:gd name="T74" fmla="*/ 1815607 w 2221"/>
                  <a:gd name="T75" fmla="*/ 739775 h 749"/>
                  <a:gd name="T76" fmla="*/ 1899065 w 2221"/>
                  <a:gd name="T77" fmla="*/ 800100 h 749"/>
                  <a:gd name="T78" fmla="*/ 1946308 w 2221"/>
                  <a:gd name="T79" fmla="*/ 966787 h 749"/>
                  <a:gd name="T80" fmla="*/ 2058108 w 2221"/>
                  <a:gd name="T81" fmla="*/ 1114425 h 749"/>
                  <a:gd name="T82" fmla="*/ 2105350 w 2221"/>
                  <a:gd name="T83" fmla="*/ 930275 h 749"/>
                  <a:gd name="T84" fmla="*/ 2234471 w 2221"/>
                  <a:gd name="T85" fmla="*/ 796925 h 749"/>
                  <a:gd name="T86" fmla="*/ 2311631 w 2221"/>
                  <a:gd name="T87" fmla="*/ 755650 h 749"/>
                  <a:gd name="T88" fmla="*/ 2396664 w 2221"/>
                  <a:gd name="T89" fmla="*/ 787400 h 749"/>
                  <a:gd name="T90" fmla="*/ 2480123 w 2221"/>
                  <a:gd name="T91" fmla="*/ 984250 h 749"/>
                  <a:gd name="T92" fmla="*/ 2521064 w 2221"/>
                  <a:gd name="T93" fmla="*/ 1157287 h 749"/>
                  <a:gd name="T94" fmla="*/ 2626569 w 2221"/>
                  <a:gd name="T95" fmla="*/ 1189037 h 749"/>
                  <a:gd name="T96" fmla="*/ 2618696 w 2221"/>
                  <a:gd name="T97" fmla="*/ 1055687 h 749"/>
                  <a:gd name="T98" fmla="*/ 2713174 w 2221"/>
                  <a:gd name="T99" fmla="*/ 1022350 h 749"/>
                  <a:gd name="T100" fmla="*/ 2784034 w 2221"/>
                  <a:gd name="T101" fmla="*/ 927100 h 749"/>
                  <a:gd name="T102" fmla="*/ 2717898 w 2221"/>
                  <a:gd name="T103" fmla="*/ 835025 h 749"/>
                  <a:gd name="T104" fmla="*/ 2791908 w 2221"/>
                  <a:gd name="T105" fmla="*/ 766762 h 749"/>
                  <a:gd name="T106" fmla="*/ 2913157 w 2221"/>
                  <a:gd name="T107" fmla="*/ 715962 h 749"/>
                  <a:gd name="T108" fmla="*/ 3007641 w 2221"/>
                  <a:gd name="T109" fmla="*/ 644525 h 749"/>
                  <a:gd name="T110" fmla="*/ 3078501 w 2221"/>
                  <a:gd name="T111" fmla="*/ 501650 h 749"/>
                  <a:gd name="T112" fmla="*/ 3089522 w 2221"/>
                  <a:gd name="T113" fmla="*/ 338137 h 749"/>
                  <a:gd name="T114" fmla="*/ 3163533 w 2221"/>
                  <a:gd name="T115" fmla="*/ 255587 h 749"/>
                  <a:gd name="T116" fmla="*/ 3210773 w 2221"/>
                  <a:gd name="T117" fmla="*/ 377825 h 749"/>
                  <a:gd name="T118" fmla="*/ 3287935 w 2221"/>
                  <a:gd name="T119" fmla="*/ 306387 h 749"/>
                  <a:gd name="T120" fmla="*/ 3399732 w 2221"/>
                  <a:gd name="T121" fmla="*/ 130175 h 749"/>
                  <a:gd name="T122" fmla="*/ 3491063 w 2221"/>
                  <a:gd name="T123" fmla="*/ 11112 h 74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221"/>
                  <a:gd name="T187" fmla="*/ 0 h 749"/>
                  <a:gd name="T188" fmla="*/ 2221 w 2221"/>
                  <a:gd name="T189" fmla="*/ 749 h 74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221" h="749">
                    <a:moveTo>
                      <a:pt x="142" y="0"/>
                    </a:moveTo>
                    <a:lnTo>
                      <a:pt x="135" y="13"/>
                    </a:lnTo>
                    <a:lnTo>
                      <a:pt x="129" y="24"/>
                    </a:lnTo>
                    <a:lnTo>
                      <a:pt x="125" y="32"/>
                    </a:lnTo>
                    <a:lnTo>
                      <a:pt x="120" y="37"/>
                    </a:lnTo>
                    <a:lnTo>
                      <a:pt x="110" y="43"/>
                    </a:lnTo>
                    <a:lnTo>
                      <a:pt x="97" y="43"/>
                    </a:lnTo>
                    <a:lnTo>
                      <a:pt x="82" y="43"/>
                    </a:lnTo>
                    <a:lnTo>
                      <a:pt x="67" y="39"/>
                    </a:lnTo>
                    <a:lnTo>
                      <a:pt x="52" y="35"/>
                    </a:lnTo>
                    <a:lnTo>
                      <a:pt x="39" y="30"/>
                    </a:lnTo>
                    <a:lnTo>
                      <a:pt x="30" y="28"/>
                    </a:lnTo>
                    <a:lnTo>
                      <a:pt x="28" y="26"/>
                    </a:lnTo>
                    <a:lnTo>
                      <a:pt x="24" y="30"/>
                    </a:lnTo>
                    <a:lnTo>
                      <a:pt x="15" y="43"/>
                    </a:lnTo>
                    <a:lnTo>
                      <a:pt x="5" y="60"/>
                    </a:lnTo>
                    <a:lnTo>
                      <a:pt x="0" y="78"/>
                    </a:lnTo>
                    <a:lnTo>
                      <a:pt x="5" y="99"/>
                    </a:lnTo>
                    <a:lnTo>
                      <a:pt x="13" y="127"/>
                    </a:lnTo>
                    <a:lnTo>
                      <a:pt x="24" y="153"/>
                    </a:lnTo>
                    <a:lnTo>
                      <a:pt x="35" y="168"/>
                    </a:lnTo>
                    <a:lnTo>
                      <a:pt x="41" y="172"/>
                    </a:lnTo>
                    <a:lnTo>
                      <a:pt x="47" y="176"/>
                    </a:lnTo>
                    <a:lnTo>
                      <a:pt x="58" y="178"/>
                    </a:lnTo>
                    <a:lnTo>
                      <a:pt x="69" y="180"/>
                    </a:lnTo>
                    <a:lnTo>
                      <a:pt x="82" y="178"/>
                    </a:lnTo>
                    <a:lnTo>
                      <a:pt x="93" y="176"/>
                    </a:lnTo>
                    <a:lnTo>
                      <a:pt x="103" y="170"/>
                    </a:lnTo>
                    <a:lnTo>
                      <a:pt x="114" y="161"/>
                    </a:lnTo>
                    <a:lnTo>
                      <a:pt x="123" y="148"/>
                    </a:lnTo>
                    <a:lnTo>
                      <a:pt x="135" y="133"/>
                    </a:lnTo>
                    <a:lnTo>
                      <a:pt x="148" y="114"/>
                    </a:lnTo>
                    <a:lnTo>
                      <a:pt x="163" y="95"/>
                    </a:lnTo>
                    <a:lnTo>
                      <a:pt x="178" y="78"/>
                    </a:lnTo>
                    <a:lnTo>
                      <a:pt x="193" y="63"/>
                    </a:lnTo>
                    <a:lnTo>
                      <a:pt x="208" y="50"/>
                    </a:lnTo>
                    <a:lnTo>
                      <a:pt x="221" y="43"/>
                    </a:lnTo>
                    <a:lnTo>
                      <a:pt x="234" y="39"/>
                    </a:lnTo>
                    <a:lnTo>
                      <a:pt x="247" y="39"/>
                    </a:lnTo>
                    <a:lnTo>
                      <a:pt x="260" y="37"/>
                    </a:lnTo>
                    <a:lnTo>
                      <a:pt x="273" y="39"/>
                    </a:lnTo>
                    <a:lnTo>
                      <a:pt x="286" y="41"/>
                    </a:lnTo>
                    <a:lnTo>
                      <a:pt x="299" y="45"/>
                    </a:lnTo>
                    <a:lnTo>
                      <a:pt x="309" y="52"/>
                    </a:lnTo>
                    <a:lnTo>
                      <a:pt x="318" y="60"/>
                    </a:lnTo>
                    <a:lnTo>
                      <a:pt x="326" y="71"/>
                    </a:lnTo>
                    <a:lnTo>
                      <a:pt x="337" y="84"/>
                    </a:lnTo>
                    <a:lnTo>
                      <a:pt x="348" y="99"/>
                    </a:lnTo>
                    <a:lnTo>
                      <a:pt x="359" y="114"/>
                    </a:lnTo>
                    <a:lnTo>
                      <a:pt x="369" y="127"/>
                    </a:lnTo>
                    <a:lnTo>
                      <a:pt x="378" y="140"/>
                    </a:lnTo>
                    <a:lnTo>
                      <a:pt x="382" y="148"/>
                    </a:lnTo>
                    <a:lnTo>
                      <a:pt x="384" y="150"/>
                    </a:lnTo>
                    <a:lnTo>
                      <a:pt x="397" y="112"/>
                    </a:lnTo>
                    <a:lnTo>
                      <a:pt x="442" y="99"/>
                    </a:lnTo>
                    <a:lnTo>
                      <a:pt x="459" y="168"/>
                    </a:lnTo>
                    <a:lnTo>
                      <a:pt x="462" y="163"/>
                    </a:lnTo>
                    <a:lnTo>
                      <a:pt x="470" y="153"/>
                    </a:lnTo>
                    <a:lnTo>
                      <a:pt x="483" y="135"/>
                    </a:lnTo>
                    <a:lnTo>
                      <a:pt x="498" y="116"/>
                    </a:lnTo>
                    <a:lnTo>
                      <a:pt x="517" y="90"/>
                    </a:lnTo>
                    <a:lnTo>
                      <a:pt x="535" y="60"/>
                    </a:lnTo>
                    <a:lnTo>
                      <a:pt x="547" y="37"/>
                    </a:lnTo>
                    <a:lnTo>
                      <a:pt x="554" y="26"/>
                    </a:lnTo>
                    <a:lnTo>
                      <a:pt x="558" y="28"/>
                    </a:lnTo>
                    <a:lnTo>
                      <a:pt x="569" y="30"/>
                    </a:lnTo>
                    <a:lnTo>
                      <a:pt x="582" y="37"/>
                    </a:lnTo>
                    <a:lnTo>
                      <a:pt x="595" y="43"/>
                    </a:lnTo>
                    <a:lnTo>
                      <a:pt x="603" y="48"/>
                    </a:lnTo>
                    <a:lnTo>
                      <a:pt x="612" y="50"/>
                    </a:lnTo>
                    <a:lnTo>
                      <a:pt x="625" y="54"/>
                    </a:lnTo>
                    <a:lnTo>
                      <a:pt x="635" y="56"/>
                    </a:lnTo>
                    <a:lnTo>
                      <a:pt x="646" y="58"/>
                    </a:lnTo>
                    <a:lnTo>
                      <a:pt x="655" y="58"/>
                    </a:lnTo>
                    <a:lnTo>
                      <a:pt x="661" y="60"/>
                    </a:lnTo>
                    <a:lnTo>
                      <a:pt x="663" y="60"/>
                    </a:lnTo>
                    <a:lnTo>
                      <a:pt x="672" y="63"/>
                    </a:lnTo>
                    <a:lnTo>
                      <a:pt x="689" y="67"/>
                    </a:lnTo>
                    <a:lnTo>
                      <a:pt x="711" y="73"/>
                    </a:lnTo>
                    <a:lnTo>
                      <a:pt x="726" y="82"/>
                    </a:lnTo>
                    <a:lnTo>
                      <a:pt x="736" y="95"/>
                    </a:lnTo>
                    <a:lnTo>
                      <a:pt x="751" y="112"/>
                    </a:lnTo>
                    <a:lnTo>
                      <a:pt x="764" y="127"/>
                    </a:lnTo>
                    <a:lnTo>
                      <a:pt x="771" y="133"/>
                    </a:lnTo>
                    <a:lnTo>
                      <a:pt x="753" y="135"/>
                    </a:lnTo>
                    <a:lnTo>
                      <a:pt x="738" y="138"/>
                    </a:lnTo>
                    <a:lnTo>
                      <a:pt x="723" y="140"/>
                    </a:lnTo>
                    <a:lnTo>
                      <a:pt x="711" y="140"/>
                    </a:lnTo>
                    <a:lnTo>
                      <a:pt x="698" y="140"/>
                    </a:lnTo>
                    <a:lnTo>
                      <a:pt x="685" y="140"/>
                    </a:lnTo>
                    <a:lnTo>
                      <a:pt x="674" y="138"/>
                    </a:lnTo>
                    <a:lnTo>
                      <a:pt x="663" y="133"/>
                    </a:lnTo>
                    <a:lnTo>
                      <a:pt x="650" y="129"/>
                    </a:lnTo>
                    <a:lnTo>
                      <a:pt x="638" y="129"/>
                    </a:lnTo>
                    <a:lnTo>
                      <a:pt x="625" y="129"/>
                    </a:lnTo>
                    <a:lnTo>
                      <a:pt x="612" y="129"/>
                    </a:lnTo>
                    <a:lnTo>
                      <a:pt x="597" y="131"/>
                    </a:lnTo>
                    <a:lnTo>
                      <a:pt x="584" y="135"/>
                    </a:lnTo>
                    <a:lnTo>
                      <a:pt x="571" y="140"/>
                    </a:lnTo>
                    <a:lnTo>
                      <a:pt x="560" y="144"/>
                    </a:lnTo>
                    <a:lnTo>
                      <a:pt x="543" y="161"/>
                    </a:lnTo>
                    <a:lnTo>
                      <a:pt x="530" y="180"/>
                    </a:lnTo>
                    <a:lnTo>
                      <a:pt x="524" y="200"/>
                    </a:lnTo>
                    <a:lnTo>
                      <a:pt x="522" y="206"/>
                    </a:lnTo>
                    <a:lnTo>
                      <a:pt x="528" y="208"/>
                    </a:lnTo>
                    <a:lnTo>
                      <a:pt x="543" y="213"/>
                    </a:lnTo>
                    <a:lnTo>
                      <a:pt x="565" y="219"/>
                    </a:lnTo>
                    <a:lnTo>
                      <a:pt x="584" y="223"/>
                    </a:lnTo>
                    <a:lnTo>
                      <a:pt x="597" y="230"/>
                    </a:lnTo>
                    <a:lnTo>
                      <a:pt x="605" y="236"/>
                    </a:lnTo>
                    <a:lnTo>
                      <a:pt x="610" y="249"/>
                    </a:lnTo>
                    <a:lnTo>
                      <a:pt x="612" y="264"/>
                    </a:lnTo>
                    <a:lnTo>
                      <a:pt x="608" y="281"/>
                    </a:lnTo>
                    <a:lnTo>
                      <a:pt x="601" y="301"/>
                    </a:lnTo>
                    <a:lnTo>
                      <a:pt x="593" y="313"/>
                    </a:lnTo>
                    <a:lnTo>
                      <a:pt x="588" y="320"/>
                    </a:lnTo>
                    <a:lnTo>
                      <a:pt x="601" y="331"/>
                    </a:lnTo>
                    <a:lnTo>
                      <a:pt x="618" y="346"/>
                    </a:lnTo>
                    <a:lnTo>
                      <a:pt x="633" y="365"/>
                    </a:lnTo>
                    <a:lnTo>
                      <a:pt x="640" y="378"/>
                    </a:lnTo>
                    <a:lnTo>
                      <a:pt x="657" y="386"/>
                    </a:lnTo>
                    <a:lnTo>
                      <a:pt x="670" y="403"/>
                    </a:lnTo>
                    <a:lnTo>
                      <a:pt x="680" y="423"/>
                    </a:lnTo>
                    <a:lnTo>
                      <a:pt x="685" y="440"/>
                    </a:lnTo>
                    <a:lnTo>
                      <a:pt x="689" y="451"/>
                    </a:lnTo>
                    <a:lnTo>
                      <a:pt x="696" y="468"/>
                    </a:lnTo>
                    <a:lnTo>
                      <a:pt x="706" y="487"/>
                    </a:lnTo>
                    <a:lnTo>
                      <a:pt x="717" y="511"/>
                    </a:lnTo>
                    <a:lnTo>
                      <a:pt x="730" y="534"/>
                    </a:lnTo>
                    <a:lnTo>
                      <a:pt x="741" y="554"/>
                    </a:lnTo>
                    <a:lnTo>
                      <a:pt x="751" y="569"/>
                    </a:lnTo>
                    <a:lnTo>
                      <a:pt x="758" y="575"/>
                    </a:lnTo>
                    <a:lnTo>
                      <a:pt x="773" y="581"/>
                    </a:lnTo>
                    <a:lnTo>
                      <a:pt x="790" y="594"/>
                    </a:lnTo>
                    <a:lnTo>
                      <a:pt x="807" y="607"/>
                    </a:lnTo>
                    <a:lnTo>
                      <a:pt x="818" y="614"/>
                    </a:lnTo>
                    <a:lnTo>
                      <a:pt x="824" y="614"/>
                    </a:lnTo>
                    <a:lnTo>
                      <a:pt x="831" y="614"/>
                    </a:lnTo>
                    <a:lnTo>
                      <a:pt x="841" y="609"/>
                    </a:lnTo>
                    <a:lnTo>
                      <a:pt x="850" y="605"/>
                    </a:lnTo>
                    <a:lnTo>
                      <a:pt x="861" y="601"/>
                    </a:lnTo>
                    <a:lnTo>
                      <a:pt x="869" y="594"/>
                    </a:lnTo>
                    <a:lnTo>
                      <a:pt x="878" y="586"/>
                    </a:lnTo>
                    <a:lnTo>
                      <a:pt x="882" y="577"/>
                    </a:lnTo>
                    <a:lnTo>
                      <a:pt x="886" y="569"/>
                    </a:lnTo>
                    <a:lnTo>
                      <a:pt x="893" y="556"/>
                    </a:lnTo>
                    <a:lnTo>
                      <a:pt x="904" y="543"/>
                    </a:lnTo>
                    <a:lnTo>
                      <a:pt x="912" y="528"/>
                    </a:lnTo>
                    <a:lnTo>
                      <a:pt x="923" y="515"/>
                    </a:lnTo>
                    <a:lnTo>
                      <a:pt x="934" y="502"/>
                    </a:lnTo>
                    <a:lnTo>
                      <a:pt x="944" y="494"/>
                    </a:lnTo>
                    <a:lnTo>
                      <a:pt x="953" y="487"/>
                    </a:lnTo>
                    <a:lnTo>
                      <a:pt x="970" y="479"/>
                    </a:lnTo>
                    <a:lnTo>
                      <a:pt x="987" y="468"/>
                    </a:lnTo>
                    <a:lnTo>
                      <a:pt x="998" y="459"/>
                    </a:lnTo>
                    <a:lnTo>
                      <a:pt x="1002" y="455"/>
                    </a:lnTo>
                    <a:lnTo>
                      <a:pt x="979" y="449"/>
                    </a:lnTo>
                    <a:lnTo>
                      <a:pt x="955" y="442"/>
                    </a:lnTo>
                    <a:lnTo>
                      <a:pt x="932" y="436"/>
                    </a:lnTo>
                    <a:lnTo>
                      <a:pt x="908" y="429"/>
                    </a:lnTo>
                    <a:lnTo>
                      <a:pt x="886" y="421"/>
                    </a:lnTo>
                    <a:lnTo>
                      <a:pt x="867" y="412"/>
                    </a:lnTo>
                    <a:lnTo>
                      <a:pt x="852" y="403"/>
                    </a:lnTo>
                    <a:lnTo>
                      <a:pt x="841" y="393"/>
                    </a:lnTo>
                    <a:lnTo>
                      <a:pt x="831" y="371"/>
                    </a:lnTo>
                    <a:lnTo>
                      <a:pt x="829" y="352"/>
                    </a:lnTo>
                    <a:lnTo>
                      <a:pt x="837" y="335"/>
                    </a:lnTo>
                    <a:lnTo>
                      <a:pt x="852" y="322"/>
                    </a:lnTo>
                    <a:lnTo>
                      <a:pt x="869" y="320"/>
                    </a:lnTo>
                    <a:lnTo>
                      <a:pt x="884" y="326"/>
                    </a:lnTo>
                    <a:lnTo>
                      <a:pt x="897" y="339"/>
                    </a:lnTo>
                    <a:lnTo>
                      <a:pt x="906" y="352"/>
                    </a:lnTo>
                    <a:lnTo>
                      <a:pt x="910" y="358"/>
                    </a:lnTo>
                    <a:lnTo>
                      <a:pt x="914" y="365"/>
                    </a:lnTo>
                    <a:lnTo>
                      <a:pt x="923" y="373"/>
                    </a:lnTo>
                    <a:lnTo>
                      <a:pt x="932" y="382"/>
                    </a:lnTo>
                    <a:lnTo>
                      <a:pt x="940" y="391"/>
                    </a:lnTo>
                    <a:lnTo>
                      <a:pt x="951" y="397"/>
                    </a:lnTo>
                    <a:lnTo>
                      <a:pt x="962" y="399"/>
                    </a:lnTo>
                    <a:lnTo>
                      <a:pt x="974" y="399"/>
                    </a:lnTo>
                    <a:lnTo>
                      <a:pt x="989" y="399"/>
                    </a:lnTo>
                    <a:lnTo>
                      <a:pt x="1009" y="399"/>
                    </a:lnTo>
                    <a:lnTo>
                      <a:pt x="1030" y="403"/>
                    </a:lnTo>
                    <a:lnTo>
                      <a:pt x="1054" y="410"/>
                    </a:lnTo>
                    <a:lnTo>
                      <a:pt x="1075" y="419"/>
                    </a:lnTo>
                    <a:lnTo>
                      <a:pt x="1097" y="427"/>
                    </a:lnTo>
                    <a:lnTo>
                      <a:pt x="1116" y="436"/>
                    </a:lnTo>
                    <a:lnTo>
                      <a:pt x="1129" y="446"/>
                    </a:lnTo>
                    <a:lnTo>
                      <a:pt x="1140" y="457"/>
                    </a:lnTo>
                    <a:lnTo>
                      <a:pt x="1153" y="466"/>
                    </a:lnTo>
                    <a:lnTo>
                      <a:pt x="1165" y="474"/>
                    </a:lnTo>
                    <a:lnTo>
                      <a:pt x="1178" y="481"/>
                    </a:lnTo>
                    <a:lnTo>
                      <a:pt x="1191" y="487"/>
                    </a:lnTo>
                    <a:lnTo>
                      <a:pt x="1200" y="496"/>
                    </a:lnTo>
                    <a:lnTo>
                      <a:pt x="1206" y="504"/>
                    </a:lnTo>
                    <a:lnTo>
                      <a:pt x="1211" y="515"/>
                    </a:lnTo>
                    <a:lnTo>
                      <a:pt x="1215" y="541"/>
                    </a:lnTo>
                    <a:lnTo>
                      <a:pt x="1219" y="564"/>
                    </a:lnTo>
                    <a:lnTo>
                      <a:pt x="1226" y="590"/>
                    </a:lnTo>
                    <a:lnTo>
                      <a:pt x="1236" y="609"/>
                    </a:lnTo>
                    <a:lnTo>
                      <a:pt x="1249" y="629"/>
                    </a:lnTo>
                    <a:lnTo>
                      <a:pt x="1262" y="652"/>
                    </a:lnTo>
                    <a:lnTo>
                      <a:pt x="1277" y="676"/>
                    </a:lnTo>
                    <a:lnTo>
                      <a:pt x="1292" y="693"/>
                    </a:lnTo>
                    <a:lnTo>
                      <a:pt x="1307" y="702"/>
                    </a:lnTo>
                    <a:lnTo>
                      <a:pt x="1318" y="704"/>
                    </a:lnTo>
                    <a:lnTo>
                      <a:pt x="1324" y="693"/>
                    </a:lnTo>
                    <a:lnTo>
                      <a:pt x="1326" y="663"/>
                    </a:lnTo>
                    <a:lnTo>
                      <a:pt x="1329" y="624"/>
                    </a:lnTo>
                    <a:lnTo>
                      <a:pt x="1337" y="586"/>
                    </a:lnTo>
                    <a:lnTo>
                      <a:pt x="1352" y="556"/>
                    </a:lnTo>
                    <a:lnTo>
                      <a:pt x="1378" y="530"/>
                    </a:lnTo>
                    <a:lnTo>
                      <a:pt x="1393" y="519"/>
                    </a:lnTo>
                    <a:lnTo>
                      <a:pt x="1406" y="511"/>
                    </a:lnTo>
                    <a:lnTo>
                      <a:pt x="1419" y="502"/>
                    </a:lnTo>
                    <a:lnTo>
                      <a:pt x="1432" y="496"/>
                    </a:lnTo>
                    <a:lnTo>
                      <a:pt x="1442" y="489"/>
                    </a:lnTo>
                    <a:lnTo>
                      <a:pt x="1453" y="485"/>
                    </a:lnTo>
                    <a:lnTo>
                      <a:pt x="1462" y="481"/>
                    </a:lnTo>
                    <a:lnTo>
                      <a:pt x="1468" y="476"/>
                    </a:lnTo>
                    <a:lnTo>
                      <a:pt x="1485" y="464"/>
                    </a:lnTo>
                    <a:lnTo>
                      <a:pt x="1505" y="446"/>
                    </a:lnTo>
                    <a:lnTo>
                      <a:pt x="1520" y="440"/>
                    </a:lnTo>
                    <a:lnTo>
                      <a:pt x="1524" y="461"/>
                    </a:lnTo>
                    <a:lnTo>
                      <a:pt x="1522" y="496"/>
                    </a:lnTo>
                    <a:lnTo>
                      <a:pt x="1522" y="521"/>
                    </a:lnTo>
                    <a:lnTo>
                      <a:pt x="1528" y="545"/>
                    </a:lnTo>
                    <a:lnTo>
                      <a:pt x="1545" y="569"/>
                    </a:lnTo>
                    <a:lnTo>
                      <a:pt x="1562" y="594"/>
                    </a:lnTo>
                    <a:lnTo>
                      <a:pt x="1575" y="620"/>
                    </a:lnTo>
                    <a:lnTo>
                      <a:pt x="1584" y="646"/>
                    </a:lnTo>
                    <a:lnTo>
                      <a:pt x="1590" y="665"/>
                    </a:lnTo>
                    <a:lnTo>
                      <a:pt x="1595" y="687"/>
                    </a:lnTo>
                    <a:lnTo>
                      <a:pt x="1597" y="710"/>
                    </a:lnTo>
                    <a:lnTo>
                      <a:pt x="1601" y="729"/>
                    </a:lnTo>
                    <a:lnTo>
                      <a:pt x="1601" y="738"/>
                    </a:lnTo>
                    <a:lnTo>
                      <a:pt x="1640" y="710"/>
                    </a:lnTo>
                    <a:lnTo>
                      <a:pt x="1644" y="719"/>
                    </a:lnTo>
                    <a:lnTo>
                      <a:pt x="1655" y="734"/>
                    </a:lnTo>
                    <a:lnTo>
                      <a:pt x="1668" y="749"/>
                    </a:lnTo>
                    <a:lnTo>
                      <a:pt x="1680" y="749"/>
                    </a:lnTo>
                    <a:lnTo>
                      <a:pt x="1683" y="734"/>
                    </a:lnTo>
                    <a:lnTo>
                      <a:pt x="1674" y="710"/>
                    </a:lnTo>
                    <a:lnTo>
                      <a:pt x="1663" y="687"/>
                    </a:lnTo>
                    <a:lnTo>
                      <a:pt x="1663" y="665"/>
                    </a:lnTo>
                    <a:lnTo>
                      <a:pt x="1672" y="652"/>
                    </a:lnTo>
                    <a:lnTo>
                      <a:pt x="1683" y="648"/>
                    </a:lnTo>
                    <a:lnTo>
                      <a:pt x="1695" y="648"/>
                    </a:lnTo>
                    <a:lnTo>
                      <a:pt x="1708" y="648"/>
                    </a:lnTo>
                    <a:lnTo>
                      <a:pt x="1723" y="644"/>
                    </a:lnTo>
                    <a:lnTo>
                      <a:pt x="1741" y="635"/>
                    </a:lnTo>
                    <a:lnTo>
                      <a:pt x="1756" y="622"/>
                    </a:lnTo>
                    <a:lnTo>
                      <a:pt x="1771" y="609"/>
                    </a:lnTo>
                    <a:lnTo>
                      <a:pt x="1775" y="597"/>
                    </a:lnTo>
                    <a:lnTo>
                      <a:pt x="1768" y="584"/>
                    </a:lnTo>
                    <a:lnTo>
                      <a:pt x="1758" y="571"/>
                    </a:lnTo>
                    <a:lnTo>
                      <a:pt x="1753" y="558"/>
                    </a:lnTo>
                    <a:lnTo>
                      <a:pt x="1747" y="545"/>
                    </a:lnTo>
                    <a:lnTo>
                      <a:pt x="1736" y="534"/>
                    </a:lnTo>
                    <a:lnTo>
                      <a:pt x="1726" y="526"/>
                    </a:lnTo>
                    <a:lnTo>
                      <a:pt x="1726" y="513"/>
                    </a:lnTo>
                    <a:lnTo>
                      <a:pt x="1732" y="506"/>
                    </a:lnTo>
                    <a:lnTo>
                      <a:pt x="1743" y="498"/>
                    </a:lnTo>
                    <a:lnTo>
                      <a:pt x="1758" y="491"/>
                    </a:lnTo>
                    <a:lnTo>
                      <a:pt x="1773" y="483"/>
                    </a:lnTo>
                    <a:lnTo>
                      <a:pt x="1792" y="474"/>
                    </a:lnTo>
                    <a:lnTo>
                      <a:pt x="1809" y="468"/>
                    </a:lnTo>
                    <a:lnTo>
                      <a:pt x="1824" y="461"/>
                    </a:lnTo>
                    <a:lnTo>
                      <a:pt x="1839" y="455"/>
                    </a:lnTo>
                    <a:lnTo>
                      <a:pt x="1850" y="451"/>
                    </a:lnTo>
                    <a:lnTo>
                      <a:pt x="1863" y="442"/>
                    </a:lnTo>
                    <a:lnTo>
                      <a:pt x="1874" y="436"/>
                    </a:lnTo>
                    <a:lnTo>
                      <a:pt x="1886" y="425"/>
                    </a:lnTo>
                    <a:lnTo>
                      <a:pt x="1897" y="416"/>
                    </a:lnTo>
                    <a:lnTo>
                      <a:pt x="1910" y="406"/>
                    </a:lnTo>
                    <a:lnTo>
                      <a:pt x="1921" y="397"/>
                    </a:lnTo>
                    <a:lnTo>
                      <a:pt x="1932" y="388"/>
                    </a:lnTo>
                    <a:lnTo>
                      <a:pt x="1949" y="367"/>
                    </a:lnTo>
                    <a:lnTo>
                      <a:pt x="1957" y="341"/>
                    </a:lnTo>
                    <a:lnTo>
                      <a:pt x="1955" y="316"/>
                    </a:lnTo>
                    <a:lnTo>
                      <a:pt x="1949" y="292"/>
                    </a:lnTo>
                    <a:lnTo>
                      <a:pt x="1942" y="273"/>
                    </a:lnTo>
                    <a:lnTo>
                      <a:pt x="1942" y="251"/>
                    </a:lnTo>
                    <a:lnTo>
                      <a:pt x="1949" y="232"/>
                    </a:lnTo>
                    <a:lnTo>
                      <a:pt x="1962" y="213"/>
                    </a:lnTo>
                    <a:lnTo>
                      <a:pt x="1970" y="202"/>
                    </a:lnTo>
                    <a:lnTo>
                      <a:pt x="1979" y="189"/>
                    </a:lnTo>
                    <a:lnTo>
                      <a:pt x="1989" y="178"/>
                    </a:lnTo>
                    <a:lnTo>
                      <a:pt x="1998" y="168"/>
                    </a:lnTo>
                    <a:lnTo>
                      <a:pt x="2009" y="161"/>
                    </a:lnTo>
                    <a:lnTo>
                      <a:pt x="2015" y="159"/>
                    </a:lnTo>
                    <a:lnTo>
                      <a:pt x="2024" y="163"/>
                    </a:lnTo>
                    <a:lnTo>
                      <a:pt x="2028" y="174"/>
                    </a:lnTo>
                    <a:lnTo>
                      <a:pt x="2035" y="206"/>
                    </a:lnTo>
                    <a:lnTo>
                      <a:pt x="2039" y="238"/>
                    </a:lnTo>
                    <a:lnTo>
                      <a:pt x="2041" y="264"/>
                    </a:lnTo>
                    <a:lnTo>
                      <a:pt x="2041" y="275"/>
                    </a:lnTo>
                    <a:lnTo>
                      <a:pt x="2065" y="253"/>
                    </a:lnTo>
                    <a:lnTo>
                      <a:pt x="2080" y="223"/>
                    </a:lnTo>
                    <a:lnTo>
                      <a:pt x="2088" y="193"/>
                    </a:lnTo>
                    <a:lnTo>
                      <a:pt x="2097" y="174"/>
                    </a:lnTo>
                    <a:lnTo>
                      <a:pt x="2110" y="155"/>
                    </a:lnTo>
                    <a:lnTo>
                      <a:pt x="2125" y="127"/>
                    </a:lnTo>
                    <a:lnTo>
                      <a:pt x="2144" y="99"/>
                    </a:lnTo>
                    <a:lnTo>
                      <a:pt x="2159" y="82"/>
                    </a:lnTo>
                    <a:lnTo>
                      <a:pt x="2172" y="69"/>
                    </a:lnTo>
                    <a:lnTo>
                      <a:pt x="2187" y="48"/>
                    </a:lnTo>
                    <a:lnTo>
                      <a:pt x="2202" y="26"/>
                    </a:lnTo>
                    <a:lnTo>
                      <a:pt x="2215" y="9"/>
                    </a:lnTo>
                    <a:lnTo>
                      <a:pt x="2217" y="7"/>
                    </a:lnTo>
                    <a:lnTo>
                      <a:pt x="2219" y="5"/>
                    </a:lnTo>
                    <a:lnTo>
                      <a:pt x="2219" y="2"/>
                    </a:lnTo>
                    <a:lnTo>
                      <a:pt x="2221" y="0"/>
                    </a:lnTo>
                    <a:lnTo>
                      <a:pt x="14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73" name="Freeform 12">
                <a:extLst>
                  <a:ext uri="{FF2B5EF4-FFF2-40B4-BE49-F238E27FC236}">
                    <a16:creationId xmlns="" xmlns:a16="http://schemas.microsoft.com/office/drawing/2014/main" id="{0A3075D3-4D38-49A8-97F9-AD02A167D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7" y="2133"/>
                <a:ext cx="995" cy="1161"/>
              </a:xfrm>
              <a:custGeom>
                <a:avLst/>
                <a:gdLst>
                  <a:gd name="T0" fmla="*/ 1064837 w 996"/>
                  <a:gd name="T1" fmla="*/ 180975 h 1161"/>
                  <a:gd name="T2" fmla="*/ 994672 w 996"/>
                  <a:gd name="T3" fmla="*/ 150812 h 1161"/>
                  <a:gd name="T4" fmla="*/ 944789 w 996"/>
                  <a:gd name="T5" fmla="*/ 147637 h 1161"/>
                  <a:gd name="T6" fmla="*/ 883985 w 996"/>
                  <a:gd name="T7" fmla="*/ 180975 h 1161"/>
                  <a:gd name="T8" fmla="*/ 802913 w 996"/>
                  <a:gd name="T9" fmla="*/ 180975 h 1161"/>
                  <a:gd name="T10" fmla="*/ 714047 w 996"/>
                  <a:gd name="T11" fmla="*/ 127000 h 1161"/>
                  <a:gd name="T12" fmla="*/ 629859 w 996"/>
                  <a:gd name="T13" fmla="*/ 41275 h 1161"/>
                  <a:gd name="T14" fmla="*/ 522285 w 996"/>
                  <a:gd name="T15" fmla="*/ 0 h 1161"/>
                  <a:gd name="T16" fmla="*/ 442772 w 996"/>
                  <a:gd name="T17" fmla="*/ 31750 h 1161"/>
                  <a:gd name="T18" fmla="*/ 338317 w 996"/>
                  <a:gd name="T19" fmla="*/ 52387 h 1161"/>
                  <a:gd name="T20" fmla="*/ 258804 w 996"/>
                  <a:gd name="T21" fmla="*/ 119062 h 1161"/>
                  <a:gd name="T22" fmla="*/ 180850 w 996"/>
                  <a:gd name="T23" fmla="*/ 214312 h 1161"/>
                  <a:gd name="T24" fmla="*/ 118488 w 996"/>
                  <a:gd name="T25" fmla="*/ 279400 h 1161"/>
                  <a:gd name="T26" fmla="*/ 40537 w 996"/>
                  <a:gd name="T27" fmla="*/ 347662 h 1161"/>
                  <a:gd name="T28" fmla="*/ 7794 w 996"/>
                  <a:gd name="T29" fmla="*/ 477837 h 1161"/>
                  <a:gd name="T30" fmla="*/ 20267 w 996"/>
                  <a:gd name="T31" fmla="*/ 617537 h 1161"/>
                  <a:gd name="T32" fmla="*/ 81070 w 996"/>
                  <a:gd name="T33" fmla="*/ 769937 h 1161"/>
                  <a:gd name="T34" fmla="*/ 232299 w 996"/>
                  <a:gd name="T35" fmla="*/ 817562 h 1161"/>
                  <a:gd name="T36" fmla="*/ 405354 w 996"/>
                  <a:gd name="T37" fmla="*/ 827087 h 1161"/>
                  <a:gd name="T38" fmla="*/ 498899 w 996"/>
                  <a:gd name="T39" fmla="*/ 820737 h 1161"/>
                  <a:gd name="T40" fmla="*/ 569055 w 996"/>
                  <a:gd name="T41" fmla="*/ 841375 h 1161"/>
                  <a:gd name="T42" fmla="*/ 632976 w 996"/>
                  <a:gd name="T43" fmla="*/ 927100 h 1161"/>
                  <a:gd name="T44" fmla="*/ 636096 w 996"/>
                  <a:gd name="T45" fmla="*/ 1025525 h 1161"/>
                  <a:gd name="T46" fmla="*/ 706252 w 996"/>
                  <a:gd name="T47" fmla="*/ 1114425 h 1161"/>
                  <a:gd name="T48" fmla="*/ 693780 w 996"/>
                  <a:gd name="T49" fmla="*/ 1266825 h 1161"/>
                  <a:gd name="T50" fmla="*/ 670393 w 996"/>
                  <a:gd name="T51" fmla="*/ 1382712 h 1161"/>
                  <a:gd name="T52" fmla="*/ 717165 w 996"/>
                  <a:gd name="T53" fmla="*/ 1504950 h 1161"/>
                  <a:gd name="T54" fmla="*/ 784204 w 996"/>
                  <a:gd name="T55" fmla="*/ 1631950 h 1161"/>
                  <a:gd name="T56" fmla="*/ 840330 w 996"/>
                  <a:gd name="T57" fmla="*/ 1801812 h 1161"/>
                  <a:gd name="T58" fmla="*/ 921401 w 996"/>
                  <a:gd name="T59" fmla="*/ 1843087 h 1161"/>
                  <a:gd name="T60" fmla="*/ 1024297 w 996"/>
                  <a:gd name="T61" fmla="*/ 1819275 h 1161"/>
                  <a:gd name="T62" fmla="*/ 1094456 w 996"/>
                  <a:gd name="T63" fmla="*/ 1746250 h 1161"/>
                  <a:gd name="T64" fmla="*/ 1164615 w 996"/>
                  <a:gd name="T65" fmla="*/ 1689100 h 1161"/>
                  <a:gd name="T66" fmla="*/ 1167734 w 996"/>
                  <a:gd name="T67" fmla="*/ 1584325 h 1161"/>
                  <a:gd name="T68" fmla="*/ 1225418 w 996"/>
                  <a:gd name="T69" fmla="*/ 1552575 h 1161"/>
                  <a:gd name="T70" fmla="*/ 1242568 w 996"/>
                  <a:gd name="T71" fmla="*/ 1481137 h 1161"/>
                  <a:gd name="T72" fmla="*/ 1315843 w 996"/>
                  <a:gd name="T73" fmla="*/ 1392237 h 1161"/>
                  <a:gd name="T74" fmla="*/ 1342347 w 996"/>
                  <a:gd name="T75" fmla="*/ 1225550 h 1161"/>
                  <a:gd name="T76" fmla="*/ 1295574 w 996"/>
                  <a:gd name="T77" fmla="*/ 1120775 h 1161"/>
                  <a:gd name="T78" fmla="*/ 1359496 w 996"/>
                  <a:gd name="T79" fmla="*/ 998537 h 1161"/>
                  <a:gd name="T80" fmla="*/ 1456158 w 996"/>
                  <a:gd name="T81" fmla="*/ 850900 h 1161"/>
                  <a:gd name="T82" fmla="*/ 1546584 w 996"/>
                  <a:gd name="T83" fmla="*/ 715962 h 1161"/>
                  <a:gd name="T84" fmla="*/ 1488899 w 996"/>
                  <a:gd name="T85" fmla="*/ 708025 h 1161"/>
                  <a:gd name="T86" fmla="*/ 1412505 w 996"/>
                  <a:gd name="T87" fmla="*/ 671512 h 1161"/>
                  <a:gd name="T88" fmla="*/ 1322079 w 996"/>
                  <a:gd name="T89" fmla="*/ 588962 h 1161"/>
                  <a:gd name="T90" fmla="*/ 1237891 w 996"/>
                  <a:gd name="T91" fmla="*/ 446087 h 1161"/>
                  <a:gd name="T92" fmla="*/ 1219182 w 996"/>
                  <a:gd name="T93" fmla="*/ 258762 h 1161"/>
                  <a:gd name="T94" fmla="*/ 1155260 w 996"/>
                  <a:gd name="T95" fmla="*/ 190500 h 116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996"/>
                  <a:gd name="T145" fmla="*/ 0 h 1161"/>
                  <a:gd name="T146" fmla="*/ 996 w 996"/>
                  <a:gd name="T147" fmla="*/ 1161 h 116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996" h="1161">
                    <a:moveTo>
                      <a:pt x="726" y="118"/>
                    </a:moveTo>
                    <a:lnTo>
                      <a:pt x="713" y="118"/>
                    </a:lnTo>
                    <a:lnTo>
                      <a:pt x="698" y="118"/>
                    </a:lnTo>
                    <a:lnTo>
                      <a:pt x="683" y="114"/>
                    </a:lnTo>
                    <a:lnTo>
                      <a:pt x="670" y="110"/>
                    </a:lnTo>
                    <a:lnTo>
                      <a:pt x="657" y="105"/>
                    </a:lnTo>
                    <a:lnTo>
                      <a:pt x="646" y="99"/>
                    </a:lnTo>
                    <a:lnTo>
                      <a:pt x="638" y="95"/>
                    </a:lnTo>
                    <a:lnTo>
                      <a:pt x="629" y="90"/>
                    </a:lnTo>
                    <a:lnTo>
                      <a:pt x="623" y="88"/>
                    </a:lnTo>
                    <a:lnTo>
                      <a:pt x="614" y="88"/>
                    </a:lnTo>
                    <a:lnTo>
                      <a:pt x="606" y="93"/>
                    </a:lnTo>
                    <a:lnTo>
                      <a:pt x="597" y="97"/>
                    </a:lnTo>
                    <a:lnTo>
                      <a:pt x="586" y="103"/>
                    </a:lnTo>
                    <a:lnTo>
                      <a:pt x="578" y="110"/>
                    </a:lnTo>
                    <a:lnTo>
                      <a:pt x="567" y="114"/>
                    </a:lnTo>
                    <a:lnTo>
                      <a:pt x="556" y="118"/>
                    </a:lnTo>
                    <a:lnTo>
                      <a:pt x="546" y="118"/>
                    </a:lnTo>
                    <a:lnTo>
                      <a:pt x="530" y="116"/>
                    </a:lnTo>
                    <a:lnTo>
                      <a:pt x="515" y="114"/>
                    </a:lnTo>
                    <a:lnTo>
                      <a:pt x="500" y="108"/>
                    </a:lnTo>
                    <a:lnTo>
                      <a:pt x="485" y="99"/>
                    </a:lnTo>
                    <a:lnTo>
                      <a:pt x="470" y="90"/>
                    </a:lnTo>
                    <a:lnTo>
                      <a:pt x="458" y="80"/>
                    </a:lnTo>
                    <a:lnTo>
                      <a:pt x="449" y="67"/>
                    </a:lnTo>
                    <a:lnTo>
                      <a:pt x="438" y="54"/>
                    </a:lnTo>
                    <a:lnTo>
                      <a:pt x="423" y="39"/>
                    </a:lnTo>
                    <a:lnTo>
                      <a:pt x="404" y="26"/>
                    </a:lnTo>
                    <a:lnTo>
                      <a:pt x="387" y="15"/>
                    </a:lnTo>
                    <a:lnTo>
                      <a:pt x="367" y="7"/>
                    </a:lnTo>
                    <a:lnTo>
                      <a:pt x="350" y="0"/>
                    </a:lnTo>
                    <a:lnTo>
                      <a:pt x="335" y="0"/>
                    </a:lnTo>
                    <a:lnTo>
                      <a:pt x="324" y="5"/>
                    </a:lnTo>
                    <a:lnTo>
                      <a:pt x="314" y="11"/>
                    </a:lnTo>
                    <a:lnTo>
                      <a:pt x="301" y="17"/>
                    </a:lnTo>
                    <a:lnTo>
                      <a:pt x="284" y="20"/>
                    </a:lnTo>
                    <a:lnTo>
                      <a:pt x="267" y="22"/>
                    </a:lnTo>
                    <a:lnTo>
                      <a:pt x="249" y="24"/>
                    </a:lnTo>
                    <a:lnTo>
                      <a:pt x="232" y="26"/>
                    </a:lnTo>
                    <a:lnTo>
                      <a:pt x="217" y="33"/>
                    </a:lnTo>
                    <a:lnTo>
                      <a:pt x="204" y="39"/>
                    </a:lnTo>
                    <a:lnTo>
                      <a:pt x="194" y="48"/>
                    </a:lnTo>
                    <a:lnTo>
                      <a:pt x="181" y="60"/>
                    </a:lnTo>
                    <a:lnTo>
                      <a:pt x="166" y="75"/>
                    </a:lnTo>
                    <a:lnTo>
                      <a:pt x="153" y="90"/>
                    </a:lnTo>
                    <a:lnTo>
                      <a:pt x="140" y="105"/>
                    </a:lnTo>
                    <a:lnTo>
                      <a:pt x="127" y="120"/>
                    </a:lnTo>
                    <a:lnTo>
                      <a:pt x="116" y="135"/>
                    </a:lnTo>
                    <a:lnTo>
                      <a:pt x="110" y="146"/>
                    </a:lnTo>
                    <a:lnTo>
                      <a:pt x="101" y="157"/>
                    </a:lnTo>
                    <a:lnTo>
                      <a:pt x="88" y="165"/>
                    </a:lnTo>
                    <a:lnTo>
                      <a:pt x="76" y="176"/>
                    </a:lnTo>
                    <a:lnTo>
                      <a:pt x="61" y="187"/>
                    </a:lnTo>
                    <a:lnTo>
                      <a:pt x="48" y="198"/>
                    </a:lnTo>
                    <a:lnTo>
                      <a:pt x="35" y="208"/>
                    </a:lnTo>
                    <a:lnTo>
                      <a:pt x="26" y="219"/>
                    </a:lnTo>
                    <a:lnTo>
                      <a:pt x="24" y="232"/>
                    </a:lnTo>
                    <a:lnTo>
                      <a:pt x="20" y="258"/>
                    </a:lnTo>
                    <a:lnTo>
                      <a:pt x="13" y="283"/>
                    </a:lnTo>
                    <a:lnTo>
                      <a:pt x="5" y="301"/>
                    </a:lnTo>
                    <a:lnTo>
                      <a:pt x="0" y="309"/>
                    </a:lnTo>
                    <a:lnTo>
                      <a:pt x="3" y="322"/>
                    </a:lnTo>
                    <a:lnTo>
                      <a:pt x="7" y="354"/>
                    </a:lnTo>
                    <a:lnTo>
                      <a:pt x="13" y="389"/>
                    </a:lnTo>
                    <a:lnTo>
                      <a:pt x="24" y="412"/>
                    </a:lnTo>
                    <a:lnTo>
                      <a:pt x="33" y="431"/>
                    </a:lnTo>
                    <a:lnTo>
                      <a:pt x="39" y="459"/>
                    </a:lnTo>
                    <a:lnTo>
                      <a:pt x="52" y="485"/>
                    </a:lnTo>
                    <a:lnTo>
                      <a:pt x="76" y="502"/>
                    </a:lnTo>
                    <a:lnTo>
                      <a:pt x="95" y="506"/>
                    </a:lnTo>
                    <a:lnTo>
                      <a:pt x="121" y="511"/>
                    </a:lnTo>
                    <a:lnTo>
                      <a:pt x="149" y="515"/>
                    </a:lnTo>
                    <a:lnTo>
                      <a:pt x="179" y="517"/>
                    </a:lnTo>
                    <a:lnTo>
                      <a:pt x="209" y="519"/>
                    </a:lnTo>
                    <a:lnTo>
                      <a:pt x="236" y="521"/>
                    </a:lnTo>
                    <a:lnTo>
                      <a:pt x="260" y="521"/>
                    </a:lnTo>
                    <a:lnTo>
                      <a:pt x="279" y="519"/>
                    </a:lnTo>
                    <a:lnTo>
                      <a:pt x="294" y="517"/>
                    </a:lnTo>
                    <a:lnTo>
                      <a:pt x="307" y="517"/>
                    </a:lnTo>
                    <a:lnTo>
                      <a:pt x="320" y="517"/>
                    </a:lnTo>
                    <a:lnTo>
                      <a:pt x="333" y="519"/>
                    </a:lnTo>
                    <a:lnTo>
                      <a:pt x="344" y="521"/>
                    </a:lnTo>
                    <a:lnTo>
                      <a:pt x="355" y="526"/>
                    </a:lnTo>
                    <a:lnTo>
                      <a:pt x="365" y="530"/>
                    </a:lnTo>
                    <a:lnTo>
                      <a:pt x="374" y="536"/>
                    </a:lnTo>
                    <a:lnTo>
                      <a:pt x="391" y="549"/>
                    </a:lnTo>
                    <a:lnTo>
                      <a:pt x="402" y="566"/>
                    </a:lnTo>
                    <a:lnTo>
                      <a:pt x="406" y="584"/>
                    </a:lnTo>
                    <a:lnTo>
                      <a:pt x="404" y="603"/>
                    </a:lnTo>
                    <a:lnTo>
                      <a:pt x="397" y="622"/>
                    </a:lnTo>
                    <a:lnTo>
                      <a:pt x="397" y="635"/>
                    </a:lnTo>
                    <a:lnTo>
                      <a:pt x="408" y="646"/>
                    </a:lnTo>
                    <a:lnTo>
                      <a:pt x="432" y="654"/>
                    </a:lnTo>
                    <a:lnTo>
                      <a:pt x="451" y="665"/>
                    </a:lnTo>
                    <a:lnTo>
                      <a:pt x="455" y="682"/>
                    </a:lnTo>
                    <a:lnTo>
                      <a:pt x="453" y="702"/>
                    </a:lnTo>
                    <a:lnTo>
                      <a:pt x="451" y="723"/>
                    </a:lnTo>
                    <a:lnTo>
                      <a:pt x="451" y="747"/>
                    </a:lnTo>
                    <a:lnTo>
                      <a:pt x="449" y="770"/>
                    </a:lnTo>
                    <a:lnTo>
                      <a:pt x="445" y="798"/>
                    </a:lnTo>
                    <a:lnTo>
                      <a:pt x="443" y="830"/>
                    </a:lnTo>
                    <a:lnTo>
                      <a:pt x="438" y="845"/>
                    </a:lnTo>
                    <a:lnTo>
                      <a:pt x="432" y="858"/>
                    </a:lnTo>
                    <a:lnTo>
                      <a:pt x="430" y="871"/>
                    </a:lnTo>
                    <a:lnTo>
                      <a:pt x="436" y="892"/>
                    </a:lnTo>
                    <a:lnTo>
                      <a:pt x="443" y="905"/>
                    </a:lnTo>
                    <a:lnTo>
                      <a:pt x="451" y="927"/>
                    </a:lnTo>
                    <a:lnTo>
                      <a:pt x="460" y="948"/>
                    </a:lnTo>
                    <a:lnTo>
                      <a:pt x="468" y="963"/>
                    </a:lnTo>
                    <a:lnTo>
                      <a:pt x="477" y="978"/>
                    </a:lnTo>
                    <a:lnTo>
                      <a:pt x="490" y="1002"/>
                    </a:lnTo>
                    <a:lnTo>
                      <a:pt x="503" y="1028"/>
                    </a:lnTo>
                    <a:lnTo>
                      <a:pt x="511" y="1047"/>
                    </a:lnTo>
                    <a:lnTo>
                      <a:pt x="518" y="1070"/>
                    </a:lnTo>
                    <a:lnTo>
                      <a:pt x="526" y="1105"/>
                    </a:lnTo>
                    <a:lnTo>
                      <a:pt x="539" y="1135"/>
                    </a:lnTo>
                    <a:lnTo>
                      <a:pt x="552" y="1152"/>
                    </a:lnTo>
                    <a:lnTo>
                      <a:pt x="561" y="1156"/>
                    </a:lnTo>
                    <a:lnTo>
                      <a:pt x="576" y="1158"/>
                    </a:lnTo>
                    <a:lnTo>
                      <a:pt x="591" y="1161"/>
                    </a:lnTo>
                    <a:lnTo>
                      <a:pt x="610" y="1161"/>
                    </a:lnTo>
                    <a:lnTo>
                      <a:pt x="627" y="1158"/>
                    </a:lnTo>
                    <a:lnTo>
                      <a:pt x="644" y="1154"/>
                    </a:lnTo>
                    <a:lnTo>
                      <a:pt x="657" y="1146"/>
                    </a:lnTo>
                    <a:lnTo>
                      <a:pt x="668" y="1135"/>
                    </a:lnTo>
                    <a:lnTo>
                      <a:pt x="676" y="1122"/>
                    </a:lnTo>
                    <a:lnTo>
                      <a:pt x="689" y="1111"/>
                    </a:lnTo>
                    <a:lnTo>
                      <a:pt x="702" y="1100"/>
                    </a:lnTo>
                    <a:lnTo>
                      <a:pt x="715" y="1090"/>
                    </a:lnTo>
                    <a:lnTo>
                      <a:pt x="728" y="1081"/>
                    </a:lnTo>
                    <a:lnTo>
                      <a:pt x="739" y="1073"/>
                    </a:lnTo>
                    <a:lnTo>
                      <a:pt x="747" y="1064"/>
                    </a:lnTo>
                    <a:lnTo>
                      <a:pt x="754" y="1055"/>
                    </a:lnTo>
                    <a:lnTo>
                      <a:pt x="758" y="1038"/>
                    </a:lnTo>
                    <a:lnTo>
                      <a:pt x="754" y="1017"/>
                    </a:lnTo>
                    <a:lnTo>
                      <a:pt x="749" y="998"/>
                    </a:lnTo>
                    <a:lnTo>
                      <a:pt x="747" y="983"/>
                    </a:lnTo>
                    <a:lnTo>
                      <a:pt x="754" y="976"/>
                    </a:lnTo>
                    <a:lnTo>
                      <a:pt x="769" y="976"/>
                    </a:lnTo>
                    <a:lnTo>
                      <a:pt x="786" y="978"/>
                    </a:lnTo>
                    <a:lnTo>
                      <a:pt x="799" y="976"/>
                    </a:lnTo>
                    <a:lnTo>
                      <a:pt x="801" y="968"/>
                    </a:lnTo>
                    <a:lnTo>
                      <a:pt x="799" y="953"/>
                    </a:lnTo>
                    <a:lnTo>
                      <a:pt x="797" y="933"/>
                    </a:lnTo>
                    <a:lnTo>
                      <a:pt x="799" y="914"/>
                    </a:lnTo>
                    <a:lnTo>
                      <a:pt x="809" y="901"/>
                    </a:lnTo>
                    <a:lnTo>
                      <a:pt x="827" y="888"/>
                    </a:lnTo>
                    <a:lnTo>
                      <a:pt x="844" y="877"/>
                    </a:lnTo>
                    <a:lnTo>
                      <a:pt x="855" y="865"/>
                    </a:lnTo>
                    <a:lnTo>
                      <a:pt x="861" y="839"/>
                    </a:lnTo>
                    <a:lnTo>
                      <a:pt x="863" y="807"/>
                    </a:lnTo>
                    <a:lnTo>
                      <a:pt x="861" y="772"/>
                    </a:lnTo>
                    <a:lnTo>
                      <a:pt x="861" y="744"/>
                    </a:lnTo>
                    <a:lnTo>
                      <a:pt x="855" y="727"/>
                    </a:lnTo>
                    <a:lnTo>
                      <a:pt x="842" y="717"/>
                    </a:lnTo>
                    <a:lnTo>
                      <a:pt x="831" y="706"/>
                    </a:lnTo>
                    <a:lnTo>
                      <a:pt x="827" y="689"/>
                    </a:lnTo>
                    <a:lnTo>
                      <a:pt x="835" y="669"/>
                    </a:lnTo>
                    <a:lnTo>
                      <a:pt x="852" y="650"/>
                    </a:lnTo>
                    <a:lnTo>
                      <a:pt x="872" y="629"/>
                    </a:lnTo>
                    <a:lnTo>
                      <a:pt x="889" y="603"/>
                    </a:lnTo>
                    <a:lnTo>
                      <a:pt x="900" y="586"/>
                    </a:lnTo>
                    <a:lnTo>
                      <a:pt x="915" y="562"/>
                    </a:lnTo>
                    <a:lnTo>
                      <a:pt x="934" y="536"/>
                    </a:lnTo>
                    <a:lnTo>
                      <a:pt x="951" y="511"/>
                    </a:lnTo>
                    <a:lnTo>
                      <a:pt x="968" y="485"/>
                    </a:lnTo>
                    <a:lnTo>
                      <a:pt x="983" y="466"/>
                    </a:lnTo>
                    <a:lnTo>
                      <a:pt x="992" y="451"/>
                    </a:lnTo>
                    <a:lnTo>
                      <a:pt x="996" y="446"/>
                    </a:lnTo>
                    <a:lnTo>
                      <a:pt x="985" y="442"/>
                    </a:lnTo>
                    <a:lnTo>
                      <a:pt x="970" y="442"/>
                    </a:lnTo>
                    <a:lnTo>
                      <a:pt x="955" y="446"/>
                    </a:lnTo>
                    <a:lnTo>
                      <a:pt x="940" y="446"/>
                    </a:lnTo>
                    <a:lnTo>
                      <a:pt x="932" y="442"/>
                    </a:lnTo>
                    <a:lnTo>
                      <a:pt x="921" y="434"/>
                    </a:lnTo>
                    <a:lnTo>
                      <a:pt x="906" y="423"/>
                    </a:lnTo>
                    <a:lnTo>
                      <a:pt x="891" y="412"/>
                    </a:lnTo>
                    <a:lnTo>
                      <a:pt x="876" y="399"/>
                    </a:lnTo>
                    <a:lnTo>
                      <a:pt x="861" y="384"/>
                    </a:lnTo>
                    <a:lnTo>
                      <a:pt x="848" y="371"/>
                    </a:lnTo>
                    <a:lnTo>
                      <a:pt x="837" y="361"/>
                    </a:lnTo>
                    <a:lnTo>
                      <a:pt x="820" y="337"/>
                    </a:lnTo>
                    <a:lnTo>
                      <a:pt x="807" y="309"/>
                    </a:lnTo>
                    <a:lnTo>
                      <a:pt x="794" y="281"/>
                    </a:lnTo>
                    <a:lnTo>
                      <a:pt x="788" y="253"/>
                    </a:lnTo>
                    <a:lnTo>
                      <a:pt x="784" y="223"/>
                    </a:lnTo>
                    <a:lnTo>
                      <a:pt x="782" y="189"/>
                    </a:lnTo>
                    <a:lnTo>
                      <a:pt x="782" y="163"/>
                    </a:lnTo>
                    <a:lnTo>
                      <a:pt x="782" y="153"/>
                    </a:lnTo>
                    <a:lnTo>
                      <a:pt x="773" y="140"/>
                    </a:lnTo>
                    <a:lnTo>
                      <a:pt x="758" y="129"/>
                    </a:lnTo>
                    <a:lnTo>
                      <a:pt x="741" y="120"/>
                    </a:lnTo>
                    <a:lnTo>
                      <a:pt x="726" y="118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74" name="Freeform 13">
                <a:extLst>
                  <a:ext uri="{FF2B5EF4-FFF2-40B4-BE49-F238E27FC236}">
                    <a16:creationId xmlns="" xmlns:a16="http://schemas.microsoft.com/office/drawing/2014/main" id="{1304799F-C7E1-479C-A47E-CCC551EC77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9" y="1113"/>
                <a:ext cx="202" cy="126"/>
              </a:xfrm>
              <a:custGeom>
                <a:avLst/>
                <a:gdLst>
                  <a:gd name="T0" fmla="*/ 53975 w 202"/>
                  <a:gd name="T1" fmla="*/ 104775 h 126"/>
                  <a:gd name="T2" fmla="*/ 77788 w 202"/>
                  <a:gd name="T3" fmla="*/ 98425 h 126"/>
                  <a:gd name="T4" fmla="*/ 98425 w 202"/>
                  <a:gd name="T5" fmla="*/ 88900 h 126"/>
                  <a:gd name="T6" fmla="*/ 119063 w 202"/>
                  <a:gd name="T7" fmla="*/ 74613 h 126"/>
                  <a:gd name="T8" fmla="*/ 136525 w 202"/>
                  <a:gd name="T9" fmla="*/ 61913 h 126"/>
                  <a:gd name="T10" fmla="*/ 149225 w 202"/>
                  <a:gd name="T11" fmla="*/ 47625 h 126"/>
                  <a:gd name="T12" fmla="*/ 166688 w 202"/>
                  <a:gd name="T13" fmla="*/ 33338 h 126"/>
                  <a:gd name="T14" fmla="*/ 180975 w 202"/>
                  <a:gd name="T15" fmla="*/ 26988 h 126"/>
                  <a:gd name="T16" fmla="*/ 196850 w 202"/>
                  <a:gd name="T17" fmla="*/ 23813 h 126"/>
                  <a:gd name="T18" fmla="*/ 214313 w 202"/>
                  <a:gd name="T19" fmla="*/ 20638 h 126"/>
                  <a:gd name="T20" fmla="*/ 231775 w 202"/>
                  <a:gd name="T21" fmla="*/ 17463 h 126"/>
                  <a:gd name="T22" fmla="*/ 249238 w 202"/>
                  <a:gd name="T23" fmla="*/ 9525 h 126"/>
                  <a:gd name="T24" fmla="*/ 265113 w 202"/>
                  <a:gd name="T25" fmla="*/ 3175 h 126"/>
                  <a:gd name="T26" fmla="*/ 279400 w 202"/>
                  <a:gd name="T27" fmla="*/ 0 h 126"/>
                  <a:gd name="T28" fmla="*/ 293688 w 202"/>
                  <a:gd name="T29" fmla="*/ 0 h 126"/>
                  <a:gd name="T30" fmla="*/ 306388 w 202"/>
                  <a:gd name="T31" fmla="*/ 6350 h 126"/>
                  <a:gd name="T32" fmla="*/ 312738 w 202"/>
                  <a:gd name="T33" fmla="*/ 23813 h 126"/>
                  <a:gd name="T34" fmla="*/ 320675 w 202"/>
                  <a:gd name="T35" fmla="*/ 61913 h 126"/>
                  <a:gd name="T36" fmla="*/ 309563 w 202"/>
                  <a:gd name="T37" fmla="*/ 88900 h 126"/>
                  <a:gd name="T38" fmla="*/ 279400 w 202"/>
                  <a:gd name="T39" fmla="*/ 109538 h 126"/>
                  <a:gd name="T40" fmla="*/ 234950 w 202"/>
                  <a:gd name="T41" fmla="*/ 115888 h 126"/>
                  <a:gd name="T42" fmla="*/ 211138 w 202"/>
                  <a:gd name="T43" fmla="*/ 115888 h 126"/>
                  <a:gd name="T44" fmla="*/ 187325 w 202"/>
                  <a:gd name="T45" fmla="*/ 115888 h 126"/>
                  <a:gd name="T46" fmla="*/ 166688 w 202"/>
                  <a:gd name="T47" fmla="*/ 119063 h 126"/>
                  <a:gd name="T48" fmla="*/ 153988 w 202"/>
                  <a:gd name="T49" fmla="*/ 122238 h 126"/>
                  <a:gd name="T50" fmla="*/ 139700 w 202"/>
                  <a:gd name="T51" fmla="*/ 125413 h 126"/>
                  <a:gd name="T52" fmla="*/ 130175 w 202"/>
                  <a:gd name="T53" fmla="*/ 133350 h 126"/>
                  <a:gd name="T54" fmla="*/ 122238 w 202"/>
                  <a:gd name="T55" fmla="*/ 139700 h 126"/>
                  <a:gd name="T56" fmla="*/ 115888 w 202"/>
                  <a:gd name="T57" fmla="*/ 149225 h 126"/>
                  <a:gd name="T58" fmla="*/ 101600 w 202"/>
                  <a:gd name="T59" fmla="*/ 173038 h 126"/>
                  <a:gd name="T60" fmla="*/ 77788 w 202"/>
                  <a:gd name="T61" fmla="*/ 190500 h 126"/>
                  <a:gd name="T62" fmla="*/ 47625 w 202"/>
                  <a:gd name="T63" fmla="*/ 200025 h 126"/>
                  <a:gd name="T64" fmla="*/ 17463 w 202"/>
                  <a:gd name="T65" fmla="*/ 193675 h 126"/>
                  <a:gd name="T66" fmla="*/ 0 w 202"/>
                  <a:gd name="T67" fmla="*/ 169863 h 126"/>
                  <a:gd name="T68" fmla="*/ 0 w 202"/>
                  <a:gd name="T69" fmla="*/ 142875 h 126"/>
                  <a:gd name="T70" fmla="*/ 17463 w 202"/>
                  <a:gd name="T71" fmla="*/ 119063 h 126"/>
                  <a:gd name="T72" fmla="*/ 53975 w 202"/>
                  <a:gd name="T73" fmla="*/ 104775 h 12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02"/>
                  <a:gd name="T112" fmla="*/ 0 h 126"/>
                  <a:gd name="T113" fmla="*/ 202 w 202"/>
                  <a:gd name="T114" fmla="*/ 126 h 12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02" h="126">
                    <a:moveTo>
                      <a:pt x="34" y="66"/>
                    </a:moveTo>
                    <a:lnTo>
                      <a:pt x="49" y="62"/>
                    </a:lnTo>
                    <a:lnTo>
                      <a:pt x="62" y="56"/>
                    </a:lnTo>
                    <a:lnTo>
                      <a:pt x="75" y="47"/>
                    </a:lnTo>
                    <a:lnTo>
                      <a:pt x="86" y="39"/>
                    </a:lnTo>
                    <a:lnTo>
                      <a:pt x="94" y="30"/>
                    </a:lnTo>
                    <a:lnTo>
                      <a:pt x="105" y="21"/>
                    </a:lnTo>
                    <a:lnTo>
                      <a:pt x="114" y="17"/>
                    </a:lnTo>
                    <a:lnTo>
                      <a:pt x="124" y="15"/>
                    </a:lnTo>
                    <a:lnTo>
                      <a:pt x="135" y="13"/>
                    </a:lnTo>
                    <a:lnTo>
                      <a:pt x="146" y="11"/>
                    </a:lnTo>
                    <a:lnTo>
                      <a:pt x="157" y="6"/>
                    </a:lnTo>
                    <a:lnTo>
                      <a:pt x="167" y="2"/>
                    </a:lnTo>
                    <a:lnTo>
                      <a:pt x="176" y="0"/>
                    </a:lnTo>
                    <a:lnTo>
                      <a:pt x="185" y="0"/>
                    </a:lnTo>
                    <a:lnTo>
                      <a:pt x="193" y="4"/>
                    </a:lnTo>
                    <a:lnTo>
                      <a:pt x="197" y="15"/>
                    </a:lnTo>
                    <a:lnTo>
                      <a:pt x="202" y="39"/>
                    </a:lnTo>
                    <a:lnTo>
                      <a:pt x="195" y="56"/>
                    </a:lnTo>
                    <a:lnTo>
                      <a:pt x="176" y="69"/>
                    </a:lnTo>
                    <a:lnTo>
                      <a:pt x="148" y="73"/>
                    </a:lnTo>
                    <a:lnTo>
                      <a:pt x="133" y="73"/>
                    </a:lnTo>
                    <a:lnTo>
                      <a:pt x="118" y="73"/>
                    </a:lnTo>
                    <a:lnTo>
                      <a:pt x="105" y="75"/>
                    </a:lnTo>
                    <a:lnTo>
                      <a:pt x="97" y="77"/>
                    </a:lnTo>
                    <a:lnTo>
                      <a:pt x="88" y="79"/>
                    </a:lnTo>
                    <a:lnTo>
                      <a:pt x="82" y="84"/>
                    </a:lnTo>
                    <a:lnTo>
                      <a:pt x="77" y="88"/>
                    </a:lnTo>
                    <a:lnTo>
                      <a:pt x="73" y="94"/>
                    </a:lnTo>
                    <a:lnTo>
                      <a:pt x="64" y="109"/>
                    </a:lnTo>
                    <a:lnTo>
                      <a:pt x="49" y="120"/>
                    </a:lnTo>
                    <a:lnTo>
                      <a:pt x="30" y="126"/>
                    </a:lnTo>
                    <a:lnTo>
                      <a:pt x="11" y="122"/>
                    </a:lnTo>
                    <a:lnTo>
                      <a:pt x="0" y="107"/>
                    </a:lnTo>
                    <a:lnTo>
                      <a:pt x="0" y="90"/>
                    </a:lnTo>
                    <a:lnTo>
                      <a:pt x="11" y="75"/>
                    </a:lnTo>
                    <a:lnTo>
                      <a:pt x="34" y="6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75" name="Freeform 14">
                <a:extLst>
                  <a:ext uri="{FF2B5EF4-FFF2-40B4-BE49-F238E27FC236}">
                    <a16:creationId xmlns="" xmlns:a16="http://schemas.microsoft.com/office/drawing/2014/main" id="{8D959CF2-13B3-4763-9F37-4B36CE95A0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3" y="1182"/>
                <a:ext cx="64" cy="81"/>
              </a:xfrm>
              <a:custGeom>
                <a:avLst/>
                <a:gdLst>
                  <a:gd name="T0" fmla="*/ 84138 w 64"/>
                  <a:gd name="T1" fmla="*/ 0 h 81"/>
                  <a:gd name="T2" fmla="*/ 80963 w 64"/>
                  <a:gd name="T3" fmla="*/ 3175 h 81"/>
                  <a:gd name="T4" fmla="*/ 68263 w 64"/>
                  <a:gd name="T5" fmla="*/ 6350 h 81"/>
                  <a:gd name="T6" fmla="*/ 50800 w 64"/>
                  <a:gd name="T7" fmla="*/ 12700 h 81"/>
                  <a:gd name="T8" fmla="*/ 33338 w 64"/>
                  <a:gd name="T9" fmla="*/ 23812 h 81"/>
                  <a:gd name="T10" fmla="*/ 15875 w 64"/>
                  <a:gd name="T11" fmla="*/ 33337 h 81"/>
                  <a:gd name="T12" fmla="*/ 3175 w 64"/>
                  <a:gd name="T13" fmla="*/ 44450 h 81"/>
                  <a:gd name="T14" fmla="*/ 0 w 64"/>
                  <a:gd name="T15" fmla="*/ 53975 h 81"/>
                  <a:gd name="T16" fmla="*/ 3175 w 64"/>
                  <a:gd name="T17" fmla="*/ 60325 h 81"/>
                  <a:gd name="T18" fmla="*/ 30163 w 64"/>
                  <a:gd name="T19" fmla="*/ 84137 h 81"/>
                  <a:gd name="T20" fmla="*/ 63500 w 64"/>
                  <a:gd name="T21" fmla="*/ 112712 h 81"/>
                  <a:gd name="T22" fmla="*/ 92075 w 64"/>
                  <a:gd name="T23" fmla="*/ 128587 h 81"/>
                  <a:gd name="T24" fmla="*/ 101600 w 64"/>
                  <a:gd name="T25" fmla="*/ 115887 h 81"/>
                  <a:gd name="T26" fmla="*/ 98425 w 64"/>
                  <a:gd name="T27" fmla="*/ 77787 h 81"/>
                  <a:gd name="T28" fmla="*/ 95250 w 64"/>
                  <a:gd name="T29" fmla="*/ 39687 h 81"/>
                  <a:gd name="T30" fmla="*/ 88900 w 64"/>
                  <a:gd name="T31" fmla="*/ 9525 h 81"/>
                  <a:gd name="T32" fmla="*/ 84138 w 64"/>
                  <a:gd name="T33" fmla="*/ 0 h 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4"/>
                  <a:gd name="T52" fmla="*/ 0 h 81"/>
                  <a:gd name="T53" fmla="*/ 64 w 64"/>
                  <a:gd name="T54" fmla="*/ 81 h 8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4" h="81">
                    <a:moveTo>
                      <a:pt x="53" y="0"/>
                    </a:moveTo>
                    <a:lnTo>
                      <a:pt x="51" y="2"/>
                    </a:lnTo>
                    <a:lnTo>
                      <a:pt x="43" y="4"/>
                    </a:lnTo>
                    <a:lnTo>
                      <a:pt x="32" y="8"/>
                    </a:lnTo>
                    <a:lnTo>
                      <a:pt x="21" y="15"/>
                    </a:lnTo>
                    <a:lnTo>
                      <a:pt x="10" y="21"/>
                    </a:lnTo>
                    <a:lnTo>
                      <a:pt x="2" y="28"/>
                    </a:lnTo>
                    <a:lnTo>
                      <a:pt x="0" y="34"/>
                    </a:lnTo>
                    <a:lnTo>
                      <a:pt x="2" y="38"/>
                    </a:lnTo>
                    <a:lnTo>
                      <a:pt x="19" y="53"/>
                    </a:lnTo>
                    <a:lnTo>
                      <a:pt x="40" y="71"/>
                    </a:lnTo>
                    <a:lnTo>
                      <a:pt x="58" y="81"/>
                    </a:lnTo>
                    <a:lnTo>
                      <a:pt x="64" y="73"/>
                    </a:lnTo>
                    <a:lnTo>
                      <a:pt x="62" y="49"/>
                    </a:lnTo>
                    <a:lnTo>
                      <a:pt x="60" y="25"/>
                    </a:lnTo>
                    <a:lnTo>
                      <a:pt x="56" y="6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76" name="Freeform 15">
                <a:extLst>
                  <a:ext uri="{FF2B5EF4-FFF2-40B4-BE49-F238E27FC236}">
                    <a16:creationId xmlns="" xmlns:a16="http://schemas.microsoft.com/office/drawing/2014/main" id="{C1C001ED-6FC9-47BD-AEB4-2579D70AC4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0" y="1590"/>
                <a:ext cx="176" cy="210"/>
              </a:xfrm>
              <a:custGeom>
                <a:avLst/>
                <a:gdLst>
                  <a:gd name="T0" fmla="*/ 3175 w 176"/>
                  <a:gd name="T1" fmla="*/ 173038 h 210"/>
                  <a:gd name="T2" fmla="*/ 0 w 176"/>
                  <a:gd name="T3" fmla="*/ 155575 h 210"/>
                  <a:gd name="T4" fmla="*/ 6350 w 176"/>
                  <a:gd name="T5" fmla="*/ 142875 h 210"/>
                  <a:gd name="T6" fmla="*/ 12700 w 176"/>
                  <a:gd name="T7" fmla="*/ 136525 h 210"/>
                  <a:gd name="T8" fmla="*/ 26988 w 176"/>
                  <a:gd name="T9" fmla="*/ 128588 h 210"/>
                  <a:gd name="T10" fmla="*/ 44450 w 176"/>
                  <a:gd name="T11" fmla="*/ 122238 h 210"/>
                  <a:gd name="T12" fmla="*/ 60325 w 176"/>
                  <a:gd name="T13" fmla="*/ 112713 h 210"/>
                  <a:gd name="T14" fmla="*/ 77788 w 176"/>
                  <a:gd name="T15" fmla="*/ 101600 h 210"/>
                  <a:gd name="T16" fmla="*/ 92075 w 176"/>
                  <a:gd name="T17" fmla="*/ 84138 h 210"/>
                  <a:gd name="T18" fmla="*/ 104775 w 176"/>
                  <a:gd name="T19" fmla="*/ 65088 h 210"/>
                  <a:gd name="T20" fmla="*/ 119063 w 176"/>
                  <a:gd name="T21" fmla="*/ 44450 h 210"/>
                  <a:gd name="T22" fmla="*/ 131763 w 176"/>
                  <a:gd name="T23" fmla="*/ 26988 h 210"/>
                  <a:gd name="T24" fmla="*/ 149225 w 176"/>
                  <a:gd name="T25" fmla="*/ 12700 h 210"/>
                  <a:gd name="T26" fmla="*/ 166688 w 176"/>
                  <a:gd name="T27" fmla="*/ 3175 h 210"/>
                  <a:gd name="T28" fmla="*/ 184150 w 176"/>
                  <a:gd name="T29" fmla="*/ 0 h 210"/>
                  <a:gd name="T30" fmla="*/ 203200 w 176"/>
                  <a:gd name="T31" fmla="*/ 3175 h 210"/>
                  <a:gd name="T32" fmla="*/ 227013 w 176"/>
                  <a:gd name="T33" fmla="*/ 12700 h 210"/>
                  <a:gd name="T34" fmla="*/ 258763 w 176"/>
                  <a:gd name="T35" fmla="*/ 47625 h 210"/>
                  <a:gd name="T36" fmla="*/ 271463 w 176"/>
                  <a:gd name="T37" fmla="*/ 80963 h 210"/>
                  <a:gd name="T38" fmla="*/ 271463 w 176"/>
                  <a:gd name="T39" fmla="*/ 119063 h 210"/>
                  <a:gd name="T40" fmla="*/ 274638 w 176"/>
                  <a:gd name="T41" fmla="*/ 155575 h 210"/>
                  <a:gd name="T42" fmla="*/ 279400 w 176"/>
                  <a:gd name="T43" fmla="*/ 184150 h 210"/>
                  <a:gd name="T44" fmla="*/ 271463 w 176"/>
                  <a:gd name="T45" fmla="*/ 211138 h 210"/>
                  <a:gd name="T46" fmla="*/ 261938 w 176"/>
                  <a:gd name="T47" fmla="*/ 234950 h 210"/>
                  <a:gd name="T48" fmla="*/ 250825 w 176"/>
                  <a:gd name="T49" fmla="*/ 258763 h 210"/>
                  <a:gd name="T50" fmla="*/ 244475 w 176"/>
                  <a:gd name="T51" fmla="*/ 276225 h 210"/>
                  <a:gd name="T52" fmla="*/ 234950 w 176"/>
                  <a:gd name="T53" fmla="*/ 292100 h 210"/>
                  <a:gd name="T54" fmla="*/ 220663 w 176"/>
                  <a:gd name="T55" fmla="*/ 306388 h 210"/>
                  <a:gd name="T56" fmla="*/ 203200 w 176"/>
                  <a:gd name="T57" fmla="*/ 319088 h 210"/>
                  <a:gd name="T58" fmla="*/ 184150 w 176"/>
                  <a:gd name="T59" fmla="*/ 330200 h 210"/>
                  <a:gd name="T60" fmla="*/ 169863 w 176"/>
                  <a:gd name="T61" fmla="*/ 333375 h 210"/>
                  <a:gd name="T62" fmla="*/ 155575 w 176"/>
                  <a:gd name="T63" fmla="*/ 327025 h 210"/>
                  <a:gd name="T64" fmla="*/ 146050 w 176"/>
                  <a:gd name="T65" fmla="*/ 309563 h 210"/>
                  <a:gd name="T66" fmla="*/ 131763 w 176"/>
                  <a:gd name="T67" fmla="*/ 271463 h 210"/>
                  <a:gd name="T68" fmla="*/ 125413 w 176"/>
                  <a:gd name="T69" fmla="*/ 244475 h 210"/>
                  <a:gd name="T70" fmla="*/ 128588 w 176"/>
                  <a:gd name="T71" fmla="*/ 223838 h 210"/>
                  <a:gd name="T72" fmla="*/ 155575 w 176"/>
                  <a:gd name="T73" fmla="*/ 211138 h 210"/>
                  <a:gd name="T74" fmla="*/ 187325 w 176"/>
                  <a:gd name="T75" fmla="*/ 190500 h 210"/>
                  <a:gd name="T76" fmla="*/ 207963 w 176"/>
                  <a:gd name="T77" fmla="*/ 160338 h 210"/>
                  <a:gd name="T78" fmla="*/ 207963 w 176"/>
                  <a:gd name="T79" fmla="*/ 128588 h 210"/>
                  <a:gd name="T80" fmla="*/ 190500 w 176"/>
                  <a:gd name="T81" fmla="*/ 112713 h 210"/>
                  <a:gd name="T82" fmla="*/ 176213 w 176"/>
                  <a:gd name="T83" fmla="*/ 107950 h 210"/>
                  <a:gd name="T84" fmla="*/ 158750 w 176"/>
                  <a:gd name="T85" fmla="*/ 104775 h 210"/>
                  <a:gd name="T86" fmla="*/ 142875 w 176"/>
                  <a:gd name="T87" fmla="*/ 104775 h 210"/>
                  <a:gd name="T88" fmla="*/ 125413 w 176"/>
                  <a:gd name="T89" fmla="*/ 107950 h 210"/>
                  <a:gd name="T90" fmla="*/ 111125 w 176"/>
                  <a:gd name="T91" fmla="*/ 115888 h 210"/>
                  <a:gd name="T92" fmla="*/ 98425 w 176"/>
                  <a:gd name="T93" fmla="*/ 122238 h 210"/>
                  <a:gd name="T94" fmla="*/ 87313 w 176"/>
                  <a:gd name="T95" fmla="*/ 131763 h 210"/>
                  <a:gd name="T96" fmla="*/ 80963 w 176"/>
                  <a:gd name="T97" fmla="*/ 149225 h 210"/>
                  <a:gd name="T98" fmla="*/ 68263 w 176"/>
                  <a:gd name="T99" fmla="*/ 179388 h 210"/>
                  <a:gd name="T100" fmla="*/ 47625 w 176"/>
                  <a:gd name="T101" fmla="*/ 200025 h 210"/>
                  <a:gd name="T102" fmla="*/ 20638 w 176"/>
                  <a:gd name="T103" fmla="*/ 204788 h 210"/>
                  <a:gd name="T104" fmla="*/ 3175 w 176"/>
                  <a:gd name="T105" fmla="*/ 173038 h 21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76"/>
                  <a:gd name="T160" fmla="*/ 0 h 210"/>
                  <a:gd name="T161" fmla="*/ 176 w 176"/>
                  <a:gd name="T162" fmla="*/ 210 h 21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76" h="210">
                    <a:moveTo>
                      <a:pt x="2" y="109"/>
                    </a:moveTo>
                    <a:lnTo>
                      <a:pt x="0" y="98"/>
                    </a:lnTo>
                    <a:lnTo>
                      <a:pt x="4" y="90"/>
                    </a:lnTo>
                    <a:lnTo>
                      <a:pt x="8" y="86"/>
                    </a:lnTo>
                    <a:lnTo>
                      <a:pt x="17" y="81"/>
                    </a:lnTo>
                    <a:lnTo>
                      <a:pt x="28" y="77"/>
                    </a:lnTo>
                    <a:lnTo>
                      <a:pt x="38" y="71"/>
                    </a:lnTo>
                    <a:lnTo>
                      <a:pt x="49" y="64"/>
                    </a:lnTo>
                    <a:lnTo>
                      <a:pt x="58" y="53"/>
                    </a:lnTo>
                    <a:lnTo>
                      <a:pt x="66" y="41"/>
                    </a:lnTo>
                    <a:lnTo>
                      <a:pt x="75" y="28"/>
                    </a:lnTo>
                    <a:lnTo>
                      <a:pt x="83" y="17"/>
                    </a:lnTo>
                    <a:lnTo>
                      <a:pt x="94" y="8"/>
                    </a:lnTo>
                    <a:lnTo>
                      <a:pt x="105" y="2"/>
                    </a:lnTo>
                    <a:lnTo>
                      <a:pt x="116" y="0"/>
                    </a:lnTo>
                    <a:lnTo>
                      <a:pt x="128" y="2"/>
                    </a:lnTo>
                    <a:lnTo>
                      <a:pt x="143" y="8"/>
                    </a:lnTo>
                    <a:lnTo>
                      <a:pt x="163" y="30"/>
                    </a:lnTo>
                    <a:lnTo>
                      <a:pt x="171" y="51"/>
                    </a:lnTo>
                    <a:lnTo>
                      <a:pt x="171" y="75"/>
                    </a:lnTo>
                    <a:lnTo>
                      <a:pt x="173" y="98"/>
                    </a:lnTo>
                    <a:lnTo>
                      <a:pt x="176" y="116"/>
                    </a:lnTo>
                    <a:lnTo>
                      <a:pt x="171" y="133"/>
                    </a:lnTo>
                    <a:lnTo>
                      <a:pt x="165" y="148"/>
                    </a:lnTo>
                    <a:lnTo>
                      <a:pt x="158" y="163"/>
                    </a:lnTo>
                    <a:lnTo>
                      <a:pt x="154" y="174"/>
                    </a:lnTo>
                    <a:lnTo>
                      <a:pt x="148" y="184"/>
                    </a:lnTo>
                    <a:lnTo>
                      <a:pt x="139" y="193"/>
                    </a:lnTo>
                    <a:lnTo>
                      <a:pt x="128" y="201"/>
                    </a:lnTo>
                    <a:lnTo>
                      <a:pt x="116" y="208"/>
                    </a:lnTo>
                    <a:lnTo>
                      <a:pt x="107" y="210"/>
                    </a:lnTo>
                    <a:lnTo>
                      <a:pt x="98" y="206"/>
                    </a:lnTo>
                    <a:lnTo>
                      <a:pt x="92" y="195"/>
                    </a:lnTo>
                    <a:lnTo>
                      <a:pt x="83" y="171"/>
                    </a:lnTo>
                    <a:lnTo>
                      <a:pt x="79" y="154"/>
                    </a:lnTo>
                    <a:lnTo>
                      <a:pt x="81" y="141"/>
                    </a:lnTo>
                    <a:lnTo>
                      <a:pt x="98" y="133"/>
                    </a:lnTo>
                    <a:lnTo>
                      <a:pt x="118" y="120"/>
                    </a:lnTo>
                    <a:lnTo>
                      <a:pt x="131" y="101"/>
                    </a:lnTo>
                    <a:lnTo>
                      <a:pt x="131" y="81"/>
                    </a:lnTo>
                    <a:lnTo>
                      <a:pt x="120" y="71"/>
                    </a:lnTo>
                    <a:lnTo>
                      <a:pt x="111" y="68"/>
                    </a:lnTo>
                    <a:lnTo>
                      <a:pt x="100" y="66"/>
                    </a:lnTo>
                    <a:lnTo>
                      <a:pt x="90" y="66"/>
                    </a:lnTo>
                    <a:lnTo>
                      <a:pt x="79" y="68"/>
                    </a:lnTo>
                    <a:lnTo>
                      <a:pt x="70" y="73"/>
                    </a:lnTo>
                    <a:lnTo>
                      <a:pt x="62" y="77"/>
                    </a:lnTo>
                    <a:lnTo>
                      <a:pt x="55" y="83"/>
                    </a:lnTo>
                    <a:lnTo>
                      <a:pt x="51" y="94"/>
                    </a:lnTo>
                    <a:lnTo>
                      <a:pt x="43" y="113"/>
                    </a:lnTo>
                    <a:lnTo>
                      <a:pt x="30" y="126"/>
                    </a:lnTo>
                    <a:lnTo>
                      <a:pt x="13" y="129"/>
                    </a:lnTo>
                    <a:lnTo>
                      <a:pt x="2" y="10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77" name="Freeform 16">
                <a:extLst>
                  <a:ext uri="{FF2B5EF4-FFF2-40B4-BE49-F238E27FC236}">
                    <a16:creationId xmlns="" xmlns:a16="http://schemas.microsoft.com/office/drawing/2014/main" id="{C7F7EB98-8FD7-4E54-ADA7-F89612DE6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1" y="2809"/>
                <a:ext cx="603" cy="472"/>
              </a:xfrm>
              <a:custGeom>
                <a:avLst/>
                <a:gdLst>
                  <a:gd name="T0" fmla="*/ 639762 w 603"/>
                  <a:gd name="T1" fmla="*/ 142875 h 472"/>
                  <a:gd name="T2" fmla="*/ 585787 w 603"/>
                  <a:gd name="T3" fmla="*/ 136525 h 472"/>
                  <a:gd name="T4" fmla="*/ 547687 w 603"/>
                  <a:gd name="T5" fmla="*/ 130175 h 472"/>
                  <a:gd name="T6" fmla="*/ 547687 w 603"/>
                  <a:gd name="T7" fmla="*/ 95250 h 472"/>
                  <a:gd name="T8" fmla="*/ 552450 w 603"/>
                  <a:gd name="T9" fmla="*/ 50800 h 472"/>
                  <a:gd name="T10" fmla="*/ 500062 w 603"/>
                  <a:gd name="T11" fmla="*/ 14288 h 472"/>
                  <a:gd name="T12" fmla="*/ 476250 w 603"/>
                  <a:gd name="T13" fmla="*/ 11113 h 472"/>
                  <a:gd name="T14" fmla="*/ 404812 w 603"/>
                  <a:gd name="T15" fmla="*/ 55563 h 472"/>
                  <a:gd name="T16" fmla="*/ 350837 w 603"/>
                  <a:gd name="T17" fmla="*/ 88900 h 472"/>
                  <a:gd name="T18" fmla="*/ 300037 w 603"/>
                  <a:gd name="T19" fmla="*/ 98425 h 472"/>
                  <a:gd name="T20" fmla="*/ 244475 w 603"/>
                  <a:gd name="T21" fmla="*/ 122238 h 472"/>
                  <a:gd name="T22" fmla="*/ 193675 w 603"/>
                  <a:gd name="T23" fmla="*/ 166688 h 472"/>
                  <a:gd name="T24" fmla="*/ 160337 w 603"/>
                  <a:gd name="T25" fmla="*/ 211138 h 472"/>
                  <a:gd name="T26" fmla="*/ 119062 w 603"/>
                  <a:gd name="T27" fmla="*/ 246063 h 472"/>
                  <a:gd name="T28" fmla="*/ 61912 w 603"/>
                  <a:gd name="T29" fmla="*/ 282575 h 472"/>
                  <a:gd name="T30" fmla="*/ 3175 w 603"/>
                  <a:gd name="T31" fmla="*/ 309563 h 472"/>
                  <a:gd name="T32" fmla="*/ 3175 w 603"/>
                  <a:gd name="T33" fmla="*/ 433388 h 472"/>
                  <a:gd name="T34" fmla="*/ 33337 w 603"/>
                  <a:gd name="T35" fmla="*/ 476250 h 472"/>
                  <a:gd name="T36" fmla="*/ 53975 w 603"/>
                  <a:gd name="T37" fmla="*/ 520700 h 472"/>
                  <a:gd name="T38" fmla="*/ 26987 w 603"/>
                  <a:gd name="T39" fmla="*/ 579438 h 472"/>
                  <a:gd name="T40" fmla="*/ 44450 w 603"/>
                  <a:gd name="T41" fmla="*/ 630238 h 472"/>
                  <a:gd name="T42" fmla="*/ 104775 w 603"/>
                  <a:gd name="T43" fmla="*/ 644525 h 472"/>
                  <a:gd name="T44" fmla="*/ 166687 w 603"/>
                  <a:gd name="T45" fmla="*/ 633413 h 472"/>
                  <a:gd name="T46" fmla="*/ 214312 w 603"/>
                  <a:gd name="T47" fmla="*/ 612775 h 472"/>
                  <a:gd name="T48" fmla="*/ 273050 w 603"/>
                  <a:gd name="T49" fmla="*/ 592138 h 472"/>
                  <a:gd name="T50" fmla="*/ 336550 w 603"/>
                  <a:gd name="T51" fmla="*/ 573088 h 472"/>
                  <a:gd name="T52" fmla="*/ 425450 w 603"/>
                  <a:gd name="T53" fmla="*/ 561975 h 472"/>
                  <a:gd name="T54" fmla="*/ 514350 w 603"/>
                  <a:gd name="T55" fmla="*/ 579438 h 472"/>
                  <a:gd name="T56" fmla="*/ 579437 w 603"/>
                  <a:gd name="T57" fmla="*/ 620713 h 472"/>
                  <a:gd name="T58" fmla="*/ 627062 w 603"/>
                  <a:gd name="T59" fmla="*/ 677863 h 472"/>
                  <a:gd name="T60" fmla="*/ 663575 w 603"/>
                  <a:gd name="T61" fmla="*/ 728663 h 472"/>
                  <a:gd name="T62" fmla="*/ 722312 w 603"/>
                  <a:gd name="T63" fmla="*/ 749300 h 472"/>
                  <a:gd name="T64" fmla="*/ 796925 w 603"/>
                  <a:gd name="T65" fmla="*/ 739775 h 472"/>
                  <a:gd name="T66" fmla="*/ 827087 w 603"/>
                  <a:gd name="T67" fmla="*/ 698500 h 472"/>
                  <a:gd name="T68" fmla="*/ 862012 w 603"/>
                  <a:gd name="T69" fmla="*/ 615950 h 472"/>
                  <a:gd name="T70" fmla="*/ 912812 w 603"/>
                  <a:gd name="T71" fmla="*/ 547688 h 472"/>
                  <a:gd name="T72" fmla="*/ 936625 w 603"/>
                  <a:gd name="T73" fmla="*/ 473075 h 472"/>
                  <a:gd name="T74" fmla="*/ 954087 w 603"/>
                  <a:gd name="T75" fmla="*/ 404813 h 472"/>
                  <a:gd name="T76" fmla="*/ 919162 w 603"/>
                  <a:gd name="T77" fmla="*/ 361950 h 472"/>
                  <a:gd name="T78" fmla="*/ 868362 w 603"/>
                  <a:gd name="T79" fmla="*/ 320675 h 472"/>
                  <a:gd name="T80" fmla="*/ 803275 w 603"/>
                  <a:gd name="T81" fmla="*/ 246063 h 472"/>
                  <a:gd name="T82" fmla="*/ 766762 w 603"/>
                  <a:gd name="T83" fmla="*/ 160338 h 472"/>
                  <a:gd name="T84" fmla="*/ 749300 w 603"/>
                  <a:gd name="T85" fmla="*/ 68263 h 472"/>
                  <a:gd name="T86" fmla="*/ 701675 w 603"/>
                  <a:gd name="T87" fmla="*/ 11113 h 472"/>
                  <a:gd name="T88" fmla="*/ 701675 w 603"/>
                  <a:gd name="T89" fmla="*/ 68263 h 472"/>
                  <a:gd name="T90" fmla="*/ 701675 w 603"/>
                  <a:gd name="T91" fmla="*/ 136525 h 472"/>
                  <a:gd name="T92" fmla="*/ 674687 w 603"/>
                  <a:gd name="T93" fmla="*/ 150813 h 47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603"/>
                  <a:gd name="T142" fmla="*/ 0 h 472"/>
                  <a:gd name="T143" fmla="*/ 603 w 603"/>
                  <a:gd name="T144" fmla="*/ 472 h 47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603" h="472">
                    <a:moveTo>
                      <a:pt x="425" y="95"/>
                    </a:moveTo>
                    <a:lnTo>
                      <a:pt x="414" y="92"/>
                    </a:lnTo>
                    <a:lnTo>
                      <a:pt x="403" y="90"/>
                    </a:lnTo>
                    <a:lnTo>
                      <a:pt x="393" y="90"/>
                    </a:lnTo>
                    <a:lnTo>
                      <a:pt x="382" y="88"/>
                    </a:lnTo>
                    <a:lnTo>
                      <a:pt x="369" y="86"/>
                    </a:lnTo>
                    <a:lnTo>
                      <a:pt x="360" y="84"/>
                    </a:lnTo>
                    <a:lnTo>
                      <a:pt x="352" y="84"/>
                    </a:lnTo>
                    <a:lnTo>
                      <a:pt x="345" y="82"/>
                    </a:lnTo>
                    <a:lnTo>
                      <a:pt x="339" y="77"/>
                    </a:lnTo>
                    <a:lnTo>
                      <a:pt x="339" y="69"/>
                    </a:lnTo>
                    <a:lnTo>
                      <a:pt x="345" y="60"/>
                    </a:lnTo>
                    <a:lnTo>
                      <a:pt x="356" y="52"/>
                    </a:lnTo>
                    <a:lnTo>
                      <a:pt x="358" y="43"/>
                    </a:lnTo>
                    <a:lnTo>
                      <a:pt x="348" y="32"/>
                    </a:lnTo>
                    <a:lnTo>
                      <a:pt x="333" y="24"/>
                    </a:lnTo>
                    <a:lnTo>
                      <a:pt x="322" y="15"/>
                    </a:lnTo>
                    <a:lnTo>
                      <a:pt x="315" y="9"/>
                    </a:lnTo>
                    <a:lnTo>
                      <a:pt x="309" y="2"/>
                    </a:lnTo>
                    <a:lnTo>
                      <a:pt x="302" y="0"/>
                    </a:lnTo>
                    <a:lnTo>
                      <a:pt x="300" y="7"/>
                    </a:lnTo>
                    <a:lnTo>
                      <a:pt x="292" y="15"/>
                    </a:lnTo>
                    <a:lnTo>
                      <a:pt x="275" y="26"/>
                    </a:lnTo>
                    <a:lnTo>
                      <a:pt x="255" y="35"/>
                    </a:lnTo>
                    <a:lnTo>
                      <a:pt x="238" y="43"/>
                    </a:lnTo>
                    <a:lnTo>
                      <a:pt x="227" y="50"/>
                    </a:lnTo>
                    <a:lnTo>
                      <a:pt x="221" y="56"/>
                    </a:lnTo>
                    <a:lnTo>
                      <a:pt x="210" y="58"/>
                    </a:lnTo>
                    <a:lnTo>
                      <a:pt x="197" y="60"/>
                    </a:lnTo>
                    <a:lnTo>
                      <a:pt x="189" y="62"/>
                    </a:lnTo>
                    <a:lnTo>
                      <a:pt x="178" y="65"/>
                    </a:lnTo>
                    <a:lnTo>
                      <a:pt x="165" y="71"/>
                    </a:lnTo>
                    <a:lnTo>
                      <a:pt x="154" y="77"/>
                    </a:lnTo>
                    <a:lnTo>
                      <a:pt x="142" y="86"/>
                    </a:lnTo>
                    <a:lnTo>
                      <a:pt x="131" y="95"/>
                    </a:lnTo>
                    <a:lnTo>
                      <a:pt x="122" y="105"/>
                    </a:lnTo>
                    <a:lnTo>
                      <a:pt x="114" y="116"/>
                    </a:lnTo>
                    <a:lnTo>
                      <a:pt x="107" y="127"/>
                    </a:lnTo>
                    <a:lnTo>
                      <a:pt x="101" y="133"/>
                    </a:lnTo>
                    <a:lnTo>
                      <a:pt x="92" y="142"/>
                    </a:lnTo>
                    <a:lnTo>
                      <a:pt x="84" y="148"/>
                    </a:lnTo>
                    <a:lnTo>
                      <a:pt x="75" y="155"/>
                    </a:lnTo>
                    <a:lnTo>
                      <a:pt x="64" y="163"/>
                    </a:lnTo>
                    <a:lnTo>
                      <a:pt x="51" y="170"/>
                    </a:lnTo>
                    <a:lnTo>
                      <a:pt x="39" y="178"/>
                    </a:lnTo>
                    <a:lnTo>
                      <a:pt x="24" y="183"/>
                    </a:lnTo>
                    <a:lnTo>
                      <a:pt x="11" y="183"/>
                    </a:lnTo>
                    <a:lnTo>
                      <a:pt x="2" y="195"/>
                    </a:lnTo>
                    <a:lnTo>
                      <a:pt x="0" y="243"/>
                    </a:lnTo>
                    <a:lnTo>
                      <a:pt x="0" y="262"/>
                    </a:lnTo>
                    <a:lnTo>
                      <a:pt x="2" y="273"/>
                    </a:lnTo>
                    <a:lnTo>
                      <a:pt x="4" y="281"/>
                    </a:lnTo>
                    <a:lnTo>
                      <a:pt x="11" y="292"/>
                    </a:lnTo>
                    <a:lnTo>
                      <a:pt x="21" y="300"/>
                    </a:lnTo>
                    <a:lnTo>
                      <a:pt x="32" y="307"/>
                    </a:lnTo>
                    <a:lnTo>
                      <a:pt x="36" y="315"/>
                    </a:lnTo>
                    <a:lnTo>
                      <a:pt x="34" y="328"/>
                    </a:lnTo>
                    <a:lnTo>
                      <a:pt x="28" y="341"/>
                    </a:lnTo>
                    <a:lnTo>
                      <a:pt x="21" y="352"/>
                    </a:lnTo>
                    <a:lnTo>
                      <a:pt x="17" y="365"/>
                    </a:lnTo>
                    <a:lnTo>
                      <a:pt x="17" y="382"/>
                    </a:lnTo>
                    <a:lnTo>
                      <a:pt x="21" y="391"/>
                    </a:lnTo>
                    <a:lnTo>
                      <a:pt x="28" y="397"/>
                    </a:lnTo>
                    <a:lnTo>
                      <a:pt x="41" y="403"/>
                    </a:lnTo>
                    <a:lnTo>
                      <a:pt x="54" y="406"/>
                    </a:lnTo>
                    <a:lnTo>
                      <a:pt x="66" y="406"/>
                    </a:lnTo>
                    <a:lnTo>
                      <a:pt x="81" y="406"/>
                    </a:lnTo>
                    <a:lnTo>
                      <a:pt x="94" y="403"/>
                    </a:lnTo>
                    <a:lnTo>
                      <a:pt x="105" y="399"/>
                    </a:lnTo>
                    <a:lnTo>
                      <a:pt x="114" y="395"/>
                    </a:lnTo>
                    <a:lnTo>
                      <a:pt x="124" y="391"/>
                    </a:lnTo>
                    <a:lnTo>
                      <a:pt x="135" y="386"/>
                    </a:lnTo>
                    <a:lnTo>
                      <a:pt x="146" y="382"/>
                    </a:lnTo>
                    <a:lnTo>
                      <a:pt x="159" y="378"/>
                    </a:lnTo>
                    <a:lnTo>
                      <a:pt x="172" y="373"/>
                    </a:lnTo>
                    <a:lnTo>
                      <a:pt x="184" y="369"/>
                    </a:lnTo>
                    <a:lnTo>
                      <a:pt x="197" y="365"/>
                    </a:lnTo>
                    <a:lnTo>
                      <a:pt x="212" y="361"/>
                    </a:lnTo>
                    <a:lnTo>
                      <a:pt x="230" y="358"/>
                    </a:lnTo>
                    <a:lnTo>
                      <a:pt x="249" y="356"/>
                    </a:lnTo>
                    <a:lnTo>
                      <a:pt x="268" y="354"/>
                    </a:lnTo>
                    <a:lnTo>
                      <a:pt x="287" y="356"/>
                    </a:lnTo>
                    <a:lnTo>
                      <a:pt x="307" y="358"/>
                    </a:lnTo>
                    <a:lnTo>
                      <a:pt x="324" y="365"/>
                    </a:lnTo>
                    <a:lnTo>
                      <a:pt x="339" y="371"/>
                    </a:lnTo>
                    <a:lnTo>
                      <a:pt x="352" y="380"/>
                    </a:lnTo>
                    <a:lnTo>
                      <a:pt x="365" y="391"/>
                    </a:lnTo>
                    <a:lnTo>
                      <a:pt x="375" y="401"/>
                    </a:lnTo>
                    <a:lnTo>
                      <a:pt x="386" y="414"/>
                    </a:lnTo>
                    <a:lnTo>
                      <a:pt x="395" y="427"/>
                    </a:lnTo>
                    <a:lnTo>
                      <a:pt x="405" y="438"/>
                    </a:lnTo>
                    <a:lnTo>
                      <a:pt x="412" y="448"/>
                    </a:lnTo>
                    <a:lnTo>
                      <a:pt x="418" y="459"/>
                    </a:lnTo>
                    <a:lnTo>
                      <a:pt x="427" y="466"/>
                    </a:lnTo>
                    <a:lnTo>
                      <a:pt x="440" y="470"/>
                    </a:lnTo>
                    <a:lnTo>
                      <a:pt x="455" y="472"/>
                    </a:lnTo>
                    <a:lnTo>
                      <a:pt x="472" y="470"/>
                    </a:lnTo>
                    <a:lnTo>
                      <a:pt x="489" y="468"/>
                    </a:lnTo>
                    <a:lnTo>
                      <a:pt x="502" y="466"/>
                    </a:lnTo>
                    <a:lnTo>
                      <a:pt x="513" y="461"/>
                    </a:lnTo>
                    <a:lnTo>
                      <a:pt x="517" y="455"/>
                    </a:lnTo>
                    <a:lnTo>
                      <a:pt x="521" y="440"/>
                    </a:lnTo>
                    <a:lnTo>
                      <a:pt x="530" y="421"/>
                    </a:lnTo>
                    <a:lnTo>
                      <a:pt x="539" y="403"/>
                    </a:lnTo>
                    <a:lnTo>
                      <a:pt x="543" y="388"/>
                    </a:lnTo>
                    <a:lnTo>
                      <a:pt x="549" y="376"/>
                    </a:lnTo>
                    <a:lnTo>
                      <a:pt x="562" y="361"/>
                    </a:lnTo>
                    <a:lnTo>
                      <a:pt x="575" y="345"/>
                    </a:lnTo>
                    <a:lnTo>
                      <a:pt x="581" y="330"/>
                    </a:lnTo>
                    <a:lnTo>
                      <a:pt x="584" y="315"/>
                    </a:lnTo>
                    <a:lnTo>
                      <a:pt x="590" y="298"/>
                    </a:lnTo>
                    <a:lnTo>
                      <a:pt x="599" y="281"/>
                    </a:lnTo>
                    <a:lnTo>
                      <a:pt x="603" y="264"/>
                    </a:lnTo>
                    <a:lnTo>
                      <a:pt x="601" y="255"/>
                    </a:lnTo>
                    <a:lnTo>
                      <a:pt x="596" y="245"/>
                    </a:lnTo>
                    <a:lnTo>
                      <a:pt x="588" y="236"/>
                    </a:lnTo>
                    <a:lnTo>
                      <a:pt x="579" y="228"/>
                    </a:lnTo>
                    <a:lnTo>
                      <a:pt x="569" y="217"/>
                    </a:lnTo>
                    <a:lnTo>
                      <a:pt x="558" y="208"/>
                    </a:lnTo>
                    <a:lnTo>
                      <a:pt x="547" y="202"/>
                    </a:lnTo>
                    <a:lnTo>
                      <a:pt x="541" y="193"/>
                    </a:lnTo>
                    <a:lnTo>
                      <a:pt x="521" y="172"/>
                    </a:lnTo>
                    <a:lnTo>
                      <a:pt x="506" y="155"/>
                    </a:lnTo>
                    <a:lnTo>
                      <a:pt x="493" y="140"/>
                    </a:lnTo>
                    <a:lnTo>
                      <a:pt x="487" y="122"/>
                    </a:lnTo>
                    <a:lnTo>
                      <a:pt x="483" y="101"/>
                    </a:lnTo>
                    <a:lnTo>
                      <a:pt x="481" y="80"/>
                    </a:lnTo>
                    <a:lnTo>
                      <a:pt x="478" y="60"/>
                    </a:lnTo>
                    <a:lnTo>
                      <a:pt x="472" y="43"/>
                    </a:lnTo>
                    <a:lnTo>
                      <a:pt x="463" y="28"/>
                    </a:lnTo>
                    <a:lnTo>
                      <a:pt x="453" y="17"/>
                    </a:lnTo>
                    <a:lnTo>
                      <a:pt x="442" y="7"/>
                    </a:lnTo>
                    <a:lnTo>
                      <a:pt x="433" y="0"/>
                    </a:lnTo>
                    <a:lnTo>
                      <a:pt x="438" y="22"/>
                    </a:lnTo>
                    <a:lnTo>
                      <a:pt x="442" y="43"/>
                    </a:lnTo>
                    <a:lnTo>
                      <a:pt x="442" y="62"/>
                    </a:lnTo>
                    <a:lnTo>
                      <a:pt x="442" y="77"/>
                    </a:lnTo>
                    <a:lnTo>
                      <a:pt x="442" y="86"/>
                    </a:lnTo>
                    <a:lnTo>
                      <a:pt x="438" y="92"/>
                    </a:lnTo>
                    <a:lnTo>
                      <a:pt x="433" y="95"/>
                    </a:lnTo>
                    <a:lnTo>
                      <a:pt x="425" y="9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78" name="Freeform 17">
                <a:extLst>
                  <a:ext uri="{FF2B5EF4-FFF2-40B4-BE49-F238E27FC236}">
                    <a16:creationId xmlns="" xmlns:a16="http://schemas.microsoft.com/office/drawing/2014/main" id="{BE9FA453-563F-4E30-BB9C-63D9646E31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" y="2528"/>
                <a:ext cx="118" cy="168"/>
              </a:xfrm>
              <a:custGeom>
                <a:avLst/>
                <a:gdLst>
                  <a:gd name="T0" fmla="*/ 55563 w 118"/>
                  <a:gd name="T1" fmla="*/ 95250 h 168"/>
                  <a:gd name="T2" fmla="*/ 79375 w 118"/>
                  <a:gd name="T3" fmla="*/ 85725 h 168"/>
                  <a:gd name="T4" fmla="*/ 95250 w 118"/>
                  <a:gd name="T5" fmla="*/ 68263 h 168"/>
                  <a:gd name="T6" fmla="*/ 109538 w 118"/>
                  <a:gd name="T7" fmla="*/ 50800 h 168"/>
                  <a:gd name="T8" fmla="*/ 127000 w 118"/>
                  <a:gd name="T9" fmla="*/ 31750 h 168"/>
                  <a:gd name="T10" fmla="*/ 142875 w 118"/>
                  <a:gd name="T11" fmla="*/ 14288 h 168"/>
                  <a:gd name="T12" fmla="*/ 163513 w 118"/>
                  <a:gd name="T13" fmla="*/ 0 h 168"/>
                  <a:gd name="T14" fmla="*/ 180975 w 118"/>
                  <a:gd name="T15" fmla="*/ 7938 h 168"/>
                  <a:gd name="T16" fmla="*/ 187325 w 118"/>
                  <a:gd name="T17" fmla="*/ 34925 h 168"/>
                  <a:gd name="T18" fmla="*/ 187325 w 118"/>
                  <a:gd name="T19" fmla="*/ 68263 h 168"/>
                  <a:gd name="T20" fmla="*/ 184150 w 118"/>
                  <a:gd name="T21" fmla="*/ 95250 h 168"/>
                  <a:gd name="T22" fmla="*/ 177800 w 118"/>
                  <a:gd name="T23" fmla="*/ 119063 h 168"/>
                  <a:gd name="T24" fmla="*/ 180975 w 118"/>
                  <a:gd name="T25" fmla="*/ 142875 h 168"/>
                  <a:gd name="T26" fmla="*/ 180975 w 118"/>
                  <a:gd name="T27" fmla="*/ 166688 h 168"/>
                  <a:gd name="T28" fmla="*/ 174625 w 118"/>
                  <a:gd name="T29" fmla="*/ 190500 h 168"/>
                  <a:gd name="T30" fmla="*/ 160338 w 118"/>
                  <a:gd name="T31" fmla="*/ 211138 h 168"/>
                  <a:gd name="T32" fmla="*/ 139700 w 118"/>
                  <a:gd name="T33" fmla="*/ 222250 h 168"/>
                  <a:gd name="T34" fmla="*/ 119063 w 118"/>
                  <a:gd name="T35" fmla="*/ 228600 h 168"/>
                  <a:gd name="T36" fmla="*/ 98425 w 118"/>
                  <a:gd name="T37" fmla="*/ 238125 h 168"/>
                  <a:gd name="T38" fmla="*/ 82550 w 118"/>
                  <a:gd name="T39" fmla="*/ 249238 h 168"/>
                  <a:gd name="T40" fmla="*/ 71438 w 118"/>
                  <a:gd name="T41" fmla="*/ 258763 h 168"/>
                  <a:gd name="T42" fmla="*/ 61913 w 118"/>
                  <a:gd name="T43" fmla="*/ 266700 h 168"/>
                  <a:gd name="T44" fmla="*/ 44450 w 118"/>
                  <a:gd name="T45" fmla="*/ 261938 h 168"/>
                  <a:gd name="T46" fmla="*/ 26988 w 118"/>
                  <a:gd name="T47" fmla="*/ 252413 h 168"/>
                  <a:gd name="T48" fmla="*/ 14288 w 118"/>
                  <a:gd name="T49" fmla="*/ 234950 h 168"/>
                  <a:gd name="T50" fmla="*/ 0 w 118"/>
                  <a:gd name="T51" fmla="*/ 204788 h 168"/>
                  <a:gd name="T52" fmla="*/ 0 w 118"/>
                  <a:gd name="T53" fmla="*/ 163513 h 168"/>
                  <a:gd name="T54" fmla="*/ 17463 w 118"/>
                  <a:gd name="T55" fmla="*/ 122238 h 168"/>
                  <a:gd name="T56" fmla="*/ 55563 w 118"/>
                  <a:gd name="T57" fmla="*/ 95250 h 16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8"/>
                  <a:gd name="T88" fmla="*/ 0 h 168"/>
                  <a:gd name="T89" fmla="*/ 118 w 118"/>
                  <a:gd name="T90" fmla="*/ 168 h 16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8" h="168">
                    <a:moveTo>
                      <a:pt x="35" y="60"/>
                    </a:moveTo>
                    <a:lnTo>
                      <a:pt x="50" y="54"/>
                    </a:lnTo>
                    <a:lnTo>
                      <a:pt x="60" y="43"/>
                    </a:lnTo>
                    <a:lnTo>
                      <a:pt x="69" y="32"/>
                    </a:lnTo>
                    <a:lnTo>
                      <a:pt x="80" y="20"/>
                    </a:lnTo>
                    <a:lnTo>
                      <a:pt x="90" y="9"/>
                    </a:lnTo>
                    <a:lnTo>
                      <a:pt x="103" y="0"/>
                    </a:lnTo>
                    <a:lnTo>
                      <a:pt x="114" y="5"/>
                    </a:lnTo>
                    <a:lnTo>
                      <a:pt x="118" y="22"/>
                    </a:lnTo>
                    <a:lnTo>
                      <a:pt x="118" y="43"/>
                    </a:lnTo>
                    <a:lnTo>
                      <a:pt x="116" y="60"/>
                    </a:lnTo>
                    <a:lnTo>
                      <a:pt x="112" y="75"/>
                    </a:lnTo>
                    <a:lnTo>
                      <a:pt x="114" y="90"/>
                    </a:lnTo>
                    <a:lnTo>
                      <a:pt x="114" y="105"/>
                    </a:lnTo>
                    <a:lnTo>
                      <a:pt x="110" y="120"/>
                    </a:lnTo>
                    <a:lnTo>
                      <a:pt x="101" y="133"/>
                    </a:lnTo>
                    <a:lnTo>
                      <a:pt x="88" y="140"/>
                    </a:lnTo>
                    <a:lnTo>
                      <a:pt x="75" y="144"/>
                    </a:lnTo>
                    <a:lnTo>
                      <a:pt x="62" y="150"/>
                    </a:lnTo>
                    <a:lnTo>
                      <a:pt x="52" y="157"/>
                    </a:lnTo>
                    <a:lnTo>
                      <a:pt x="45" y="163"/>
                    </a:lnTo>
                    <a:lnTo>
                      <a:pt x="39" y="168"/>
                    </a:lnTo>
                    <a:lnTo>
                      <a:pt x="28" y="165"/>
                    </a:lnTo>
                    <a:lnTo>
                      <a:pt x="17" y="159"/>
                    </a:lnTo>
                    <a:lnTo>
                      <a:pt x="9" y="148"/>
                    </a:lnTo>
                    <a:lnTo>
                      <a:pt x="0" y="129"/>
                    </a:lnTo>
                    <a:lnTo>
                      <a:pt x="0" y="103"/>
                    </a:lnTo>
                    <a:lnTo>
                      <a:pt x="11" y="77"/>
                    </a:lnTo>
                    <a:lnTo>
                      <a:pt x="35" y="6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79" name="Freeform 18">
                <a:extLst>
                  <a:ext uri="{FF2B5EF4-FFF2-40B4-BE49-F238E27FC236}">
                    <a16:creationId xmlns="" xmlns:a16="http://schemas.microsoft.com/office/drawing/2014/main" id="{AD5F1767-DFF9-4FC0-A564-2E33B7B4A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1" y="2614"/>
                <a:ext cx="178" cy="169"/>
              </a:xfrm>
              <a:custGeom>
                <a:avLst/>
                <a:gdLst>
                  <a:gd name="T0" fmla="*/ 0 w 178"/>
                  <a:gd name="T1" fmla="*/ 6350 h 169"/>
                  <a:gd name="T2" fmla="*/ 3175 w 178"/>
                  <a:gd name="T3" fmla="*/ 23813 h 169"/>
                  <a:gd name="T4" fmla="*/ 31750 w 178"/>
                  <a:gd name="T5" fmla="*/ 38100 h 169"/>
                  <a:gd name="T6" fmla="*/ 61913 w 178"/>
                  <a:gd name="T7" fmla="*/ 53975 h 169"/>
                  <a:gd name="T8" fmla="*/ 82550 w 178"/>
                  <a:gd name="T9" fmla="*/ 77788 h 169"/>
                  <a:gd name="T10" fmla="*/ 95250 w 178"/>
                  <a:gd name="T11" fmla="*/ 98425 h 169"/>
                  <a:gd name="T12" fmla="*/ 106363 w 178"/>
                  <a:gd name="T13" fmla="*/ 115888 h 169"/>
                  <a:gd name="T14" fmla="*/ 115888 w 178"/>
                  <a:gd name="T15" fmla="*/ 133350 h 169"/>
                  <a:gd name="T16" fmla="*/ 127000 w 178"/>
                  <a:gd name="T17" fmla="*/ 153988 h 169"/>
                  <a:gd name="T18" fmla="*/ 139700 w 178"/>
                  <a:gd name="T19" fmla="*/ 177800 h 169"/>
                  <a:gd name="T20" fmla="*/ 160338 w 178"/>
                  <a:gd name="T21" fmla="*/ 204788 h 169"/>
                  <a:gd name="T22" fmla="*/ 180975 w 178"/>
                  <a:gd name="T23" fmla="*/ 231775 h 169"/>
                  <a:gd name="T24" fmla="*/ 204788 w 178"/>
                  <a:gd name="T25" fmla="*/ 261938 h 169"/>
                  <a:gd name="T26" fmla="*/ 222250 w 178"/>
                  <a:gd name="T27" fmla="*/ 268288 h 169"/>
                  <a:gd name="T28" fmla="*/ 242888 w 178"/>
                  <a:gd name="T29" fmla="*/ 268288 h 169"/>
                  <a:gd name="T30" fmla="*/ 261938 w 178"/>
                  <a:gd name="T31" fmla="*/ 265113 h 169"/>
                  <a:gd name="T32" fmla="*/ 279400 w 178"/>
                  <a:gd name="T33" fmla="*/ 255588 h 169"/>
                  <a:gd name="T34" fmla="*/ 282575 w 178"/>
                  <a:gd name="T35" fmla="*/ 238125 h 169"/>
                  <a:gd name="T36" fmla="*/ 276225 w 178"/>
                  <a:gd name="T37" fmla="*/ 217488 h 169"/>
                  <a:gd name="T38" fmla="*/ 261938 w 178"/>
                  <a:gd name="T39" fmla="*/ 193675 h 169"/>
                  <a:gd name="T40" fmla="*/ 242888 w 178"/>
                  <a:gd name="T41" fmla="*/ 177800 h 169"/>
                  <a:gd name="T42" fmla="*/ 225425 w 178"/>
                  <a:gd name="T43" fmla="*/ 163513 h 169"/>
                  <a:gd name="T44" fmla="*/ 207963 w 178"/>
                  <a:gd name="T45" fmla="*/ 149225 h 169"/>
                  <a:gd name="T46" fmla="*/ 187325 w 178"/>
                  <a:gd name="T47" fmla="*/ 136525 h 169"/>
                  <a:gd name="T48" fmla="*/ 171450 w 178"/>
                  <a:gd name="T49" fmla="*/ 122238 h 169"/>
                  <a:gd name="T50" fmla="*/ 157163 w 178"/>
                  <a:gd name="T51" fmla="*/ 109538 h 169"/>
                  <a:gd name="T52" fmla="*/ 142875 w 178"/>
                  <a:gd name="T53" fmla="*/ 95250 h 169"/>
                  <a:gd name="T54" fmla="*/ 133350 w 178"/>
                  <a:gd name="T55" fmla="*/ 82550 h 169"/>
                  <a:gd name="T56" fmla="*/ 122238 w 178"/>
                  <a:gd name="T57" fmla="*/ 68263 h 169"/>
                  <a:gd name="T58" fmla="*/ 112713 w 178"/>
                  <a:gd name="T59" fmla="*/ 50800 h 169"/>
                  <a:gd name="T60" fmla="*/ 98425 w 178"/>
                  <a:gd name="T61" fmla="*/ 38100 h 169"/>
                  <a:gd name="T62" fmla="*/ 85725 w 178"/>
                  <a:gd name="T63" fmla="*/ 26988 h 169"/>
                  <a:gd name="T64" fmla="*/ 68263 w 178"/>
                  <a:gd name="T65" fmla="*/ 23813 h 169"/>
                  <a:gd name="T66" fmla="*/ 50800 w 178"/>
                  <a:gd name="T67" fmla="*/ 17463 h 169"/>
                  <a:gd name="T68" fmla="*/ 31750 w 178"/>
                  <a:gd name="T69" fmla="*/ 6350 h 169"/>
                  <a:gd name="T70" fmla="*/ 14288 w 178"/>
                  <a:gd name="T71" fmla="*/ 0 h 169"/>
                  <a:gd name="T72" fmla="*/ 0 w 178"/>
                  <a:gd name="T73" fmla="*/ 6350 h 16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"/>
                  <a:gd name="T112" fmla="*/ 0 h 169"/>
                  <a:gd name="T113" fmla="*/ 178 w 178"/>
                  <a:gd name="T114" fmla="*/ 169 h 16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" h="169">
                    <a:moveTo>
                      <a:pt x="0" y="4"/>
                    </a:moveTo>
                    <a:lnTo>
                      <a:pt x="2" y="15"/>
                    </a:lnTo>
                    <a:lnTo>
                      <a:pt x="20" y="24"/>
                    </a:lnTo>
                    <a:lnTo>
                      <a:pt x="39" y="34"/>
                    </a:lnTo>
                    <a:lnTo>
                      <a:pt x="52" y="49"/>
                    </a:lnTo>
                    <a:lnTo>
                      <a:pt x="60" y="62"/>
                    </a:lnTo>
                    <a:lnTo>
                      <a:pt x="67" y="73"/>
                    </a:lnTo>
                    <a:lnTo>
                      <a:pt x="73" y="84"/>
                    </a:lnTo>
                    <a:lnTo>
                      <a:pt x="80" y="97"/>
                    </a:lnTo>
                    <a:lnTo>
                      <a:pt x="88" y="112"/>
                    </a:lnTo>
                    <a:lnTo>
                      <a:pt x="101" y="129"/>
                    </a:lnTo>
                    <a:lnTo>
                      <a:pt x="114" y="146"/>
                    </a:lnTo>
                    <a:lnTo>
                      <a:pt x="129" y="165"/>
                    </a:lnTo>
                    <a:lnTo>
                      <a:pt x="140" y="169"/>
                    </a:lnTo>
                    <a:lnTo>
                      <a:pt x="153" y="169"/>
                    </a:lnTo>
                    <a:lnTo>
                      <a:pt x="165" y="167"/>
                    </a:lnTo>
                    <a:lnTo>
                      <a:pt x="176" y="161"/>
                    </a:lnTo>
                    <a:lnTo>
                      <a:pt x="178" y="150"/>
                    </a:lnTo>
                    <a:lnTo>
                      <a:pt x="174" y="137"/>
                    </a:lnTo>
                    <a:lnTo>
                      <a:pt x="165" y="122"/>
                    </a:lnTo>
                    <a:lnTo>
                      <a:pt x="153" y="112"/>
                    </a:lnTo>
                    <a:lnTo>
                      <a:pt x="142" y="103"/>
                    </a:lnTo>
                    <a:lnTo>
                      <a:pt x="131" y="94"/>
                    </a:lnTo>
                    <a:lnTo>
                      <a:pt x="118" y="86"/>
                    </a:lnTo>
                    <a:lnTo>
                      <a:pt x="108" y="77"/>
                    </a:lnTo>
                    <a:lnTo>
                      <a:pt x="99" y="69"/>
                    </a:lnTo>
                    <a:lnTo>
                      <a:pt x="90" y="60"/>
                    </a:lnTo>
                    <a:lnTo>
                      <a:pt x="84" y="52"/>
                    </a:lnTo>
                    <a:lnTo>
                      <a:pt x="77" y="43"/>
                    </a:lnTo>
                    <a:lnTo>
                      <a:pt x="71" y="32"/>
                    </a:lnTo>
                    <a:lnTo>
                      <a:pt x="62" y="24"/>
                    </a:lnTo>
                    <a:lnTo>
                      <a:pt x="54" y="17"/>
                    </a:lnTo>
                    <a:lnTo>
                      <a:pt x="43" y="15"/>
                    </a:lnTo>
                    <a:lnTo>
                      <a:pt x="32" y="11"/>
                    </a:lnTo>
                    <a:lnTo>
                      <a:pt x="20" y="4"/>
                    </a:lnTo>
                    <a:lnTo>
                      <a:pt x="9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80" name="Freeform 19">
                <a:extLst>
                  <a:ext uri="{FF2B5EF4-FFF2-40B4-BE49-F238E27FC236}">
                    <a16:creationId xmlns="" xmlns:a16="http://schemas.microsoft.com/office/drawing/2014/main" id="{97ABB275-EA33-49DF-9F18-9C839B209C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4" y="1919"/>
                <a:ext cx="191" cy="189"/>
              </a:xfrm>
              <a:custGeom>
                <a:avLst/>
                <a:gdLst>
                  <a:gd name="T0" fmla="*/ 187325 w 191"/>
                  <a:gd name="T1" fmla="*/ 269875 h 189"/>
                  <a:gd name="T2" fmla="*/ 219075 w 191"/>
                  <a:gd name="T3" fmla="*/ 234950 h 189"/>
                  <a:gd name="T4" fmla="*/ 246063 w 191"/>
                  <a:gd name="T5" fmla="*/ 193675 h 189"/>
                  <a:gd name="T6" fmla="*/ 261938 w 191"/>
                  <a:gd name="T7" fmla="*/ 150812 h 189"/>
                  <a:gd name="T8" fmla="*/ 269875 w 191"/>
                  <a:gd name="T9" fmla="*/ 115887 h 189"/>
                  <a:gd name="T10" fmla="*/ 279400 w 191"/>
                  <a:gd name="T11" fmla="*/ 88900 h 189"/>
                  <a:gd name="T12" fmla="*/ 293688 w 191"/>
                  <a:gd name="T13" fmla="*/ 61912 h 189"/>
                  <a:gd name="T14" fmla="*/ 303213 w 191"/>
                  <a:gd name="T15" fmla="*/ 34925 h 189"/>
                  <a:gd name="T16" fmla="*/ 285750 w 191"/>
                  <a:gd name="T17" fmla="*/ 11112 h 189"/>
                  <a:gd name="T18" fmla="*/ 258763 w 191"/>
                  <a:gd name="T19" fmla="*/ 0 h 189"/>
                  <a:gd name="T20" fmla="*/ 246063 w 191"/>
                  <a:gd name="T21" fmla="*/ 3175 h 189"/>
                  <a:gd name="T22" fmla="*/ 238125 w 191"/>
                  <a:gd name="T23" fmla="*/ 20637 h 189"/>
                  <a:gd name="T24" fmla="*/ 231775 w 191"/>
                  <a:gd name="T25" fmla="*/ 44450 h 189"/>
                  <a:gd name="T26" fmla="*/ 222250 w 191"/>
                  <a:gd name="T27" fmla="*/ 79375 h 189"/>
                  <a:gd name="T28" fmla="*/ 201613 w 191"/>
                  <a:gd name="T29" fmla="*/ 115887 h 189"/>
                  <a:gd name="T30" fmla="*/ 180975 w 191"/>
                  <a:gd name="T31" fmla="*/ 150812 h 189"/>
                  <a:gd name="T32" fmla="*/ 160338 w 191"/>
                  <a:gd name="T33" fmla="*/ 180975 h 189"/>
                  <a:gd name="T34" fmla="*/ 146050 w 191"/>
                  <a:gd name="T35" fmla="*/ 193675 h 189"/>
                  <a:gd name="T36" fmla="*/ 122238 w 191"/>
                  <a:gd name="T37" fmla="*/ 207962 h 189"/>
                  <a:gd name="T38" fmla="*/ 98425 w 191"/>
                  <a:gd name="T39" fmla="*/ 222250 h 189"/>
                  <a:gd name="T40" fmla="*/ 71438 w 191"/>
                  <a:gd name="T41" fmla="*/ 234950 h 189"/>
                  <a:gd name="T42" fmla="*/ 44450 w 191"/>
                  <a:gd name="T43" fmla="*/ 246062 h 189"/>
                  <a:gd name="T44" fmla="*/ 20638 w 191"/>
                  <a:gd name="T45" fmla="*/ 255587 h 189"/>
                  <a:gd name="T46" fmla="*/ 6350 w 191"/>
                  <a:gd name="T47" fmla="*/ 258762 h 189"/>
                  <a:gd name="T48" fmla="*/ 0 w 191"/>
                  <a:gd name="T49" fmla="*/ 261937 h 189"/>
                  <a:gd name="T50" fmla="*/ 17463 w 191"/>
                  <a:gd name="T51" fmla="*/ 279400 h 189"/>
                  <a:gd name="T52" fmla="*/ 41275 w 191"/>
                  <a:gd name="T53" fmla="*/ 290512 h 189"/>
                  <a:gd name="T54" fmla="*/ 65088 w 191"/>
                  <a:gd name="T55" fmla="*/ 300037 h 189"/>
                  <a:gd name="T56" fmla="*/ 88900 w 191"/>
                  <a:gd name="T57" fmla="*/ 300037 h 189"/>
                  <a:gd name="T58" fmla="*/ 115888 w 191"/>
                  <a:gd name="T59" fmla="*/ 300037 h 189"/>
                  <a:gd name="T60" fmla="*/ 139700 w 191"/>
                  <a:gd name="T61" fmla="*/ 293687 h 189"/>
                  <a:gd name="T62" fmla="*/ 166688 w 191"/>
                  <a:gd name="T63" fmla="*/ 282575 h 189"/>
                  <a:gd name="T64" fmla="*/ 187325 w 191"/>
                  <a:gd name="T65" fmla="*/ 269875 h 18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1"/>
                  <a:gd name="T100" fmla="*/ 0 h 189"/>
                  <a:gd name="T101" fmla="*/ 191 w 191"/>
                  <a:gd name="T102" fmla="*/ 189 h 18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1" h="189">
                    <a:moveTo>
                      <a:pt x="118" y="170"/>
                    </a:moveTo>
                    <a:lnTo>
                      <a:pt x="138" y="148"/>
                    </a:lnTo>
                    <a:lnTo>
                      <a:pt x="155" y="122"/>
                    </a:lnTo>
                    <a:lnTo>
                      <a:pt x="165" y="95"/>
                    </a:lnTo>
                    <a:lnTo>
                      <a:pt x="170" y="73"/>
                    </a:lnTo>
                    <a:lnTo>
                      <a:pt x="176" y="56"/>
                    </a:lnTo>
                    <a:lnTo>
                      <a:pt x="185" y="39"/>
                    </a:lnTo>
                    <a:lnTo>
                      <a:pt x="191" y="22"/>
                    </a:lnTo>
                    <a:lnTo>
                      <a:pt x="180" y="7"/>
                    </a:lnTo>
                    <a:lnTo>
                      <a:pt x="163" y="0"/>
                    </a:lnTo>
                    <a:lnTo>
                      <a:pt x="155" y="2"/>
                    </a:lnTo>
                    <a:lnTo>
                      <a:pt x="150" y="13"/>
                    </a:lnTo>
                    <a:lnTo>
                      <a:pt x="146" y="28"/>
                    </a:lnTo>
                    <a:lnTo>
                      <a:pt x="140" y="50"/>
                    </a:lnTo>
                    <a:lnTo>
                      <a:pt x="127" y="73"/>
                    </a:lnTo>
                    <a:lnTo>
                      <a:pt x="114" y="95"/>
                    </a:lnTo>
                    <a:lnTo>
                      <a:pt x="101" y="114"/>
                    </a:lnTo>
                    <a:lnTo>
                      <a:pt x="92" y="122"/>
                    </a:lnTo>
                    <a:lnTo>
                      <a:pt x="77" y="131"/>
                    </a:lnTo>
                    <a:lnTo>
                      <a:pt x="62" y="140"/>
                    </a:lnTo>
                    <a:lnTo>
                      <a:pt x="45" y="148"/>
                    </a:lnTo>
                    <a:lnTo>
                      <a:pt x="28" y="155"/>
                    </a:lnTo>
                    <a:lnTo>
                      <a:pt x="13" y="161"/>
                    </a:lnTo>
                    <a:lnTo>
                      <a:pt x="4" y="163"/>
                    </a:lnTo>
                    <a:lnTo>
                      <a:pt x="0" y="165"/>
                    </a:lnTo>
                    <a:lnTo>
                      <a:pt x="11" y="176"/>
                    </a:lnTo>
                    <a:lnTo>
                      <a:pt x="26" y="183"/>
                    </a:lnTo>
                    <a:lnTo>
                      <a:pt x="41" y="189"/>
                    </a:lnTo>
                    <a:lnTo>
                      <a:pt x="56" y="189"/>
                    </a:lnTo>
                    <a:lnTo>
                      <a:pt x="73" y="189"/>
                    </a:lnTo>
                    <a:lnTo>
                      <a:pt x="88" y="185"/>
                    </a:lnTo>
                    <a:lnTo>
                      <a:pt x="105" y="178"/>
                    </a:lnTo>
                    <a:lnTo>
                      <a:pt x="118" y="17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81" name="Freeform 20">
                <a:extLst>
                  <a:ext uri="{FF2B5EF4-FFF2-40B4-BE49-F238E27FC236}">
                    <a16:creationId xmlns="" xmlns:a16="http://schemas.microsoft.com/office/drawing/2014/main" id="{6444C641-5366-4D45-8778-B899966763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3" y="2670"/>
                <a:ext cx="251" cy="131"/>
              </a:xfrm>
              <a:custGeom>
                <a:avLst/>
                <a:gdLst>
                  <a:gd name="T0" fmla="*/ 68262 w 251"/>
                  <a:gd name="T1" fmla="*/ 9525 h 131"/>
                  <a:gd name="T2" fmla="*/ 84137 w 251"/>
                  <a:gd name="T3" fmla="*/ 6350 h 131"/>
                  <a:gd name="T4" fmla="*/ 98425 w 251"/>
                  <a:gd name="T5" fmla="*/ 3175 h 131"/>
                  <a:gd name="T6" fmla="*/ 115887 w 251"/>
                  <a:gd name="T7" fmla="*/ 3175 h 131"/>
                  <a:gd name="T8" fmla="*/ 128587 w 251"/>
                  <a:gd name="T9" fmla="*/ 0 h 131"/>
                  <a:gd name="T10" fmla="*/ 142875 w 251"/>
                  <a:gd name="T11" fmla="*/ 0 h 131"/>
                  <a:gd name="T12" fmla="*/ 160337 w 251"/>
                  <a:gd name="T13" fmla="*/ 3175 h 131"/>
                  <a:gd name="T14" fmla="*/ 173037 w 251"/>
                  <a:gd name="T15" fmla="*/ 9525 h 131"/>
                  <a:gd name="T16" fmla="*/ 190500 w 251"/>
                  <a:gd name="T17" fmla="*/ 20638 h 131"/>
                  <a:gd name="T18" fmla="*/ 207962 w 251"/>
                  <a:gd name="T19" fmla="*/ 33338 h 131"/>
                  <a:gd name="T20" fmla="*/ 223837 w 251"/>
                  <a:gd name="T21" fmla="*/ 47625 h 131"/>
                  <a:gd name="T22" fmla="*/ 238125 w 251"/>
                  <a:gd name="T23" fmla="*/ 65088 h 131"/>
                  <a:gd name="T24" fmla="*/ 255587 w 251"/>
                  <a:gd name="T25" fmla="*/ 77788 h 131"/>
                  <a:gd name="T26" fmla="*/ 268287 w 251"/>
                  <a:gd name="T27" fmla="*/ 95250 h 131"/>
                  <a:gd name="T28" fmla="*/ 285750 w 251"/>
                  <a:gd name="T29" fmla="*/ 107950 h 131"/>
                  <a:gd name="T30" fmla="*/ 300037 w 251"/>
                  <a:gd name="T31" fmla="*/ 119063 h 131"/>
                  <a:gd name="T32" fmla="*/ 315912 w 251"/>
                  <a:gd name="T33" fmla="*/ 128588 h 131"/>
                  <a:gd name="T34" fmla="*/ 347662 w 251"/>
                  <a:gd name="T35" fmla="*/ 149225 h 131"/>
                  <a:gd name="T36" fmla="*/ 374650 w 251"/>
                  <a:gd name="T37" fmla="*/ 173038 h 131"/>
                  <a:gd name="T38" fmla="*/ 392112 w 251"/>
                  <a:gd name="T39" fmla="*/ 196850 h 131"/>
                  <a:gd name="T40" fmla="*/ 398462 w 251"/>
                  <a:gd name="T41" fmla="*/ 207963 h 131"/>
                  <a:gd name="T42" fmla="*/ 282575 w 251"/>
                  <a:gd name="T43" fmla="*/ 179388 h 131"/>
                  <a:gd name="T44" fmla="*/ 211137 w 251"/>
                  <a:gd name="T45" fmla="*/ 190500 h 131"/>
                  <a:gd name="T46" fmla="*/ 204787 w 251"/>
                  <a:gd name="T47" fmla="*/ 190500 h 131"/>
                  <a:gd name="T48" fmla="*/ 190500 w 251"/>
                  <a:gd name="T49" fmla="*/ 190500 h 131"/>
                  <a:gd name="T50" fmla="*/ 169862 w 251"/>
                  <a:gd name="T51" fmla="*/ 187325 h 131"/>
                  <a:gd name="T52" fmla="*/ 146050 w 251"/>
                  <a:gd name="T53" fmla="*/ 179388 h 131"/>
                  <a:gd name="T54" fmla="*/ 119062 w 251"/>
                  <a:gd name="T55" fmla="*/ 169863 h 131"/>
                  <a:gd name="T56" fmla="*/ 92075 w 251"/>
                  <a:gd name="T57" fmla="*/ 155575 h 131"/>
                  <a:gd name="T58" fmla="*/ 71437 w 251"/>
                  <a:gd name="T59" fmla="*/ 136525 h 131"/>
                  <a:gd name="T60" fmla="*/ 57150 w 251"/>
                  <a:gd name="T61" fmla="*/ 107950 h 131"/>
                  <a:gd name="T62" fmla="*/ 47625 w 251"/>
                  <a:gd name="T63" fmla="*/ 92075 h 131"/>
                  <a:gd name="T64" fmla="*/ 30162 w 251"/>
                  <a:gd name="T65" fmla="*/ 74613 h 131"/>
                  <a:gd name="T66" fmla="*/ 15875 w 251"/>
                  <a:gd name="T67" fmla="*/ 65088 h 131"/>
                  <a:gd name="T68" fmla="*/ 3175 w 251"/>
                  <a:gd name="T69" fmla="*/ 50800 h 131"/>
                  <a:gd name="T70" fmla="*/ 0 w 251"/>
                  <a:gd name="T71" fmla="*/ 36513 h 131"/>
                  <a:gd name="T72" fmla="*/ 6350 w 251"/>
                  <a:gd name="T73" fmla="*/ 26988 h 131"/>
                  <a:gd name="T74" fmla="*/ 30162 w 251"/>
                  <a:gd name="T75" fmla="*/ 17463 h 131"/>
                  <a:gd name="T76" fmla="*/ 68262 w 251"/>
                  <a:gd name="T77" fmla="*/ 9525 h 13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51"/>
                  <a:gd name="T118" fmla="*/ 0 h 131"/>
                  <a:gd name="T119" fmla="*/ 251 w 251"/>
                  <a:gd name="T120" fmla="*/ 131 h 13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51" h="131">
                    <a:moveTo>
                      <a:pt x="43" y="6"/>
                    </a:moveTo>
                    <a:lnTo>
                      <a:pt x="53" y="4"/>
                    </a:lnTo>
                    <a:lnTo>
                      <a:pt x="62" y="2"/>
                    </a:lnTo>
                    <a:lnTo>
                      <a:pt x="73" y="2"/>
                    </a:lnTo>
                    <a:lnTo>
                      <a:pt x="81" y="0"/>
                    </a:lnTo>
                    <a:lnTo>
                      <a:pt x="90" y="0"/>
                    </a:lnTo>
                    <a:lnTo>
                      <a:pt x="101" y="2"/>
                    </a:lnTo>
                    <a:lnTo>
                      <a:pt x="109" y="6"/>
                    </a:lnTo>
                    <a:lnTo>
                      <a:pt x="120" y="13"/>
                    </a:lnTo>
                    <a:lnTo>
                      <a:pt x="131" y="21"/>
                    </a:lnTo>
                    <a:lnTo>
                      <a:pt x="141" y="30"/>
                    </a:lnTo>
                    <a:lnTo>
                      <a:pt x="150" y="41"/>
                    </a:lnTo>
                    <a:lnTo>
                      <a:pt x="161" y="49"/>
                    </a:lnTo>
                    <a:lnTo>
                      <a:pt x="169" y="60"/>
                    </a:lnTo>
                    <a:lnTo>
                      <a:pt x="180" y="68"/>
                    </a:lnTo>
                    <a:lnTo>
                      <a:pt x="189" y="75"/>
                    </a:lnTo>
                    <a:lnTo>
                      <a:pt x="199" y="81"/>
                    </a:lnTo>
                    <a:lnTo>
                      <a:pt x="219" y="94"/>
                    </a:lnTo>
                    <a:lnTo>
                      <a:pt x="236" y="109"/>
                    </a:lnTo>
                    <a:lnTo>
                      <a:pt x="247" y="124"/>
                    </a:lnTo>
                    <a:lnTo>
                      <a:pt x="251" y="131"/>
                    </a:lnTo>
                    <a:lnTo>
                      <a:pt x="178" y="113"/>
                    </a:lnTo>
                    <a:lnTo>
                      <a:pt x="133" y="120"/>
                    </a:lnTo>
                    <a:lnTo>
                      <a:pt x="129" y="120"/>
                    </a:lnTo>
                    <a:lnTo>
                      <a:pt x="120" y="120"/>
                    </a:lnTo>
                    <a:lnTo>
                      <a:pt x="107" y="118"/>
                    </a:lnTo>
                    <a:lnTo>
                      <a:pt x="92" y="113"/>
                    </a:lnTo>
                    <a:lnTo>
                      <a:pt x="75" y="107"/>
                    </a:lnTo>
                    <a:lnTo>
                      <a:pt x="58" y="98"/>
                    </a:lnTo>
                    <a:lnTo>
                      <a:pt x="45" y="86"/>
                    </a:lnTo>
                    <a:lnTo>
                      <a:pt x="36" y="68"/>
                    </a:lnTo>
                    <a:lnTo>
                      <a:pt x="30" y="58"/>
                    </a:lnTo>
                    <a:lnTo>
                      <a:pt x="19" y="47"/>
                    </a:lnTo>
                    <a:lnTo>
                      <a:pt x="10" y="41"/>
                    </a:lnTo>
                    <a:lnTo>
                      <a:pt x="2" y="32"/>
                    </a:lnTo>
                    <a:lnTo>
                      <a:pt x="0" y="23"/>
                    </a:lnTo>
                    <a:lnTo>
                      <a:pt x="4" y="17"/>
                    </a:lnTo>
                    <a:lnTo>
                      <a:pt x="19" y="11"/>
                    </a:lnTo>
                    <a:lnTo>
                      <a:pt x="43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82" name="Freeform 21">
                <a:extLst>
                  <a:ext uri="{FF2B5EF4-FFF2-40B4-BE49-F238E27FC236}">
                    <a16:creationId xmlns="" xmlns:a16="http://schemas.microsoft.com/office/drawing/2014/main" id="{85983036-020A-4AE2-9FCD-B81732DF1C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7" y="3287"/>
                <a:ext cx="116" cy="142"/>
              </a:xfrm>
              <a:custGeom>
                <a:avLst/>
                <a:gdLst>
                  <a:gd name="T0" fmla="*/ 50800 w 116"/>
                  <a:gd name="T1" fmla="*/ 120650 h 142"/>
                  <a:gd name="T2" fmla="*/ 65088 w 116"/>
                  <a:gd name="T3" fmla="*/ 112713 h 142"/>
                  <a:gd name="T4" fmla="*/ 80963 w 116"/>
                  <a:gd name="T5" fmla="*/ 103188 h 142"/>
                  <a:gd name="T6" fmla="*/ 101600 w 116"/>
                  <a:gd name="T7" fmla="*/ 85725 h 142"/>
                  <a:gd name="T8" fmla="*/ 119063 w 116"/>
                  <a:gd name="T9" fmla="*/ 65088 h 142"/>
                  <a:gd name="T10" fmla="*/ 139700 w 116"/>
                  <a:gd name="T11" fmla="*/ 47625 h 142"/>
                  <a:gd name="T12" fmla="*/ 157163 w 116"/>
                  <a:gd name="T13" fmla="*/ 28575 h 142"/>
                  <a:gd name="T14" fmla="*/ 169863 w 116"/>
                  <a:gd name="T15" fmla="*/ 14288 h 142"/>
                  <a:gd name="T16" fmla="*/ 177800 w 116"/>
                  <a:gd name="T17" fmla="*/ 4763 h 142"/>
                  <a:gd name="T18" fmla="*/ 184150 w 116"/>
                  <a:gd name="T19" fmla="*/ 0 h 142"/>
                  <a:gd name="T20" fmla="*/ 184150 w 116"/>
                  <a:gd name="T21" fmla="*/ 7938 h 142"/>
                  <a:gd name="T22" fmla="*/ 184150 w 116"/>
                  <a:gd name="T23" fmla="*/ 28575 h 142"/>
                  <a:gd name="T24" fmla="*/ 180975 w 116"/>
                  <a:gd name="T25" fmla="*/ 58738 h 142"/>
                  <a:gd name="T26" fmla="*/ 173038 w 116"/>
                  <a:gd name="T27" fmla="*/ 88900 h 142"/>
                  <a:gd name="T28" fmla="*/ 157163 w 116"/>
                  <a:gd name="T29" fmla="*/ 112713 h 142"/>
                  <a:gd name="T30" fmla="*/ 136525 w 116"/>
                  <a:gd name="T31" fmla="*/ 130175 h 142"/>
                  <a:gd name="T32" fmla="*/ 115888 w 116"/>
                  <a:gd name="T33" fmla="*/ 139700 h 142"/>
                  <a:gd name="T34" fmla="*/ 106363 w 116"/>
                  <a:gd name="T35" fmla="*/ 150813 h 142"/>
                  <a:gd name="T36" fmla="*/ 98425 w 116"/>
                  <a:gd name="T37" fmla="*/ 171450 h 142"/>
                  <a:gd name="T38" fmla="*/ 98425 w 116"/>
                  <a:gd name="T39" fmla="*/ 195263 h 142"/>
                  <a:gd name="T40" fmla="*/ 98425 w 116"/>
                  <a:gd name="T41" fmla="*/ 211138 h 142"/>
                  <a:gd name="T42" fmla="*/ 85725 w 116"/>
                  <a:gd name="T43" fmla="*/ 222250 h 142"/>
                  <a:gd name="T44" fmla="*/ 57150 w 116"/>
                  <a:gd name="T45" fmla="*/ 225425 h 142"/>
                  <a:gd name="T46" fmla="*/ 23813 w 116"/>
                  <a:gd name="T47" fmla="*/ 219075 h 142"/>
                  <a:gd name="T48" fmla="*/ 3175 w 116"/>
                  <a:gd name="T49" fmla="*/ 201613 h 142"/>
                  <a:gd name="T50" fmla="*/ 0 w 116"/>
                  <a:gd name="T51" fmla="*/ 177800 h 142"/>
                  <a:gd name="T52" fmla="*/ 6350 w 116"/>
                  <a:gd name="T53" fmla="*/ 150813 h 142"/>
                  <a:gd name="T54" fmla="*/ 23813 w 116"/>
                  <a:gd name="T55" fmla="*/ 130175 h 142"/>
                  <a:gd name="T56" fmla="*/ 50800 w 116"/>
                  <a:gd name="T57" fmla="*/ 120650 h 14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6"/>
                  <a:gd name="T88" fmla="*/ 0 h 142"/>
                  <a:gd name="T89" fmla="*/ 116 w 116"/>
                  <a:gd name="T90" fmla="*/ 142 h 14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6" h="142">
                    <a:moveTo>
                      <a:pt x="32" y="76"/>
                    </a:moveTo>
                    <a:lnTo>
                      <a:pt x="41" y="71"/>
                    </a:lnTo>
                    <a:lnTo>
                      <a:pt x="51" y="65"/>
                    </a:lnTo>
                    <a:lnTo>
                      <a:pt x="64" y="54"/>
                    </a:lnTo>
                    <a:lnTo>
                      <a:pt x="75" y="41"/>
                    </a:lnTo>
                    <a:lnTo>
                      <a:pt x="88" y="30"/>
                    </a:lnTo>
                    <a:lnTo>
                      <a:pt x="99" y="18"/>
                    </a:lnTo>
                    <a:lnTo>
                      <a:pt x="107" y="9"/>
                    </a:lnTo>
                    <a:lnTo>
                      <a:pt x="112" y="3"/>
                    </a:lnTo>
                    <a:lnTo>
                      <a:pt x="116" y="0"/>
                    </a:lnTo>
                    <a:lnTo>
                      <a:pt x="116" y="5"/>
                    </a:lnTo>
                    <a:lnTo>
                      <a:pt x="116" y="18"/>
                    </a:lnTo>
                    <a:lnTo>
                      <a:pt x="114" y="37"/>
                    </a:lnTo>
                    <a:lnTo>
                      <a:pt x="109" y="56"/>
                    </a:lnTo>
                    <a:lnTo>
                      <a:pt x="99" y="71"/>
                    </a:lnTo>
                    <a:lnTo>
                      <a:pt x="86" y="82"/>
                    </a:lnTo>
                    <a:lnTo>
                      <a:pt x="73" y="88"/>
                    </a:lnTo>
                    <a:lnTo>
                      <a:pt x="67" y="95"/>
                    </a:lnTo>
                    <a:lnTo>
                      <a:pt x="62" y="108"/>
                    </a:lnTo>
                    <a:lnTo>
                      <a:pt x="62" y="123"/>
                    </a:lnTo>
                    <a:lnTo>
                      <a:pt x="62" y="133"/>
                    </a:lnTo>
                    <a:lnTo>
                      <a:pt x="54" y="140"/>
                    </a:lnTo>
                    <a:lnTo>
                      <a:pt x="36" y="142"/>
                    </a:lnTo>
                    <a:lnTo>
                      <a:pt x="15" y="138"/>
                    </a:lnTo>
                    <a:lnTo>
                      <a:pt x="2" y="127"/>
                    </a:lnTo>
                    <a:lnTo>
                      <a:pt x="0" y="112"/>
                    </a:lnTo>
                    <a:lnTo>
                      <a:pt x="4" y="95"/>
                    </a:lnTo>
                    <a:lnTo>
                      <a:pt x="15" y="82"/>
                    </a:lnTo>
                    <a:lnTo>
                      <a:pt x="32" y="7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83" name="Freeform 22">
                <a:extLst>
                  <a:ext uri="{FF2B5EF4-FFF2-40B4-BE49-F238E27FC236}">
                    <a16:creationId xmlns="" xmlns:a16="http://schemas.microsoft.com/office/drawing/2014/main" id="{90F2367E-EB97-4907-B4B1-0D741AB335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9" y="3185"/>
                <a:ext cx="93" cy="115"/>
              </a:xfrm>
              <a:custGeom>
                <a:avLst/>
                <a:gdLst>
                  <a:gd name="T0" fmla="*/ 7937 w 93"/>
                  <a:gd name="T1" fmla="*/ 0 h 115"/>
                  <a:gd name="T2" fmla="*/ 26987 w 93"/>
                  <a:gd name="T3" fmla="*/ 12700 h 115"/>
                  <a:gd name="T4" fmla="*/ 47625 w 93"/>
                  <a:gd name="T5" fmla="*/ 39687 h 115"/>
                  <a:gd name="T6" fmla="*/ 65087 w 93"/>
                  <a:gd name="T7" fmla="*/ 66675 h 115"/>
                  <a:gd name="T8" fmla="*/ 79375 w 93"/>
                  <a:gd name="T9" fmla="*/ 80962 h 115"/>
                  <a:gd name="T10" fmla="*/ 95250 w 93"/>
                  <a:gd name="T11" fmla="*/ 80962 h 115"/>
                  <a:gd name="T12" fmla="*/ 115887 w 93"/>
                  <a:gd name="T13" fmla="*/ 80962 h 115"/>
                  <a:gd name="T14" fmla="*/ 136525 w 93"/>
                  <a:gd name="T15" fmla="*/ 84137 h 115"/>
                  <a:gd name="T16" fmla="*/ 147637 w 93"/>
                  <a:gd name="T17" fmla="*/ 95250 h 115"/>
                  <a:gd name="T18" fmla="*/ 147637 w 93"/>
                  <a:gd name="T19" fmla="*/ 111125 h 115"/>
                  <a:gd name="T20" fmla="*/ 139700 w 93"/>
                  <a:gd name="T21" fmla="*/ 128587 h 115"/>
                  <a:gd name="T22" fmla="*/ 127000 w 93"/>
                  <a:gd name="T23" fmla="*/ 149225 h 115"/>
                  <a:gd name="T24" fmla="*/ 112712 w 93"/>
                  <a:gd name="T25" fmla="*/ 166687 h 115"/>
                  <a:gd name="T26" fmla="*/ 100012 w 93"/>
                  <a:gd name="T27" fmla="*/ 176212 h 115"/>
                  <a:gd name="T28" fmla="*/ 85725 w 93"/>
                  <a:gd name="T29" fmla="*/ 182562 h 115"/>
                  <a:gd name="T30" fmla="*/ 68262 w 93"/>
                  <a:gd name="T31" fmla="*/ 179387 h 115"/>
                  <a:gd name="T32" fmla="*/ 55562 w 93"/>
                  <a:gd name="T33" fmla="*/ 166687 h 115"/>
                  <a:gd name="T34" fmla="*/ 44450 w 93"/>
                  <a:gd name="T35" fmla="*/ 146050 h 115"/>
                  <a:gd name="T36" fmla="*/ 38100 w 93"/>
                  <a:gd name="T37" fmla="*/ 125412 h 115"/>
                  <a:gd name="T38" fmla="*/ 34925 w 93"/>
                  <a:gd name="T39" fmla="*/ 104775 h 115"/>
                  <a:gd name="T40" fmla="*/ 34925 w 93"/>
                  <a:gd name="T41" fmla="*/ 90487 h 115"/>
                  <a:gd name="T42" fmla="*/ 31750 w 93"/>
                  <a:gd name="T43" fmla="*/ 74612 h 115"/>
                  <a:gd name="T44" fmla="*/ 20637 w 93"/>
                  <a:gd name="T45" fmla="*/ 53975 h 115"/>
                  <a:gd name="T46" fmla="*/ 7937 w 93"/>
                  <a:gd name="T47" fmla="*/ 39687 h 115"/>
                  <a:gd name="T48" fmla="*/ 0 w 93"/>
                  <a:gd name="T49" fmla="*/ 33337 h 115"/>
                  <a:gd name="T50" fmla="*/ 7937 w 93"/>
                  <a:gd name="T51" fmla="*/ 0 h 11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93"/>
                  <a:gd name="T79" fmla="*/ 0 h 115"/>
                  <a:gd name="T80" fmla="*/ 93 w 93"/>
                  <a:gd name="T81" fmla="*/ 115 h 11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93" h="115">
                    <a:moveTo>
                      <a:pt x="5" y="0"/>
                    </a:moveTo>
                    <a:lnTo>
                      <a:pt x="17" y="8"/>
                    </a:lnTo>
                    <a:lnTo>
                      <a:pt x="30" y="25"/>
                    </a:lnTo>
                    <a:lnTo>
                      <a:pt x="41" y="42"/>
                    </a:lnTo>
                    <a:lnTo>
                      <a:pt x="50" y="51"/>
                    </a:lnTo>
                    <a:lnTo>
                      <a:pt x="60" y="51"/>
                    </a:lnTo>
                    <a:lnTo>
                      <a:pt x="73" y="51"/>
                    </a:lnTo>
                    <a:lnTo>
                      <a:pt x="86" y="53"/>
                    </a:lnTo>
                    <a:lnTo>
                      <a:pt x="93" y="60"/>
                    </a:lnTo>
                    <a:lnTo>
                      <a:pt x="93" y="70"/>
                    </a:lnTo>
                    <a:lnTo>
                      <a:pt x="88" y="81"/>
                    </a:lnTo>
                    <a:lnTo>
                      <a:pt x="80" y="94"/>
                    </a:lnTo>
                    <a:lnTo>
                      <a:pt x="71" y="105"/>
                    </a:lnTo>
                    <a:lnTo>
                      <a:pt x="63" y="111"/>
                    </a:lnTo>
                    <a:lnTo>
                      <a:pt x="54" y="115"/>
                    </a:lnTo>
                    <a:lnTo>
                      <a:pt x="43" y="113"/>
                    </a:lnTo>
                    <a:lnTo>
                      <a:pt x="35" y="105"/>
                    </a:lnTo>
                    <a:lnTo>
                      <a:pt x="28" y="92"/>
                    </a:lnTo>
                    <a:lnTo>
                      <a:pt x="24" y="79"/>
                    </a:lnTo>
                    <a:lnTo>
                      <a:pt x="22" y="66"/>
                    </a:lnTo>
                    <a:lnTo>
                      <a:pt x="22" y="57"/>
                    </a:lnTo>
                    <a:lnTo>
                      <a:pt x="20" y="47"/>
                    </a:lnTo>
                    <a:lnTo>
                      <a:pt x="13" y="34"/>
                    </a:lnTo>
                    <a:lnTo>
                      <a:pt x="5" y="25"/>
                    </a:lnTo>
                    <a:lnTo>
                      <a:pt x="0" y="2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84" name="Freeform 23">
                <a:extLst>
                  <a:ext uri="{FF2B5EF4-FFF2-40B4-BE49-F238E27FC236}">
                    <a16:creationId xmlns="" xmlns:a16="http://schemas.microsoft.com/office/drawing/2014/main" id="{EC5A7F28-9D33-4410-AF74-03AED22BC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2350"/>
                <a:ext cx="163" cy="82"/>
              </a:xfrm>
              <a:custGeom>
                <a:avLst/>
                <a:gdLst>
                  <a:gd name="T0" fmla="*/ 0 w 163"/>
                  <a:gd name="T1" fmla="*/ 14288 h 82"/>
                  <a:gd name="T2" fmla="*/ 9525 w 163"/>
                  <a:gd name="T3" fmla="*/ 0 h 82"/>
                  <a:gd name="T4" fmla="*/ 26987 w 163"/>
                  <a:gd name="T5" fmla="*/ 0 h 82"/>
                  <a:gd name="T6" fmla="*/ 53975 w 163"/>
                  <a:gd name="T7" fmla="*/ 7938 h 82"/>
                  <a:gd name="T8" fmla="*/ 80962 w 163"/>
                  <a:gd name="T9" fmla="*/ 20638 h 82"/>
                  <a:gd name="T10" fmla="*/ 112712 w 163"/>
                  <a:gd name="T11" fmla="*/ 34925 h 82"/>
                  <a:gd name="T12" fmla="*/ 142875 w 163"/>
                  <a:gd name="T13" fmla="*/ 50800 h 82"/>
                  <a:gd name="T14" fmla="*/ 169862 w 163"/>
                  <a:gd name="T15" fmla="*/ 68263 h 82"/>
                  <a:gd name="T16" fmla="*/ 190500 w 163"/>
                  <a:gd name="T17" fmla="*/ 79375 h 82"/>
                  <a:gd name="T18" fmla="*/ 225425 w 163"/>
                  <a:gd name="T19" fmla="*/ 92075 h 82"/>
                  <a:gd name="T20" fmla="*/ 252412 w 163"/>
                  <a:gd name="T21" fmla="*/ 109538 h 82"/>
                  <a:gd name="T22" fmla="*/ 258762 w 163"/>
                  <a:gd name="T23" fmla="*/ 123825 h 82"/>
                  <a:gd name="T24" fmla="*/ 241300 w 163"/>
                  <a:gd name="T25" fmla="*/ 130175 h 82"/>
                  <a:gd name="T26" fmla="*/ 225425 w 163"/>
                  <a:gd name="T27" fmla="*/ 130175 h 82"/>
                  <a:gd name="T28" fmla="*/ 204787 w 163"/>
                  <a:gd name="T29" fmla="*/ 127000 h 82"/>
                  <a:gd name="T30" fmla="*/ 187325 w 163"/>
                  <a:gd name="T31" fmla="*/ 123825 h 82"/>
                  <a:gd name="T32" fmla="*/ 166687 w 163"/>
                  <a:gd name="T33" fmla="*/ 119063 h 82"/>
                  <a:gd name="T34" fmla="*/ 149225 w 163"/>
                  <a:gd name="T35" fmla="*/ 119063 h 82"/>
                  <a:gd name="T36" fmla="*/ 136525 w 163"/>
                  <a:gd name="T37" fmla="*/ 115888 h 82"/>
                  <a:gd name="T38" fmla="*/ 128587 w 163"/>
                  <a:gd name="T39" fmla="*/ 112713 h 82"/>
                  <a:gd name="T40" fmla="*/ 125412 w 163"/>
                  <a:gd name="T41" fmla="*/ 112713 h 82"/>
                  <a:gd name="T42" fmla="*/ 119062 w 163"/>
                  <a:gd name="T43" fmla="*/ 109538 h 82"/>
                  <a:gd name="T44" fmla="*/ 104775 w 163"/>
                  <a:gd name="T45" fmla="*/ 103188 h 82"/>
                  <a:gd name="T46" fmla="*/ 85725 w 163"/>
                  <a:gd name="T47" fmla="*/ 92075 h 82"/>
                  <a:gd name="T48" fmla="*/ 61912 w 163"/>
                  <a:gd name="T49" fmla="*/ 79375 h 82"/>
                  <a:gd name="T50" fmla="*/ 38100 w 163"/>
                  <a:gd name="T51" fmla="*/ 61913 h 82"/>
                  <a:gd name="T52" fmla="*/ 17462 w 163"/>
                  <a:gd name="T53" fmla="*/ 44450 h 82"/>
                  <a:gd name="T54" fmla="*/ 3175 w 163"/>
                  <a:gd name="T55" fmla="*/ 26988 h 82"/>
                  <a:gd name="T56" fmla="*/ 0 w 163"/>
                  <a:gd name="T57" fmla="*/ 14288 h 8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63"/>
                  <a:gd name="T88" fmla="*/ 0 h 82"/>
                  <a:gd name="T89" fmla="*/ 163 w 163"/>
                  <a:gd name="T90" fmla="*/ 82 h 8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63" h="82">
                    <a:moveTo>
                      <a:pt x="0" y="9"/>
                    </a:moveTo>
                    <a:lnTo>
                      <a:pt x="6" y="0"/>
                    </a:lnTo>
                    <a:lnTo>
                      <a:pt x="17" y="0"/>
                    </a:lnTo>
                    <a:lnTo>
                      <a:pt x="34" y="5"/>
                    </a:lnTo>
                    <a:lnTo>
                      <a:pt x="51" y="13"/>
                    </a:lnTo>
                    <a:lnTo>
                      <a:pt x="71" y="22"/>
                    </a:lnTo>
                    <a:lnTo>
                      <a:pt x="90" y="32"/>
                    </a:lnTo>
                    <a:lnTo>
                      <a:pt x="107" y="43"/>
                    </a:lnTo>
                    <a:lnTo>
                      <a:pt x="120" y="50"/>
                    </a:lnTo>
                    <a:lnTo>
                      <a:pt x="142" y="58"/>
                    </a:lnTo>
                    <a:lnTo>
                      <a:pt x="159" y="69"/>
                    </a:lnTo>
                    <a:lnTo>
                      <a:pt x="163" y="78"/>
                    </a:lnTo>
                    <a:lnTo>
                      <a:pt x="152" y="82"/>
                    </a:lnTo>
                    <a:lnTo>
                      <a:pt x="142" y="82"/>
                    </a:lnTo>
                    <a:lnTo>
                      <a:pt x="129" y="80"/>
                    </a:lnTo>
                    <a:lnTo>
                      <a:pt x="118" y="78"/>
                    </a:lnTo>
                    <a:lnTo>
                      <a:pt x="105" y="75"/>
                    </a:lnTo>
                    <a:lnTo>
                      <a:pt x="94" y="75"/>
                    </a:lnTo>
                    <a:lnTo>
                      <a:pt x="86" y="73"/>
                    </a:lnTo>
                    <a:lnTo>
                      <a:pt x="81" y="71"/>
                    </a:lnTo>
                    <a:lnTo>
                      <a:pt x="79" y="71"/>
                    </a:lnTo>
                    <a:lnTo>
                      <a:pt x="75" y="69"/>
                    </a:lnTo>
                    <a:lnTo>
                      <a:pt x="66" y="65"/>
                    </a:lnTo>
                    <a:lnTo>
                      <a:pt x="54" y="58"/>
                    </a:lnTo>
                    <a:lnTo>
                      <a:pt x="39" y="50"/>
                    </a:lnTo>
                    <a:lnTo>
                      <a:pt x="24" y="39"/>
                    </a:lnTo>
                    <a:lnTo>
                      <a:pt x="11" y="28"/>
                    </a:lnTo>
                    <a:lnTo>
                      <a:pt x="2" y="17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  <p:sp>
            <p:nvSpPr>
              <p:cNvPr id="85" name="Freeform 24">
                <a:extLst>
                  <a:ext uri="{FF2B5EF4-FFF2-40B4-BE49-F238E27FC236}">
                    <a16:creationId xmlns="" xmlns:a16="http://schemas.microsoft.com/office/drawing/2014/main" id="{E9B6B1C9-E4D1-4CA2-B8EC-57DF70CBF3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9" y="2829"/>
                <a:ext cx="116" cy="238"/>
              </a:xfrm>
              <a:custGeom>
                <a:avLst/>
                <a:gdLst>
                  <a:gd name="T0" fmla="*/ 123825 w 116"/>
                  <a:gd name="T1" fmla="*/ 6350 h 238"/>
                  <a:gd name="T2" fmla="*/ 157163 w 116"/>
                  <a:gd name="T3" fmla="*/ 0 h 238"/>
                  <a:gd name="T4" fmla="*/ 174625 w 116"/>
                  <a:gd name="T5" fmla="*/ 6350 h 238"/>
                  <a:gd name="T6" fmla="*/ 184150 w 116"/>
                  <a:gd name="T7" fmla="*/ 26988 h 238"/>
                  <a:gd name="T8" fmla="*/ 184150 w 116"/>
                  <a:gd name="T9" fmla="*/ 53975 h 238"/>
                  <a:gd name="T10" fmla="*/ 180975 w 116"/>
                  <a:gd name="T11" fmla="*/ 84138 h 238"/>
                  <a:gd name="T12" fmla="*/ 174625 w 116"/>
                  <a:gd name="T13" fmla="*/ 119063 h 238"/>
                  <a:gd name="T14" fmla="*/ 166688 w 116"/>
                  <a:gd name="T15" fmla="*/ 149225 h 238"/>
                  <a:gd name="T16" fmla="*/ 163513 w 116"/>
                  <a:gd name="T17" fmla="*/ 176213 h 238"/>
                  <a:gd name="T18" fmla="*/ 163513 w 116"/>
                  <a:gd name="T19" fmla="*/ 227013 h 238"/>
                  <a:gd name="T20" fmla="*/ 160338 w 116"/>
                  <a:gd name="T21" fmla="*/ 277813 h 238"/>
                  <a:gd name="T22" fmla="*/ 153988 w 116"/>
                  <a:gd name="T23" fmla="*/ 322263 h 238"/>
                  <a:gd name="T24" fmla="*/ 147638 w 116"/>
                  <a:gd name="T25" fmla="*/ 349250 h 238"/>
                  <a:gd name="T26" fmla="*/ 139700 w 116"/>
                  <a:gd name="T27" fmla="*/ 357188 h 238"/>
                  <a:gd name="T28" fmla="*/ 130175 w 116"/>
                  <a:gd name="T29" fmla="*/ 363538 h 238"/>
                  <a:gd name="T30" fmla="*/ 112713 w 116"/>
                  <a:gd name="T31" fmla="*/ 369888 h 238"/>
                  <a:gd name="T32" fmla="*/ 95250 w 116"/>
                  <a:gd name="T33" fmla="*/ 377825 h 238"/>
                  <a:gd name="T34" fmla="*/ 76200 w 116"/>
                  <a:gd name="T35" fmla="*/ 377825 h 238"/>
                  <a:gd name="T36" fmla="*/ 58738 w 116"/>
                  <a:gd name="T37" fmla="*/ 373063 h 238"/>
                  <a:gd name="T38" fmla="*/ 44450 w 116"/>
                  <a:gd name="T39" fmla="*/ 360363 h 238"/>
                  <a:gd name="T40" fmla="*/ 31750 w 116"/>
                  <a:gd name="T41" fmla="*/ 342900 h 238"/>
                  <a:gd name="T42" fmla="*/ 14288 w 116"/>
                  <a:gd name="T43" fmla="*/ 295275 h 238"/>
                  <a:gd name="T44" fmla="*/ 3175 w 116"/>
                  <a:gd name="T45" fmla="*/ 254000 h 238"/>
                  <a:gd name="T46" fmla="*/ 0 w 116"/>
                  <a:gd name="T47" fmla="*/ 220663 h 238"/>
                  <a:gd name="T48" fmla="*/ 3175 w 116"/>
                  <a:gd name="T49" fmla="*/ 196850 h 238"/>
                  <a:gd name="T50" fmla="*/ 14288 w 116"/>
                  <a:gd name="T51" fmla="*/ 173038 h 238"/>
                  <a:gd name="T52" fmla="*/ 31750 w 116"/>
                  <a:gd name="T53" fmla="*/ 146050 h 238"/>
                  <a:gd name="T54" fmla="*/ 55563 w 116"/>
                  <a:gd name="T55" fmla="*/ 125413 h 238"/>
                  <a:gd name="T56" fmla="*/ 76200 w 116"/>
                  <a:gd name="T57" fmla="*/ 119063 h 238"/>
                  <a:gd name="T58" fmla="*/ 88900 w 116"/>
                  <a:gd name="T59" fmla="*/ 101600 h 238"/>
                  <a:gd name="T60" fmla="*/ 100013 w 116"/>
                  <a:gd name="T61" fmla="*/ 63500 h 238"/>
                  <a:gd name="T62" fmla="*/ 109538 w 116"/>
                  <a:gd name="T63" fmla="*/ 26988 h 238"/>
                  <a:gd name="T64" fmla="*/ 123825 w 116"/>
                  <a:gd name="T65" fmla="*/ 6350 h 2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6"/>
                  <a:gd name="T100" fmla="*/ 0 h 238"/>
                  <a:gd name="T101" fmla="*/ 116 w 116"/>
                  <a:gd name="T102" fmla="*/ 238 h 2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6" h="238">
                    <a:moveTo>
                      <a:pt x="78" y="4"/>
                    </a:moveTo>
                    <a:lnTo>
                      <a:pt x="99" y="0"/>
                    </a:lnTo>
                    <a:lnTo>
                      <a:pt x="110" y="4"/>
                    </a:lnTo>
                    <a:lnTo>
                      <a:pt x="116" y="17"/>
                    </a:lnTo>
                    <a:lnTo>
                      <a:pt x="116" y="34"/>
                    </a:lnTo>
                    <a:lnTo>
                      <a:pt x="114" y="53"/>
                    </a:lnTo>
                    <a:lnTo>
                      <a:pt x="110" y="75"/>
                    </a:lnTo>
                    <a:lnTo>
                      <a:pt x="105" y="94"/>
                    </a:lnTo>
                    <a:lnTo>
                      <a:pt x="103" y="111"/>
                    </a:lnTo>
                    <a:lnTo>
                      <a:pt x="103" y="143"/>
                    </a:lnTo>
                    <a:lnTo>
                      <a:pt x="101" y="175"/>
                    </a:lnTo>
                    <a:lnTo>
                      <a:pt x="97" y="203"/>
                    </a:lnTo>
                    <a:lnTo>
                      <a:pt x="93" y="220"/>
                    </a:lnTo>
                    <a:lnTo>
                      <a:pt x="88" y="225"/>
                    </a:lnTo>
                    <a:lnTo>
                      <a:pt x="82" y="229"/>
                    </a:lnTo>
                    <a:lnTo>
                      <a:pt x="71" y="233"/>
                    </a:lnTo>
                    <a:lnTo>
                      <a:pt x="60" y="238"/>
                    </a:lnTo>
                    <a:lnTo>
                      <a:pt x="48" y="238"/>
                    </a:lnTo>
                    <a:lnTo>
                      <a:pt x="37" y="235"/>
                    </a:lnTo>
                    <a:lnTo>
                      <a:pt x="28" y="227"/>
                    </a:lnTo>
                    <a:lnTo>
                      <a:pt x="20" y="216"/>
                    </a:lnTo>
                    <a:lnTo>
                      <a:pt x="9" y="186"/>
                    </a:lnTo>
                    <a:lnTo>
                      <a:pt x="2" y="160"/>
                    </a:lnTo>
                    <a:lnTo>
                      <a:pt x="0" y="139"/>
                    </a:lnTo>
                    <a:lnTo>
                      <a:pt x="2" y="124"/>
                    </a:lnTo>
                    <a:lnTo>
                      <a:pt x="9" y="109"/>
                    </a:lnTo>
                    <a:lnTo>
                      <a:pt x="20" y="92"/>
                    </a:lnTo>
                    <a:lnTo>
                      <a:pt x="35" y="79"/>
                    </a:lnTo>
                    <a:lnTo>
                      <a:pt x="48" y="75"/>
                    </a:lnTo>
                    <a:lnTo>
                      <a:pt x="56" y="64"/>
                    </a:lnTo>
                    <a:lnTo>
                      <a:pt x="63" y="40"/>
                    </a:lnTo>
                    <a:lnTo>
                      <a:pt x="69" y="17"/>
                    </a:lnTo>
                    <a:lnTo>
                      <a:pt x="78" y="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srgbClr val="000000"/>
                  </a:solidFill>
                  <a:latin typeface="Times New Roman"/>
                  <a:ea typeface="新細明體"/>
                </a:endParaRPr>
              </a:p>
            </p:txBody>
          </p:sp>
        </p:grpSp>
        <p:sp>
          <p:nvSpPr>
            <p:cNvPr id="63" name="Freeform 24">
              <a:extLst>
                <a:ext uri="{FF2B5EF4-FFF2-40B4-BE49-F238E27FC236}">
                  <a16:creationId xmlns="" xmlns:a16="http://schemas.microsoft.com/office/drawing/2014/main" id="{F224D91B-A5A8-45C6-BDF3-3DA3AF1DE35A}"/>
                </a:ext>
              </a:extLst>
            </p:cNvPr>
            <p:cNvSpPr>
              <a:spLocks/>
            </p:cNvSpPr>
            <p:nvPr/>
          </p:nvSpPr>
          <p:spPr bwMode="auto">
            <a:xfrm rot="1200000" flipV="1">
              <a:off x="7083102" y="3777008"/>
              <a:ext cx="184150" cy="301625"/>
            </a:xfrm>
            <a:custGeom>
              <a:avLst/>
              <a:gdLst>
                <a:gd name="T0" fmla="*/ 2147483647 w 116"/>
                <a:gd name="T1" fmla="*/ 2147483647 h 238"/>
                <a:gd name="T2" fmla="*/ 2147483647 w 116"/>
                <a:gd name="T3" fmla="*/ 0 h 238"/>
                <a:gd name="T4" fmla="*/ 2147483647 w 116"/>
                <a:gd name="T5" fmla="*/ 2147483647 h 238"/>
                <a:gd name="T6" fmla="*/ 2147483647 w 116"/>
                <a:gd name="T7" fmla="*/ 2147483647 h 238"/>
                <a:gd name="T8" fmla="*/ 2147483647 w 116"/>
                <a:gd name="T9" fmla="*/ 2147483647 h 238"/>
                <a:gd name="T10" fmla="*/ 2147483647 w 116"/>
                <a:gd name="T11" fmla="*/ 2147483647 h 238"/>
                <a:gd name="T12" fmla="*/ 2147483647 w 116"/>
                <a:gd name="T13" fmla="*/ 2147483647 h 238"/>
                <a:gd name="T14" fmla="*/ 2147483647 w 116"/>
                <a:gd name="T15" fmla="*/ 2147483647 h 238"/>
                <a:gd name="T16" fmla="*/ 2147483647 w 116"/>
                <a:gd name="T17" fmla="*/ 2147483647 h 238"/>
                <a:gd name="T18" fmla="*/ 2147483647 w 116"/>
                <a:gd name="T19" fmla="*/ 2147483647 h 238"/>
                <a:gd name="T20" fmla="*/ 2147483647 w 116"/>
                <a:gd name="T21" fmla="*/ 2147483647 h 238"/>
                <a:gd name="T22" fmla="*/ 2147483647 w 116"/>
                <a:gd name="T23" fmla="*/ 2147483647 h 238"/>
                <a:gd name="T24" fmla="*/ 2147483647 w 116"/>
                <a:gd name="T25" fmla="*/ 2147483647 h 238"/>
                <a:gd name="T26" fmla="*/ 2147483647 w 116"/>
                <a:gd name="T27" fmla="*/ 2147483647 h 238"/>
                <a:gd name="T28" fmla="*/ 2147483647 w 116"/>
                <a:gd name="T29" fmla="*/ 2147483647 h 238"/>
                <a:gd name="T30" fmla="*/ 2147483647 w 116"/>
                <a:gd name="T31" fmla="*/ 2147483647 h 238"/>
                <a:gd name="T32" fmla="*/ 2147483647 w 116"/>
                <a:gd name="T33" fmla="*/ 2147483647 h 238"/>
                <a:gd name="T34" fmla="*/ 2147483647 w 116"/>
                <a:gd name="T35" fmla="*/ 2147483647 h 238"/>
                <a:gd name="T36" fmla="*/ 2147483647 w 116"/>
                <a:gd name="T37" fmla="*/ 2147483647 h 238"/>
                <a:gd name="T38" fmla="*/ 2147483647 w 116"/>
                <a:gd name="T39" fmla="*/ 2147483647 h 238"/>
                <a:gd name="T40" fmla="*/ 2147483647 w 116"/>
                <a:gd name="T41" fmla="*/ 2147483647 h 238"/>
                <a:gd name="T42" fmla="*/ 2147483647 w 116"/>
                <a:gd name="T43" fmla="*/ 2147483647 h 238"/>
                <a:gd name="T44" fmla="*/ 2147483647 w 116"/>
                <a:gd name="T45" fmla="*/ 2147483647 h 238"/>
                <a:gd name="T46" fmla="*/ 0 w 116"/>
                <a:gd name="T47" fmla="*/ 2147483647 h 238"/>
                <a:gd name="T48" fmla="*/ 2147483647 w 116"/>
                <a:gd name="T49" fmla="*/ 2147483647 h 238"/>
                <a:gd name="T50" fmla="*/ 2147483647 w 116"/>
                <a:gd name="T51" fmla="*/ 2147483647 h 238"/>
                <a:gd name="T52" fmla="*/ 2147483647 w 116"/>
                <a:gd name="T53" fmla="*/ 2147483647 h 238"/>
                <a:gd name="T54" fmla="*/ 2147483647 w 116"/>
                <a:gd name="T55" fmla="*/ 2147483647 h 238"/>
                <a:gd name="T56" fmla="*/ 2147483647 w 116"/>
                <a:gd name="T57" fmla="*/ 2147483647 h 238"/>
                <a:gd name="T58" fmla="*/ 2147483647 w 116"/>
                <a:gd name="T59" fmla="*/ 2147483647 h 238"/>
                <a:gd name="T60" fmla="*/ 2147483647 w 116"/>
                <a:gd name="T61" fmla="*/ 2147483647 h 238"/>
                <a:gd name="T62" fmla="*/ 2147483647 w 116"/>
                <a:gd name="T63" fmla="*/ 2147483647 h 238"/>
                <a:gd name="T64" fmla="*/ 2147483647 w 116"/>
                <a:gd name="T65" fmla="*/ 2147483647 h 23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6"/>
                <a:gd name="T100" fmla="*/ 0 h 238"/>
                <a:gd name="T101" fmla="*/ 116 w 116"/>
                <a:gd name="T102" fmla="*/ 238 h 23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6" h="238">
                  <a:moveTo>
                    <a:pt x="78" y="4"/>
                  </a:moveTo>
                  <a:lnTo>
                    <a:pt x="99" y="0"/>
                  </a:lnTo>
                  <a:lnTo>
                    <a:pt x="110" y="4"/>
                  </a:lnTo>
                  <a:lnTo>
                    <a:pt x="116" y="17"/>
                  </a:lnTo>
                  <a:lnTo>
                    <a:pt x="116" y="34"/>
                  </a:lnTo>
                  <a:lnTo>
                    <a:pt x="114" y="53"/>
                  </a:lnTo>
                  <a:lnTo>
                    <a:pt x="110" y="75"/>
                  </a:lnTo>
                  <a:lnTo>
                    <a:pt x="105" y="94"/>
                  </a:lnTo>
                  <a:lnTo>
                    <a:pt x="103" y="111"/>
                  </a:lnTo>
                  <a:lnTo>
                    <a:pt x="103" y="143"/>
                  </a:lnTo>
                  <a:lnTo>
                    <a:pt x="101" y="175"/>
                  </a:lnTo>
                  <a:lnTo>
                    <a:pt x="97" y="203"/>
                  </a:lnTo>
                  <a:lnTo>
                    <a:pt x="93" y="220"/>
                  </a:lnTo>
                  <a:lnTo>
                    <a:pt x="88" y="225"/>
                  </a:lnTo>
                  <a:lnTo>
                    <a:pt x="82" y="229"/>
                  </a:lnTo>
                  <a:lnTo>
                    <a:pt x="71" y="233"/>
                  </a:lnTo>
                  <a:lnTo>
                    <a:pt x="60" y="238"/>
                  </a:lnTo>
                  <a:lnTo>
                    <a:pt x="48" y="238"/>
                  </a:lnTo>
                  <a:lnTo>
                    <a:pt x="37" y="235"/>
                  </a:lnTo>
                  <a:lnTo>
                    <a:pt x="28" y="227"/>
                  </a:lnTo>
                  <a:lnTo>
                    <a:pt x="20" y="216"/>
                  </a:lnTo>
                  <a:lnTo>
                    <a:pt x="9" y="186"/>
                  </a:lnTo>
                  <a:lnTo>
                    <a:pt x="2" y="160"/>
                  </a:lnTo>
                  <a:lnTo>
                    <a:pt x="0" y="139"/>
                  </a:lnTo>
                  <a:lnTo>
                    <a:pt x="2" y="124"/>
                  </a:lnTo>
                  <a:lnTo>
                    <a:pt x="9" y="109"/>
                  </a:lnTo>
                  <a:lnTo>
                    <a:pt x="20" y="92"/>
                  </a:lnTo>
                  <a:lnTo>
                    <a:pt x="35" y="79"/>
                  </a:lnTo>
                  <a:lnTo>
                    <a:pt x="48" y="75"/>
                  </a:lnTo>
                  <a:lnTo>
                    <a:pt x="56" y="64"/>
                  </a:lnTo>
                  <a:lnTo>
                    <a:pt x="63" y="40"/>
                  </a:lnTo>
                  <a:lnTo>
                    <a:pt x="69" y="17"/>
                  </a:lnTo>
                  <a:lnTo>
                    <a:pt x="78" y="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85000"/>
                </a:schemeClr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kumimoji="0" lang="zh-TW" altLang="en-US">
                <a:solidFill>
                  <a:srgbClr val="000000"/>
                </a:solidFill>
                <a:latin typeface="Times New Roman"/>
                <a:ea typeface="新細明體"/>
              </a:endParaRPr>
            </a:p>
          </p:txBody>
        </p:sp>
      </p:grpSp>
      <p:sp>
        <p:nvSpPr>
          <p:cNvPr id="86" name="Rectangle 1">
            <a:extLst>
              <a:ext uri="{FF2B5EF4-FFF2-40B4-BE49-F238E27FC236}">
                <a16:creationId xmlns="" xmlns:a16="http://schemas.microsoft.com/office/drawing/2014/main" id="{A07488B3-DF9F-474C-9793-FD8BAB1A4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328613"/>
            <a:ext cx="78253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en-US" sz="4400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成功案例</a:t>
            </a:r>
            <a:r>
              <a:rPr lang="en-US" altLang="zh-TW" sz="4400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4400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石油及天然氣</a:t>
            </a:r>
            <a:endParaRPr lang="en-US" altLang="fr-FR" sz="4400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="" xmlns:a16="http://schemas.microsoft.com/office/drawing/2014/main" id="{FC7B451D-413E-4A0B-B6D8-8AD6AC6D9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1166624"/>
            <a:ext cx="1439863" cy="24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>
              <a:lnSpc>
                <a:spcPct val="80000"/>
              </a:lnSpc>
              <a:spcBef>
                <a:spcPct val="20000"/>
              </a:spcBef>
            </a:pPr>
            <a:r>
              <a:rPr lang="fr-FR" altLang="zh-TW" sz="1200" dirty="0">
                <a:solidFill>
                  <a:srgbClr val="206EAF"/>
                </a:solidFill>
                <a:latin typeface="Arial" charset="0"/>
                <a:ea typeface="新細明體"/>
              </a:rPr>
              <a:t>American: 2</a:t>
            </a:r>
          </a:p>
        </p:txBody>
      </p:sp>
      <p:sp>
        <p:nvSpPr>
          <p:cNvPr id="88" name="矩形 87">
            <a:extLst>
              <a:ext uri="{FF2B5EF4-FFF2-40B4-BE49-F238E27FC236}">
                <a16:creationId xmlns="" xmlns:a16="http://schemas.microsoft.com/office/drawing/2014/main" id="{B8F183BF-1241-4F1D-9AE2-495ECB798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0" y="1166624"/>
            <a:ext cx="1368425" cy="24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206EAF"/>
                </a:solidFill>
                <a:latin typeface="Arial" charset="0"/>
                <a:ea typeface="新細明體"/>
              </a:rPr>
              <a:t>Africa: 1 </a:t>
            </a:r>
          </a:p>
        </p:txBody>
      </p:sp>
      <p:sp>
        <p:nvSpPr>
          <p:cNvPr id="89" name="矩形 12">
            <a:extLst>
              <a:ext uri="{FF2B5EF4-FFF2-40B4-BE49-F238E27FC236}">
                <a16:creationId xmlns="" xmlns:a16="http://schemas.microsoft.com/office/drawing/2014/main" id="{F3A9DC19-5F4B-44BC-80C2-6984547DC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4138" y="1126936"/>
            <a:ext cx="1368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/>
            <a:r>
              <a:rPr lang="en-GB" altLang="zh-TW" sz="1200" dirty="0">
                <a:solidFill>
                  <a:srgbClr val="206EAF"/>
                </a:solidFill>
                <a:latin typeface="Arial" charset="0"/>
                <a:ea typeface="新細明體"/>
              </a:rPr>
              <a:t>Europe: 7</a:t>
            </a:r>
          </a:p>
        </p:txBody>
      </p:sp>
      <p:graphicFrame>
        <p:nvGraphicFramePr>
          <p:cNvPr id="90" name="Object 8">
            <a:extLst>
              <a:ext uri="{FF2B5EF4-FFF2-40B4-BE49-F238E27FC236}">
                <a16:creationId xmlns="" xmlns:a16="http://schemas.microsoft.com/office/drawing/2014/main" id="{A390DA4F-0132-4097-B8BF-B700BD79B9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086274"/>
              </p:ext>
            </p:extLst>
          </p:nvPr>
        </p:nvGraphicFramePr>
        <p:xfrm flipH="1">
          <a:off x="2151063" y="3535363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80" name="多媒體項目" r:id="rId3" imgW="2344848" imgH="3468986" progId="">
                  <p:embed/>
                </p:oleObj>
              </mc:Choice>
              <mc:Fallback>
                <p:oleObj name="多媒體項目" r:id="rId3" imgW="2344848" imgH="3468986" progId="">
                  <p:embed/>
                  <p:pic>
                    <p:nvPicPr>
                      <p:cNvPr id="1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151063" y="3535363"/>
                        <a:ext cx="141287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" name="Object 9">
            <a:extLst>
              <a:ext uri="{FF2B5EF4-FFF2-40B4-BE49-F238E27FC236}">
                <a16:creationId xmlns="" xmlns:a16="http://schemas.microsoft.com/office/drawing/2014/main" id="{52903F88-A914-4614-840F-23DDCDA80E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491935"/>
              </p:ext>
            </p:extLst>
          </p:nvPr>
        </p:nvGraphicFramePr>
        <p:xfrm flipH="1">
          <a:off x="2006600" y="4327525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81" name="多媒體項目" r:id="rId5" imgW="2344848" imgH="3468986" progId="">
                  <p:embed/>
                </p:oleObj>
              </mc:Choice>
              <mc:Fallback>
                <p:oleObj name="多媒體項目" r:id="rId5" imgW="2344848" imgH="3468986" progId="">
                  <p:embed/>
                  <p:pic>
                    <p:nvPicPr>
                      <p:cNvPr id="2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006600" y="4327525"/>
                        <a:ext cx="141288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Object 10">
            <a:extLst>
              <a:ext uri="{FF2B5EF4-FFF2-40B4-BE49-F238E27FC236}">
                <a16:creationId xmlns="" xmlns:a16="http://schemas.microsoft.com/office/drawing/2014/main" id="{AB4A01E6-9430-41CB-9B43-734E7DD395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4741289"/>
              </p:ext>
            </p:extLst>
          </p:nvPr>
        </p:nvGraphicFramePr>
        <p:xfrm flipH="1">
          <a:off x="4279900" y="3690938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82" name="多媒體項目" r:id="rId6" imgW="2344848" imgH="3468986" progId="">
                  <p:embed/>
                </p:oleObj>
              </mc:Choice>
              <mc:Fallback>
                <p:oleObj name="多媒體項目" r:id="rId6" imgW="2344848" imgH="3468986" progId="">
                  <p:embed/>
                  <p:pic>
                    <p:nvPicPr>
                      <p:cNvPr id="2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279900" y="3690938"/>
                        <a:ext cx="141288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Object 12">
            <a:extLst>
              <a:ext uri="{FF2B5EF4-FFF2-40B4-BE49-F238E27FC236}">
                <a16:creationId xmlns="" xmlns:a16="http://schemas.microsoft.com/office/drawing/2014/main" id="{E5D33042-1E14-4941-9EA1-A5338457E9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1164415"/>
              </p:ext>
            </p:extLst>
          </p:nvPr>
        </p:nvGraphicFramePr>
        <p:xfrm flipH="1">
          <a:off x="4456113" y="4256088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83" name="多媒體項目" r:id="rId7" imgW="2344848" imgH="3468986" progId="">
                  <p:embed/>
                </p:oleObj>
              </mc:Choice>
              <mc:Fallback>
                <p:oleObj name="多媒體項目" r:id="rId7" imgW="2344848" imgH="3468986" progId="">
                  <p:embed/>
                  <p:pic>
                    <p:nvPicPr>
                      <p:cNvPr id="2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456113" y="4256088"/>
                        <a:ext cx="141287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" name="Object 14">
            <a:extLst>
              <a:ext uri="{FF2B5EF4-FFF2-40B4-BE49-F238E27FC236}">
                <a16:creationId xmlns="" xmlns:a16="http://schemas.microsoft.com/office/drawing/2014/main" id="{40BCDF54-7548-41F8-811C-4552120FF1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77191"/>
              </p:ext>
            </p:extLst>
          </p:nvPr>
        </p:nvGraphicFramePr>
        <p:xfrm flipH="1">
          <a:off x="5192713" y="3444875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84" name="多媒體項目" r:id="rId8" imgW="2344848" imgH="3468986" progId="">
                  <p:embed/>
                </p:oleObj>
              </mc:Choice>
              <mc:Fallback>
                <p:oleObj name="多媒體項目" r:id="rId8" imgW="2344848" imgH="3468986" progId="">
                  <p:embed/>
                  <p:pic>
                    <p:nvPicPr>
                      <p:cNvPr id="2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192713" y="3444875"/>
                        <a:ext cx="141287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" name="Object 15">
            <a:extLst>
              <a:ext uri="{FF2B5EF4-FFF2-40B4-BE49-F238E27FC236}">
                <a16:creationId xmlns="" xmlns:a16="http://schemas.microsoft.com/office/drawing/2014/main" id="{43D3EB16-C0F5-416E-B18C-76F2731C7E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155815"/>
              </p:ext>
            </p:extLst>
          </p:nvPr>
        </p:nvGraphicFramePr>
        <p:xfrm flipH="1">
          <a:off x="4022725" y="3608388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85" name="多媒體項目" r:id="rId9" imgW="2344848" imgH="3468986" progId="">
                  <p:embed/>
                </p:oleObj>
              </mc:Choice>
              <mc:Fallback>
                <p:oleObj name="多媒體項目" r:id="rId9" imgW="2344848" imgH="3468986" progId="">
                  <p:embed/>
                  <p:pic>
                    <p:nvPicPr>
                      <p:cNvPr id="2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022725" y="3608388"/>
                        <a:ext cx="141288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" name="Object 16">
            <a:extLst>
              <a:ext uri="{FF2B5EF4-FFF2-40B4-BE49-F238E27FC236}">
                <a16:creationId xmlns="" xmlns:a16="http://schemas.microsoft.com/office/drawing/2014/main" id="{8EED8500-77EB-448A-B1DE-927B698708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990619"/>
              </p:ext>
            </p:extLst>
          </p:nvPr>
        </p:nvGraphicFramePr>
        <p:xfrm flipH="1">
          <a:off x="4311650" y="3319463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86" name="多媒體項目" r:id="rId10" imgW="2344848" imgH="3468986" progId="">
                  <p:embed/>
                </p:oleObj>
              </mc:Choice>
              <mc:Fallback>
                <p:oleObj name="多媒體項目" r:id="rId10" imgW="2344848" imgH="3468986" progId="">
                  <p:embed/>
                  <p:pic>
                    <p:nvPicPr>
                      <p:cNvPr id="2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311650" y="3319463"/>
                        <a:ext cx="141288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" name="Object 17">
            <a:extLst>
              <a:ext uri="{FF2B5EF4-FFF2-40B4-BE49-F238E27FC236}">
                <a16:creationId xmlns="" xmlns:a16="http://schemas.microsoft.com/office/drawing/2014/main" id="{A7CA8B92-BF1D-497B-9202-BBC4B33F82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5684540"/>
              </p:ext>
            </p:extLst>
          </p:nvPr>
        </p:nvGraphicFramePr>
        <p:xfrm flipH="1">
          <a:off x="5510188" y="4471988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87" name="多媒體項目" r:id="rId11" imgW="2344848" imgH="3468986" progId="">
                  <p:embed/>
                </p:oleObj>
              </mc:Choice>
              <mc:Fallback>
                <p:oleObj name="多媒體項目" r:id="rId11" imgW="2344848" imgH="3468986" progId="">
                  <p:embed/>
                  <p:pic>
                    <p:nvPicPr>
                      <p:cNvPr id="2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510188" y="4471988"/>
                        <a:ext cx="141287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" name="Object 18">
            <a:extLst>
              <a:ext uri="{FF2B5EF4-FFF2-40B4-BE49-F238E27FC236}">
                <a16:creationId xmlns="" xmlns:a16="http://schemas.microsoft.com/office/drawing/2014/main" id="{D92412D7-A100-4026-8339-7F3EC2D5A8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6821420"/>
              </p:ext>
            </p:extLst>
          </p:nvPr>
        </p:nvGraphicFramePr>
        <p:xfrm flipH="1">
          <a:off x="6590953" y="4725144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88" name="多媒體項目" r:id="rId12" imgW="2344848" imgH="3468986" progId="">
                  <p:embed/>
                </p:oleObj>
              </mc:Choice>
              <mc:Fallback>
                <p:oleObj name="多媒體項目" r:id="rId12" imgW="2344848" imgH="3468986" progId="">
                  <p:embed/>
                  <p:pic>
                    <p:nvPicPr>
                      <p:cNvPr id="2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590953" y="4725144"/>
                        <a:ext cx="141287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" name="Object 19">
            <a:extLst>
              <a:ext uri="{FF2B5EF4-FFF2-40B4-BE49-F238E27FC236}">
                <a16:creationId xmlns="" xmlns:a16="http://schemas.microsoft.com/office/drawing/2014/main" id="{A452AB2C-9DA0-475E-BAC5-1C7B306A15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141276"/>
              </p:ext>
            </p:extLst>
          </p:nvPr>
        </p:nvGraphicFramePr>
        <p:xfrm flipH="1">
          <a:off x="6372200" y="4798169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89" name="多媒體項目" r:id="rId13" imgW="2344848" imgH="3468986" progId="">
                  <p:embed/>
                </p:oleObj>
              </mc:Choice>
              <mc:Fallback>
                <p:oleObj name="多媒體項目" r:id="rId13" imgW="2344848" imgH="3468986" progId="">
                  <p:embed/>
                  <p:pic>
                    <p:nvPicPr>
                      <p:cNvPr id="1128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372200" y="4798169"/>
                        <a:ext cx="141288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" name="Object 20">
            <a:extLst>
              <a:ext uri="{FF2B5EF4-FFF2-40B4-BE49-F238E27FC236}">
                <a16:creationId xmlns="" xmlns:a16="http://schemas.microsoft.com/office/drawing/2014/main" id="{814AA27C-BFF5-4799-A7FA-84F296DD1B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6835208"/>
              </p:ext>
            </p:extLst>
          </p:nvPr>
        </p:nvGraphicFramePr>
        <p:xfrm flipH="1">
          <a:off x="5365725" y="4256088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90" name="多媒體項目" r:id="rId14" imgW="2344848" imgH="3468986" progId="">
                  <p:embed/>
                </p:oleObj>
              </mc:Choice>
              <mc:Fallback>
                <p:oleObj name="多媒體項目" r:id="rId14" imgW="2344848" imgH="3468986" progId="">
                  <p:embed/>
                  <p:pic>
                    <p:nvPicPr>
                      <p:cNvPr id="3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365725" y="4256088"/>
                        <a:ext cx="141288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" name="Object 21">
            <a:extLst>
              <a:ext uri="{FF2B5EF4-FFF2-40B4-BE49-F238E27FC236}">
                <a16:creationId xmlns="" xmlns:a16="http://schemas.microsoft.com/office/drawing/2014/main" id="{89DFE2DE-E4D8-49DF-A8A9-9068EC748E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4646122"/>
              </p:ext>
            </p:extLst>
          </p:nvPr>
        </p:nvGraphicFramePr>
        <p:xfrm flipH="1">
          <a:off x="6015013" y="4543425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91" name="多媒體項目" r:id="rId15" imgW="2344848" imgH="3468986" progId="">
                  <p:embed/>
                </p:oleObj>
              </mc:Choice>
              <mc:Fallback>
                <p:oleObj name="多媒體項目" r:id="rId15" imgW="2344848" imgH="3468986" progId="">
                  <p:embed/>
                  <p:pic>
                    <p:nvPicPr>
                      <p:cNvPr id="3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015013" y="4543425"/>
                        <a:ext cx="141287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" name="Object 22">
            <a:extLst>
              <a:ext uri="{FF2B5EF4-FFF2-40B4-BE49-F238E27FC236}">
                <a16:creationId xmlns="" xmlns:a16="http://schemas.microsoft.com/office/drawing/2014/main" id="{20A94A4C-77AA-4CEE-B39F-EFC59B9924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40263"/>
              </p:ext>
            </p:extLst>
          </p:nvPr>
        </p:nvGraphicFramePr>
        <p:xfrm flipH="1">
          <a:off x="5006950" y="4327525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92" name="多媒體項目" r:id="rId16" imgW="2344848" imgH="3468986" progId="">
                  <p:embed/>
                </p:oleObj>
              </mc:Choice>
              <mc:Fallback>
                <p:oleObj name="多媒體項目" r:id="rId16" imgW="2344848" imgH="3468986" progId="">
                  <p:embed/>
                  <p:pic>
                    <p:nvPicPr>
                      <p:cNvPr id="3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006950" y="4327525"/>
                        <a:ext cx="141288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矩形 102">
            <a:extLst>
              <a:ext uri="{FF2B5EF4-FFF2-40B4-BE49-F238E27FC236}">
                <a16:creationId xmlns="" xmlns:a16="http://schemas.microsoft.com/office/drawing/2014/main" id="{F6E5D302-DE47-47A7-9B11-BA6986473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0863" y="1180911"/>
            <a:ext cx="1160462" cy="24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>
              <a:lnSpc>
                <a:spcPct val="80000"/>
              </a:lnSpc>
              <a:spcBef>
                <a:spcPct val="20000"/>
              </a:spcBef>
            </a:pPr>
            <a:r>
              <a:rPr lang="en-US" altLang="zh-TW" sz="1200" dirty="0">
                <a:solidFill>
                  <a:srgbClr val="206EAF"/>
                </a:solidFill>
                <a:latin typeface="Arial" charset="0"/>
                <a:ea typeface="新細明體"/>
              </a:rPr>
              <a:t>Asia: 8</a:t>
            </a:r>
          </a:p>
        </p:txBody>
      </p:sp>
      <p:sp>
        <p:nvSpPr>
          <p:cNvPr id="104" name="Text Box 26">
            <a:extLst>
              <a:ext uri="{FF2B5EF4-FFF2-40B4-BE49-F238E27FC236}">
                <a16:creationId xmlns="" xmlns:a16="http://schemas.microsoft.com/office/drawing/2014/main" id="{FBE51330-AE6F-4C64-8BB4-D77C96F37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7383" y="5296733"/>
            <a:ext cx="2157963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>
            <a:spAutoFit/>
          </a:bodyPr>
          <a:lstStyle>
            <a:lvl1pPr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0" hangingPunct="0"/>
            <a:r>
              <a:rPr lang="zh-TW" altLang="en-US" sz="2000" b="0" dirty="0">
                <a:solidFill>
                  <a:srgbClr val="000000"/>
                </a:solidFill>
                <a:ea typeface="標楷體" panose="03000509000000000000" pitchFamily="65" charset="-120"/>
              </a:rPr>
              <a:t>超過</a:t>
            </a:r>
            <a:r>
              <a:rPr lang="en-US" altLang="zh-TW" sz="2000" b="0" dirty="0">
                <a:solidFill>
                  <a:srgbClr val="FF00FF"/>
                </a:solidFill>
              </a:rPr>
              <a:t>15+</a:t>
            </a:r>
            <a:r>
              <a:rPr lang="zh-TW" altLang="en-US" sz="2000" b="0" dirty="0">
                <a:solidFill>
                  <a:srgbClr val="000000"/>
                </a:solidFill>
                <a:ea typeface="標楷體" panose="03000509000000000000" pitchFamily="65" charset="-120"/>
              </a:rPr>
              <a:t>成功案例</a:t>
            </a:r>
            <a:endParaRPr lang="en-US" altLang="zh-TW" sz="2000" b="0" dirty="0">
              <a:solidFill>
                <a:srgbClr val="000000"/>
              </a:solidFill>
            </a:endParaRPr>
          </a:p>
        </p:txBody>
      </p:sp>
      <p:graphicFrame>
        <p:nvGraphicFramePr>
          <p:cNvPr id="105" name="表格 104">
            <a:extLst>
              <a:ext uri="{FF2B5EF4-FFF2-40B4-BE49-F238E27FC236}">
                <a16:creationId xmlns="" xmlns:a16="http://schemas.microsoft.com/office/drawing/2014/main" id="{682D62BE-23DB-470F-88B2-946C2CA6CD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689764"/>
              </p:ext>
            </p:extLst>
          </p:nvPr>
        </p:nvGraphicFramePr>
        <p:xfrm>
          <a:off x="2130425" y="1465074"/>
          <a:ext cx="1257300" cy="192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92087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Egypt</a:t>
                      </a:r>
                    </a:p>
                  </a:txBody>
                  <a:tcPr marL="142875" marR="9525" marT="94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altLang="zh-TW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494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6" name="表格 105">
            <a:extLst>
              <a:ext uri="{FF2B5EF4-FFF2-40B4-BE49-F238E27FC236}">
                <a16:creationId xmlns="" xmlns:a16="http://schemas.microsoft.com/office/drawing/2014/main" id="{F6739D07-128E-4DAC-8ABF-44DD0CA14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969294"/>
              </p:ext>
            </p:extLst>
          </p:nvPr>
        </p:nvGraphicFramePr>
        <p:xfrm>
          <a:off x="601663" y="1484124"/>
          <a:ext cx="1257300" cy="384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75581">
                <a:tc>
                  <a:txBody>
                    <a:bodyPr/>
                    <a:lstStyle/>
                    <a:p>
                      <a:pPr marL="0" indent="-171450" algn="l" defTabSz="914400" rtl="0" eaLnBrk="1" fontAlgn="ctr" latinLnBrk="0" hangingPunct="1">
                        <a:buFontTx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Canada</a:t>
                      </a:r>
                    </a:p>
                  </a:txBody>
                  <a:tcPr marL="142875" marR="9525" marT="954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altLang="zh-TW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49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558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Mexico</a:t>
                      </a:r>
                    </a:p>
                  </a:txBody>
                  <a:tcPr marL="142875" marR="9525" marT="954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altLang="zh-TW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49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7" name="表格 106">
            <a:extLst>
              <a:ext uri="{FF2B5EF4-FFF2-40B4-BE49-F238E27FC236}">
                <a16:creationId xmlns="" xmlns:a16="http://schemas.microsoft.com/office/drawing/2014/main" id="{6273D063-ADA0-4BE9-9A3D-0E7115517E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811444"/>
              </p:ext>
            </p:extLst>
          </p:nvPr>
        </p:nvGraphicFramePr>
        <p:xfrm>
          <a:off x="5583238" y="1482536"/>
          <a:ext cx="1365026" cy="11543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90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92352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India</a:t>
                      </a:r>
                    </a:p>
                  </a:txBody>
                  <a:tcPr marL="142875" marR="9525" marT="951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altLang="zh-TW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16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2352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Indonesia</a:t>
                      </a:r>
                    </a:p>
                  </a:txBody>
                  <a:tcPr marL="142875" marR="9525" marT="951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altLang="zh-TW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16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2352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Malaysia</a:t>
                      </a:r>
                    </a:p>
                  </a:txBody>
                  <a:tcPr marL="142875" marR="9525" marT="951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en-US" altLang="zh-TW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16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2352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Pakistan</a:t>
                      </a:r>
                    </a:p>
                  </a:txBody>
                  <a:tcPr marL="142875" marR="9525" marT="951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altLang="zh-TW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16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128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Thailand</a:t>
                      </a:r>
                    </a:p>
                  </a:txBody>
                  <a:tcPr marL="142875" marR="9525" marT="951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altLang="zh-TW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16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2352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UAE</a:t>
                      </a:r>
                    </a:p>
                  </a:txBody>
                  <a:tcPr marL="142875" marR="9525" marT="951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altLang="zh-TW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16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8" name="表格 107">
            <a:extLst>
              <a:ext uri="{FF2B5EF4-FFF2-40B4-BE49-F238E27FC236}">
                <a16:creationId xmlns="" xmlns:a16="http://schemas.microsoft.com/office/drawing/2014/main" id="{1F6E68A0-0A23-4323-AC73-12B931F9C9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752392"/>
              </p:ext>
            </p:extLst>
          </p:nvPr>
        </p:nvGraphicFramePr>
        <p:xfrm>
          <a:off x="3843338" y="1499999"/>
          <a:ext cx="1257300" cy="577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92484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France</a:t>
                      </a:r>
                    </a:p>
                  </a:txBody>
                  <a:tcPr marL="142875" marR="9525" marT="952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altLang="zh-TW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9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2484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Norway</a:t>
                      </a:r>
                    </a:p>
                  </a:txBody>
                  <a:tcPr marL="142875" marR="9525" marT="952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altLang="zh-TW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9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2484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+mn-cs"/>
                        </a:rPr>
                        <a:t>UK</a:t>
                      </a:r>
                    </a:p>
                  </a:txBody>
                  <a:tcPr marL="142875" marR="9525" marT="952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u="none" strike="noStrike" baseline="0" dirty="0"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US" altLang="zh-TW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9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9" name="Object 14">
            <a:extLst>
              <a:ext uri="{FF2B5EF4-FFF2-40B4-BE49-F238E27FC236}">
                <a16:creationId xmlns="" xmlns:a16="http://schemas.microsoft.com/office/drawing/2014/main" id="{94A57FDD-DE78-464A-A6F8-38A8C00D1C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786297"/>
              </p:ext>
            </p:extLst>
          </p:nvPr>
        </p:nvGraphicFramePr>
        <p:xfrm flipH="1">
          <a:off x="5829275" y="4006850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93" name="多媒體項目" r:id="rId17" imgW="2344848" imgH="3468986" progId="">
                  <p:embed/>
                </p:oleObj>
              </mc:Choice>
              <mc:Fallback>
                <p:oleObj name="多媒體項目" r:id="rId17" imgW="2344848" imgH="3468986" progId="">
                  <p:embed/>
                  <p:pic>
                    <p:nvPicPr>
                      <p:cNvPr id="41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829275" y="4006850"/>
                        <a:ext cx="141288" cy="20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227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7" grpId="0"/>
      <p:bldP spid="88" grpId="0"/>
      <p:bldP spid="89" grpId="0"/>
      <p:bldP spid="103" grpId="0"/>
      <p:bldP spid="10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投影片編號版面配置區 1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34</a:t>
            </a:fld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52" name="群組 51">
            <a:extLst>
              <a:ext uri="{FF2B5EF4-FFF2-40B4-BE49-F238E27FC236}">
                <a16:creationId xmlns="" xmlns:a16="http://schemas.microsoft.com/office/drawing/2014/main" id="{A08F771E-0448-4595-ACB7-311DDFDCA55C}"/>
              </a:ext>
            </a:extLst>
          </p:cNvPr>
          <p:cNvGrpSpPr/>
          <p:nvPr/>
        </p:nvGrpSpPr>
        <p:grpSpPr>
          <a:xfrm>
            <a:off x="820788" y="3331598"/>
            <a:ext cx="7200800" cy="3193746"/>
            <a:chOff x="323528" y="1700808"/>
            <a:chExt cx="8494713" cy="4371974"/>
          </a:xfrm>
          <a:solidFill>
            <a:schemeClr val="bg1">
              <a:lumMod val="95000"/>
            </a:schemeClr>
          </a:solidFill>
        </p:grpSpPr>
        <p:grpSp>
          <p:nvGrpSpPr>
            <p:cNvPr id="53" name="Group 32">
              <a:extLst>
                <a:ext uri="{FF2B5EF4-FFF2-40B4-BE49-F238E27FC236}">
                  <a16:creationId xmlns="" xmlns:a16="http://schemas.microsoft.com/office/drawing/2014/main" id="{8B5216E4-78D2-4229-BD71-ACC429B7D2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3528" y="1700808"/>
              <a:ext cx="8494713" cy="4371974"/>
              <a:chOff x="171" y="864"/>
              <a:chExt cx="5351" cy="2754"/>
            </a:xfrm>
            <a:grpFill/>
          </p:grpSpPr>
          <p:sp>
            <p:nvSpPr>
              <p:cNvPr id="55" name="Freeform 3">
                <a:extLst>
                  <a:ext uri="{FF2B5EF4-FFF2-40B4-BE49-F238E27FC236}">
                    <a16:creationId xmlns="" xmlns:a16="http://schemas.microsoft.com/office/drawing/2014/main" id="{BE426A5C-F43D-4134-8294-9AE4B9EBF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1" y="2483"/>
                <a:ext cx="670" cy="1135"/>
              </a:xfrm>
              <a:custGeom>
                <a:avLst/>
                <a:gdLst>
                  <a:gd name="T0" fmla="*/ 0 w 670"/>
                  <a:gd name="T1" fmla="*/ 300037 h 1135"/>
                  <a:gd name="T2" fmla="*/ 50800 w 670"/>
                  <a:gd name="T3" fmla="*/ 538162 h 1135"/>
                  <a:gd name="T4" fmla="*/ 139700 w 670"/>
                  <a:gd name="T5" fmla="*/ 633412 h 1135"/>
                  <a:gd name="T6" fmla="*/ 211138 w 670"/>
                  <a:gd name="T7" fmla="*/ 725487 h 1135"/>
                  <a:gd name="T8" fmla="*/ 242888 w 670"/>
                  <a:gd name="T9" fmla="*/ 906462 h 1135"/>
                  <a:gd name="T10" fmla="*/ 204788 w 670"/>
                  <a:gd name="T11" fmla="*/ 1127125 h 1135"/>
                  <a:gd name="T12" fmla="*/ 190500 w 670"/>
                  <a:gd name="T13" fmla="*/ 1293812 h 1135"/>
                  <a:gd name="T14" fmla="*/ 177800 w 670"/>
                  <a:gd name="T15" fmla="*/ 1436687 h 1135"/>
                  <a:gd name="T16" fmla="*/ 146050 w 670"/>
                  <a:gd name="T17" fmla="*/ 1546225 h 1135"/>
                  <a:gd name="T18" fmla="*/ 166688 w 670"/>
                  <a:gd name="T19" fmla="*/ 1662112 h 1135"/>
                  <a:gd name="T20" fmla="*/ 242888 w 670"/>
                  <a:gd name="T21" fmla="*/ 1781175 h 1135"/>
                  <a:gd name="T22" fmla="*/ 293688 w 670"/>
                  <a:gd name="T23" fmla="*/ 1798637 h 1135"/>
                  <a:gd name="T24" fmla="*/ 344488 w 670"/>
                  <a:gd name="T25" fmla="*/ 1801812 h 1135"/>
                  <a:gd name="T26" fmla="*/ 368300 w 670"/>
                  <a:gd name="T27" fmla="*/ 1781175 h 1135"/>
                  <a:gd name="T28" fmla="*/ 333375 w 670"/>
                  <a:gd name="T29" fmla="*/ 1746250 h 1135"/>
                  <a:gd name="T30" fmla="*/ 303213 w 670"/>
                  <a:gd name="T31" fmla="*/ 1662112 h 1135"/>
                  <a:gd name="T32" fmla="*/ 338138 w 670"/>
                  <a:gd name="T33" fmla="*/ 1531937 h 1135"/>
                  <a:gd name="T34" fmla="*/ 415925 w 670"/>
                  <a:gd name="T35" fmla="*/ 1457325 h 1135"/>
                  <a:gd name="T36" fmla="*/ 460375 w 670"/>
                  <a:gd name="T37" fmla="*/ 1352550 h 1135"/>
                  <a:gd name="T38" fmla="*/ 520700 w 670"/>
                  <a:gd name="T39" fmla="*/ 1300162 h 1135"/>
                  <a:gd name="T40" fmla="*/ 585788 w 670"/>
                  <a:gd name="T41" fmla="*/ 1243012 h 1135"/>
                  <a:gd name="T42" fmla="*/ 636588 w 670"/>
                  <a:gd name="T43" fmla="*/ 1177925 h 1135"/>
                  <a:gd name="T44" fmla="*/ 684213 w 670"/>
                  <a:gd name="T45" fmla="*/ 1114425 h 1135"/>
                  <a:gd name="T46" fmla="*/ 715963 w 670"/>
                  <a:gd name="T47" fmla="*/ 1058862 h 1135"/>
                  <a:gd name="T48" fmla="*/ 733425 w 670"/>
                  <a:gd name="T49" fmla="*/ 990600 h 1135"/>
                  <a:gd name="T50" fmla="*/ 752475 w 670"/>
                  <a:gd name="T51" fmla="*/ 942975 h 1135"/>
                  <a:gd name="T52" fmla="*/ 811213 w 670"/>
                  <a:gd name="T53" fmla="*/ 933450 h 1135"/>
                  <a:gd name="T54" fmla="*/ 879475 w 670"/>
                  <a:gd name="T55" fmla="*/ 906462 h 1135"/>
                  <a:gd name="T56" fmla="*/ 939800 w 670"/>
                  <a:gd name="T57" fmla="*/ 885825 h 1135"/>
                  <a:gd name="T58" fmla="*/ 981075 w 670"/>
                  <a:gd name="T59" fmla="*/ 820737 h 1135"/>
                  <a:gd name="T60" fmla="*/ 1028700 w 670"/>
                  <a:gd name="T61" fmla="*/ 681037 h 1135"/>
                  <a:gd name="T62" fmla="*/ 1052513 w 670"/>
                  <a:gd name="T63" fmla="*/ 576262 h 1135"/>
                  <a:gd name="T64" fmla="*/ 1060450 w 670"/>
                  <a:gd name="T65" fmla="*/ 487362 h 1135"/>
                  <a:gd name="T66" fmla="*/ 1028700 w 670"/>
                  <a:gd name="T67" fmla="*/ 433387 h 1135"/>
                  <a:gd name="T68" fmla="*/ 981075 w 670"/>
                  <a:gd name="T69" fmla="*/ 415925 h 1135"/>
                  <a:gd name="T70" fmla="*/ 939800 w 670"/>
                  <a:gd name="T71" fmla="*/ 388937 h 1135"/>
                  <a:gd name="T72" fmla="*/ 909638 w 670"/>
                  <a:gd name="T73" fmla="*/ 341312 h 1135"/>
                  <a:gd name="T74" fmla="*/ 865188 w 670"/>
                  <a:gd name="T75" fmla="*/ 327025 h 1135"/>
                  <a:gd name="T76" fmla="*/ 820738 w 670"/>
                  <a:gd name="T77" fmla="*/ 327025 h 1135"/>
                  <a:gd name="T78" fmla="*/ 781050 w 670"/>
                  <a:gd name="T79" fmla="*/ 309562 h 1135"/>
                  <a:gd name="T80" fmla="*/ 728663 w 670"/>
                  <a:gd name="T81" fmla="*/ 234950 h 1135"/>
                  <a:gd name="T82" fmla="*/ 674688 w 670"/>
                  <a:gd name="T83" fmla="*/ 174625 h 1135"/>
                  <a:gd name="T84" fmla="*/ 582613 w 670"/>
                  <a:gd name="T85" fmla="*/ 112712 h 1135"/>
                  <a:gd name="T86" fmla="*/ 460375 w 670"/>
                  <a:gd name="T87" fmla="*/ 58737 h 1135"/>
                  <a:gd name="T88" fmla="*/ 361950 w 670"/>
                  <a:gd name="T89" fmla="*/ 44450 h 1135"/>
                  <a:gd name="T90" fmla="*/ 293688 w 670"/>
                  <a:gd name="T91" fmla="*/ 38100 h 1135"/>
                  <a:gd name="T92" fmla="*/ 255588 w 670"/>
                  <a:gd name="T93" fmla="*/ 38100 h 1135"/>
                  <a:gd name="T94" fmla="*/ 214313 w 670"/>
                  <a:gd name="T95" fmla="*/ 20637 h 1135"/>
                  <a:gd name="T96" fmla="*/ 177800 w 670"/>
                  <a:gd name="T97" fmla="*/ 0 h 1135"/>
                  <a:gd name="T98" fmla="*/ 133350 w 670"/>
                  <a:gd name="T99" fmla="*/ 26987 h 1135"/>
                  <a:gd name="T100" fmla="*/ 85725 w 670"/>
                  <a:gd name="T101" fmla="*/ 79375 h 1135"/>
                  <a:gd name="T102" fmla="*/ 47625 w 670"/>
                  <a:gd name="T103" fmla="*/ 103187 h 113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70"/>
                  <a:gd name="T157" fmla="*/ 0 h 1135"/>
                  <a:gd name="T158" fmla="*/ 670 w 670"/>
                  <a:gd name="T159" fmla="*/ 1135 h 113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70" h="1135">
                    <a:moveTo>
                      <a:pt x="22" y="73"/>
                    </a:moveTo>
                    <a:lnTo>
                      <a:pt x="9" y="122"/>
                    </a:lnTo>
                    <a:lnTo>
                      <a:pt x="0" y="189"/>
                    </a:lnTo>
                    <a:lnTo>
                      <a:pt x="2" y="260"/>
                    </a:lnTo>
                    <a:lnTo>
                      <a:pt x="17" y="318"/>
                    </a:lnTo>
                    <a:lnTo>
                      <a:pt x="32" y="339"/>
                    </a:lnTo>
                    <a:lnTo>
                      <a:pt x="50" y="361"/>
                    </a:lnTo>
                    <a:lnTo>
                      <a:pt x="69" y="380"/>
                    </a:lnTo>
                    <a:lnTo>
                      <a:pt x="88" y="399"/>
                    </a:lnTo>
                    <a:lnTo>
                      <a:pt x="105" y="418"/>
                    </a:lnTo>
                    <a:lnTo>
                      <a:pt x="122" y="438"/>
                    </a:lnTo>
                    <a:lnTo>
                      <a:pt x="133" y="457"/>
                    </a:lnTo>
                    <a:lnTo>
                      <a:pt x="142" y="478"/>
                    </a:lnTo>
                    <a:lnTo>
                      <a:pt x="150" y="521"/>
                    </a:lnTo>
                    <a:lnTo>
                      <a:pt x="153" y="571"/>
                    </a:lnTo>
                    <a:lnTo>
                      <a:pt x="148" y="622"/>
                    </a:lnTo>
                    <a:lnTo>
                      <a:pt x="137" y="676"/>
                    </a:lnTo>
                    <a:lnTo>
                      <a:pt x="129" y="710"/>
                    </a:lnTo>
                    <a:lnTo>
                      <a:pt x="125" y="744"/>
                    </a:lnTo>
                    <a:lnTo>
                      <a:pt x="122" y="781"/>
                    </a:lnTo>
                    <a:lnTo>
                      <a:pt x="120" y="815"/>
                    </a:lnTo>
                    <a:lnTo>
                      <a:pt x="118" y="847"/>
                    </a:lnTo>
                    <a:lnTo>
                      <a:pt x="116" y="877"/>
                    </a:lnTo>
                    <a:lnTo>
                      <a:pt x="112" y="905"/>
                    </a:lnTo>
                    <a:lnTo>
                      <a:pt x="107" y="927"/>
                    </a:lnTo>
                    <a:lnTo>
                      <a:pt x="99" y="948"/>
                    </a:lnTo>
                    <a:lnTo>
                      <a:pt x="92" y="974"/>
                    </a:lnTo>
                    <a:lnTo>
                      <a:pt x="88" y="997"/>
                    </a:lnTo>
                    <a:lnTo>
                      <a:pt x="95" y="1021"/>
                    </a:lnTo>
                    <a:lnTo>
                      <a:pt x="105" y="1047"/>
                    </a:lnTo>
                    <a:lnTo>
                      <a:pt x="120" y="1077"/>
                    </a:lnTo>
                    <a:lnTo>
                      <a:pt x="135" y="1105"/>
                    </a:lnTo>
                    <a:lnTo>
                      <a:pt x="153" y="1122"/>
                    </a:lnTo>
                    <a:lnTo>
                      <a:pt x="163" y="1126"/>
                    </a:lnTo>
                    <a:lnTo>
                      <a:pt x="174" y="1128"/>
                    </a:lnTo>
                    <a:lnTo>
                      <a:pt x="185" y="1133"/>
                    </a:lnTo>
                    <a:lnTo>
                      <a:pt x="195" y="1133"/>
                    </a:lnTo>
                    <a:lnTo>
                      <a:pt x="208" y="1135"/>
                    </a:lnTo>
                    <a:lnTo>
                      <a:pt x="217" y="1135"/>
                    </a:lnTo>
                    <a:lnTo>
                      <a:pt x="225" y="1133"/>
                    </a:lnTo>
                    <a:lnTo>
                      <a:pt x="232" y="1130"/>
                    </a:lnTo>
                    <a:lnTo>
                      <a:pt x="232" y="1122"/>
                    </a:lnTo>
                    <a:lnTo>
                      <a:pt x="225" y="1118"/>
                    </a:lnTo>
                    <a:lnTo>
                      <a:pt x="219" y="1111"/>
                    </a:lnTo>
                    <a:lnTo>
                      <a:pt x="210" y="1100"/>
                    </a:lnTo>
                    <a:lnTo>
                      <a:pt x="202" y="1088"/>
                    </a:lnTo>
                    <a:lnTo>
                      <a:pt x="195" y="1070"/>
                    </a:lnTo>
                    <a:lnTo>
                      <a:pt x="191" y="1047"/>
                    </a:lnTo>
                    <a:lnTo>
                      <a:pt x="193" y="1015"/>
                    </a:lnTo>
                    <a:lnTo>
                      <a:pt x="202" y="985"/>
                    </a:lnTo>
                    <a:lnTo>
                      <a:pt x="213" y="965"/>
                    </a:lnTo>
                    <a:lnTo>
                      <a:pt x="228" y="950"/>
                    </a:lnTo>
                    <a:lnTo>
                      <a:pt x="245" y="935"/>
                    </a:lnTo>
                    <a:lnTo>
                      <a:pt x="262" y="918"/>
                    </a:lnTo>
                    <a:lnTo>
                      <a:pt x="273" y="897"/>
                    </a:lnTo>
                    <a:lnTo>
                      <a:pt x="281" y="873"/>
                    </a:lnTo>
                    <a:lnTo>
                      <a:pt x="290" y="852"/>
                    </a:lnTo>
                    <a:lnTo>
                      <a:pt x="301" y="834"/>
                    </a:lnTo>
                    <a:lnTo>
                      <a:pt x="313" y="826"/>
                    </a:lnTo>
                    <a:lnTo>
                      <a:pt x="328" y="819"/>
                    </a:lnTo>
                    <a:lnTo>
                      <a:pt x="343" y="811"/>
                    </a:lnTo>
                    <a:lnTo>
                      <a:pt x="356" y="800"/>
                    </a:lnTo>
                    <a:lnTo>
                      <a:pt x="369" y="783"/>
                    </a:lnTo>
                    <a:lnTo>
                      <a:pt x="380" y="768"/>
                    </a:lnTo>
                    <a:lnTo>
                      <a:pt x="391" y="755"/>
                    </a:lnTo>
                    <a:lnTo>
                      <a:pt x="401" y="742"/>
                    </a:lnTo>
                    <a:lnTo>
                      <a:pt x="412" y="729"/>
                    </a:lnTo>
                    <a:lnTo>
                      <a:pt x="421" y="717"/>
                    </a:lnTo>
                    <a:lnTo>
                      <a:pt x="431" y="702"/>
                    </a:lnTo>
                    <a:lnTo>
                      <a:pt x="440" y="689"/>
                    </a:lnTo>
                    <a:lnTo>
                      <a:pt x="444" y="678"/>
                    </a:lnTo>
                    <a:lnTo>
                      <a:pt x="451" y="667"/>
                    </a:lnTo>
                    <a:lnTo>
                      <a:pt x="459" y="656"/>
                    </a:lnTo>
                    <a:lnTo>
                      <a:pt x="464" y="641"/>
                    </a:lnTo>
                    <a:lnTo>
                      <a:pt x="462" y="624"/>
                    </a:lnTo>
                    <a:lnTo>
                      <a:pt x="459" y="609"/>
                    </a:lnTo>
                    <a:lnTo>
                      <a:pt x="464" y="599"/>
                    </a:lnTo>
                    <a:lnTo>
                      <a:pt x="474" y="594"/>
                    </a:lnTo>
                    <a:lnTo>
                      <a:pt x="487" y="592"/>
                    </a:lnTo>
                    <a:lnTo>
                      <a:pt x="498" y="592"/>
                    </a:lnTo>
                    <a:lnTo>
                      <a:pt x="511" y="588"/>
                    </a:lnTo>
                    <a:lnTo>
                      <a:pt x="524" y="584"/>
                    </a:lnTo>
                    <a:lnTo>
                      <a:pt x="539" y="577"/>
                    </a:lnTo>
                    <a:lnTo>
                      <a:pt x="554" y="571"/>
                    </a:lnTo>
                    <a:lnTo>
                      <a:pt x="569" y="569"/>
                    </a:lnTo>
                    <a:lnTo>
                      <a:pt x="582" y="566"/>
                    </a:lnTo>
                    <a:lnTo>
                      <a:pt x="592" y="558"/>
                    </a:lnTo>
                    <a:lnTo>
                      <a:pt x="601" y="547"/>
                    </a:lnTo>
                    <a:lnTo>
                      <a:pt x="610" y="536"/>
                    </a:lnTo>
                    <a:lnTo>
                      <a:pt x="618" y="517"/>
                    </a:lnTo>
                    <a:lnTo>
                      <a:pt x="629" y="487"/>
                    </a:lnTo>
                    <a:lnTo>
                      <a:pt x="640" y="455"/>
                    </a:lnTo>
                    <a:lnTo>
                      <a:pt x="648" y="429"/>
                    </a:lnTo>
                    <a:lnTo>
                      <a:pt x="653" y="408"/>
                    </a:lnTo>
                    <a:lnTo>
                      <a:pt x="659" y="384"/>
                    </a:lnTo>
                    <a:lnTo>
                      <a:pt x="663" y="363"/>
                    </a:lnTo>
                    <a:lnTo>
                      <a:pt x="668" y="346"/>
                    </a:lnTo>
                    <a:lnTo>
                      <a:pt x="670" y="328"/>
                    </a:lnTo>
                    <a:lnTo>
                      <a:pt x="668" y="307"/>
                    </a:lnTo>
                    <a:lnTo>
                      <a:pt x="661" y="285"/>
                    </a:lnTo>
                    <a:lnTo>
                      <a:pt x="655" y="275"/>
                    </a:lnTo>
                    <a:lnTo>
                      <a:pt x="648" y="273"/>
                    </a:lnTo>
                    <a:lnTo>
                      <a:pt x="640" y="268"/>
                    </a:lnTo>
                    <a:lnTo>
                      <a:pt x="629" y="266"/>
                    </a:lnTo>
                    <a:lnTo>
                      <a:pt x="618" y="262"/>
                    </a:lnTo>
                    <a:lnTo>
                      <a:pt x="610" y="258"/>
                    </a:lnTo>
                    <a:lnTo>
                      <a:pt x="599" y="251"/>
                    </a:lnTo>
                    <a:lnTo>
                      <a:pt x="592" y="245"/>
                    </a:lnTo>
                    <a:lnTo>
                      <a:pt x="588" y="238"/>
                    </a:lnTo>
                    <a:lnTo>
                      <a:pt x="582" y="225"/>
                    </a:lnTo>
                    <a:lnTo>
                      <a:pt x="573" y="215"/>
                    </a:lnTo>
                    <a:lnTo>
                      <a:pt x="562" y="208"/>
                    </a:lnTo>
                    <a:lnTo>
                      <a:pt x="552" y="206"/>
                    </a:lnTo>
                    <a:lnTo>
                      <a:pt x="545" y="206"/>
                    </a:lnTo>
                    <a:lnTo>
                      <a:pt x="537" y="206"/>
                    </a:lnTo>
                    <a:lnTo>
                      <a:pt x="528" y="206"/>
                    </a:lnTo>
                    <a:lnTo>
                      <a:pt x="517" y="206"/>
                    </a:lnTo>
                    <a:lnTo>
                      <a:pt x="507" y="204"/>
                    </a:lnTo>
                    <a:lnTo>
                      <a:pt x="498" y="200"/>
                    </a:lnTo>
                    <a:lnTo>
                      <a:pt x="492" y="195"/>
                    </a:lnTo>
                    <a:lnTo>
                      <a:pt x="485" y="189"/>
                    </a:lnTo>
                    <a:lnTo>
                      <a:pt x="474" y="172"/>
                    </a:lnTo>
                    <a:lnTo>
                      <a:pt x="459" y="148"/>
                    </a:lnTo>
                    <a:lnTo>
                      <a:pt x="446" y="129"/>
                    </a:lnTo>
                    <a:lnTo>
                      <a:pt x="434" y="116"/>
                    </a:lnTo>
                    <a:lnTo>
                      <a:pt x="425" y="110"/>
                    </a:lnTo>
                    <a:lnTo>
                      <a:pt x="410" y="99"/>
                    </a:lnTo>
                    <a:lnTo>
                      <a:pt x="391" y="86"/>
                    </a:lnTo>
                    <a:lnTo>
                      <a:pt x="367" y="71"/>
                    </a:lnTo>
                    <a:lnTo>
                      <a:pt x="341" y="58"/>
                    </a:lnTo>
                    <a:lnTo>
                      <a:pt x="316" y="45"/>
                    </a:lnTo>
                    <a:lnTo>
                      <a:pt x="290" y="37"/>
                    </a:lnTo>
                    <a:lnTo>
                      <a:pt x="266" y="32"/>
                    </a:lnTo>
                    <a:lnTo>
                      <a:pt x="245" y="30"/>
                    </a:lnTo>
                    <a:lnTo>
                      <a:pt x="228" y="28"/>
                    </a:lnTo>
                    <a:lnTo>
                      <a:pt x="210" y="26"/>
                    </a:lnTo>
                    <a:lnTo>
                      <a:pt x="198" y="24"/>
                    </a:lnTo>
                    <a:lnTo>
                      <a:pt x="185" y="24"/>
                    </a:lnTo>
                    <a:lnTo>
                      <a:pt x="174" y="22"/>
                    </a:lnTo>
                    <a:lnTo>
                      <a:pt x="168" y="22"/>
                    </a:lnTo>
                    <a:lnTo>
                      <a:pt x="161" y="24"/>
                    </a:lnTo>
                    <a:lnTo>
                      <a:pt x="153" y="24"/>
                    </a:lnTo>
                    <a:lnTo>
                      <a:pt x="144" y="20"/>
                    </a:lnTo>
                    <a:lnTo>
                      <a:pt x="135" y="13"/>
                    </a:lnTo>
                    <a:lnTo>
                      <a:pt x="129" y="7"/>
                    </a:lnTo>
                    <a:lnTo>
                      <a:pt x="120" y="2"/>
                    </a:lnTo>
                    <a:lnTo>
                      <a:pt x="112" y="0"/>
                    </a:lnTo>
                    <a:lnTo>
                      <a:pt x="101" y="5"/>
                    </a:lnTo>
                    <a:lnTo>
                      <a:pt x="92" y="9"/>
                    </a:lnTo>
                    <a:lnTo>
                      <a:pt x="84" y="17"/>
                    </a:lnTo>
                    <a:lnTo>
                      <a:pt x="73" y="30"/>
                    </a:lnTo>
                    <a:lnTo>
                      <a:pt x="65" y="41"/>
                    </a:lnTo>
                    <a:lnTo>
                      <a:pt x="54" y="50"/>
                    </a:lnTo>
                    <a:lnTo>
                      <a:pt x="50" y="52"/>
                    </a:lnTo>
                    <a:lnTo>
                      <a:pt x="41" y="56"/>
                    </a:lnTo>
                    <a:lnTo>
                      <a:pt x="30" y="65"/>
                    </a:lnTo>
                    <a:lnTo>
                      <a:pt x="22" y="73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56" name="Freeform 4">
                <a:extLst>
                  <a:ext uri="{FF2B5EF4-FFF2-40B4-BE49-F238E27FC236}">
                    <a16:creationId xmlns="" xmlns:a16="http://schemas.microsoft.com/office/drawing/2014/main" id="{C876BAF8-EA2E-4914-924B-EB2BD7124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" y="1287"/>
                <a:ext cx="1695" cy="1269"/>
              </a:xfrm>
              <a:custGeom>
                <a:avLst/>
                <a:gdLst>
                  <a:gd name="T0" fmla="*/ 1822450 w 1695"/>
                  <a:gd name="T1" fmla="*/ 1497012 h 1269"/>
                  <a:gd name="T2" fmla="*/ 1695450 w 1695"/>
                  <a:gd name="T3" fmla="*/ 1547812 h 1269"/>
                  <a:gd name="T4" fmla="*/ 1766887 w 1695"/>
                  <a:gd name="T5" fmla="*/ 1731962 h 1269"/>
                  <a:gd name="T6" fmla="*/ 1879600 w 1695"/>
                  <a:gd name="T7" fmla="*/ 1684337 h 1269"/>
                  <a:gd name="T8" fmla="*/ 1924050 w 1695"/>
                  <a:gd name="T9" fmla="*/ 1797050 h 1269"/>
                  <a:gd name="T10" fmla="*/ 2027237 w 1695"/>
                  <a:gd name="T11" fmla="*/ 1949450 h 1269"/>
                  <a:gd name="T12" fmla="*/ 2132012 w 1695"/>
                  <a:gd name="T13" fmla="*/ 1981200 h 1269"/>
                  <a:gd name="T14" fmla="*/ 2057400 w 1695"/>
                  <a:gd name="T15" fmla="*/ 2011362 h 1269"/>
                  <a:gd name="T16" fmla="*/ 1941512 w 1695"/>
                  <a:gd name="T17" fmla="*/ 1957387 h 1269"/>
                  <a:gd name="T18" fmla="*/ 1819275 w 1695"/>
                  <a:gd name="T19" fmla="*/ 1854200 h 1269"/>
                  <a:gd name="T20" fmla="*/ 1652587 w 1695"/>
                  <a:gd name="T21" fmla="*/ 1790700 h 1269"/>
                  <a:gd name="T22" fmla="*/ 1525587 w 1695"/>
                  <a:gd name="T23" fmla="*/ 1681162 h 1269"/>
                  <a:gd name="T24" fmla="*/ 1392237 w 1695"/>
                  <a:gd name="T25" fmla="*/ 1600200 h 1269"/>
                  <a:gd name="T26" fmla="*/ 1219200 w 1695"/>
                  <a:gd name="T27" fmla="*/ 1449387 h 1269"/>
                  <a:gd name="T28" fmla="*/ 1136650 w 1695"/>
                  <a:gd name="T29" fmla="*/ 1279525 h 1269"/>
                  <a:gd name="T30" fmla="*/ 1055687 w 1695"/>
                  <a:gd name="T31" fmla="*/ 1058862 h 1269"/>
                  <a:gd name="T32" fmla="*/ 1014412 w 1695"/>
                  <a:gd name="T33" fmla="*/ 803275 h 1269"/>
                  <a:gd name="T34" fmla="*/ 882650 w 1695"/>
                  <a:gd name="T35" fmla="*/ 642937 h 1269"/>
                  <a:gd name="T36" fmla="*/ 746125 w 1695"/>
                  <a:gd name="T37" fmla="*/ 604837 h 1269"/>
                  <a:gd name="T38" fmla="*/ 609600 w 1695"/>
                  <a:gd name="T39" fmla="*/ 560387 h 1269"/>
                  <a:gd name="T40" fmla="*/ 476250 w 1695"/>
                  <a:gd name="T41" fmla="*/ 523875 h 1269"/>
                  <a:gd name="T42" fmla="*/ 309562 w 1695"/>
                  <a:gd name="T43" fmla="*/ 571500 h 1269"/>
                  <a:gd name="T44" fmla="*/ 160337 w 1695"/>
                  <a:gd name="T45" fmla="*/ 604837 h 1269"/>
                  <a:gd name="T46" fmla="*/ 115887 w 1695"/>
                  <a:gd name="T47" fmla="*/ 381000 h 1269"/>
                  <a:gd name="T48" fmla="*/ 9525 w 1695"/>
                  <a:gd name="T49" fmla="*/ 277812 h 1269"/>
                  <a:gd name="T50" fmla="*/ 179387 w 1695"/>
                  <a:gd name="T51" fmla="*/ 101600 h 1269"/>
                  <a:gd name="T52" fmla="*/ 493712 w 1695"/>
                  <a:gd name="T53" fmla="*/ 122237 h 1269"/>
                  <a:gd name="T54" fmla="*/ 660400 w 1695"/>
                  <a:gd name="T55" fmla="*/ 158750 h 1269"/>
                  <a:gd name="T56" fmla="*/ 895350 w 1695"/>
                  <a:gd name="T57" fmla="*/ 166687 h 1269"/>
                  <a:gd name="T58" fmla="*/ 1089025 w 1695"/>
                  <a:gd name="T59" fmla="*/ 176212 h 1269"/>
                  <a:gd name="T60" fmla="*/ 1276350 w 1695"/>
                  <a:gd name="T61" fmla="*/ 220662 h 1269"/>
                  <a:gd name="T62" fmla="*/ 1522412 w 1695"/>
                  <a:gd name="T63" fmla="*/ 238125 h 1269"/>
                  <a:gd name="T64" fmla="*/ 1757362 w 1695"/>
                  <a:gd name="T65" fmla="*/ 163512 h 1269"/>
                  <a:gd name="T66" fmla="*/ 1724025 w 1695"/>
                  <a:gd name="T67" fmla="*/ 26987 h 1269"/>
                  <a:gd name="T68" fmla="*/ 1846262 w 1695"/>
                  <a:gd name="T69" fmla="*/ 77787 h 1269"/>
                  <a:gd name="T70" fmla="*/ 1974850 w 1695"/>
                  <a:gd name="T71" fmla="*/ 158750 h 1269"/>
                  <a:gd name="T72" fmla="*/ 2101850 w 1695"/>
                  <a:gd name="T73" fmla="*/ 203200 h 1269"/>
                  <a:gd name="T74" fmla="*/ 2006600 w 1695"/>
                  <a:gd name="T75" fmla="*/ 258762 h 1269"/>
                  <a:gd name="T76" fmla="*/ 1819275 w 1695"/>
                  <a:gd name="T77" fmla="*/ 387350 h 1269"/>
                  <a:gd name="T78" fmla="*/ 1835150 w 1695"/>
                  <a:gd name="T79" fmla="*/ 642937 h 1269"/>
                  <a:gd name="T80" fmla="*/ 1989137 w 1695"/>
                  <a:gd name="T81" fmla="*/ 687387 h 1269"/>
                  <a:gd name="T82" fmla="*/ 2081212 w 1695"/>
                  <a:gd name="T83" fmla="*/ 755650 h 1269"/>
                  <a:gd name="T84" fmla="*/ 2152650 w 1695"/>
                  <a:gd name="T85" fmla="*/ 622300 h 1269"/>
                  <a:gd name="T86" fmla="*/ 2143124 w 1695"/>
                  <a:gd name="T87" fmla="*/ 479425 h 1269"/>
                  <a:gd name="T88" fmla="*/ 2298700 w 1695"/>
                  <a:gd name="T89" fmla="*/ 485775 h 1269"/>
                  <a:gd name="T90" fmla="*/ 2425700 w 1695"/>
                  <a:gd name="T91" fmla="*/ 520700 h 1269"/>
                  <a:gd name="T92" fmla="*/ 2547936 w 1695"/>
                  <a:gd name="T93" fmla="*/ 598487 h 1269"/>
                  <a:gd name="T94" fmla="*/ 2652712 w 1695"/>
                  <a:gd name="T95" fmla="*/ 711200 h 1269"/>
                  <a:gd name="T96" fmla="*/ 2622550 w 1695"/>
                  <a:gd name="T97" fmla="*/ 819150 h 1269"/>
                  <a:gd name="T98" fmla="*/ 2527300 w 1695"/>
                  <a:gd name="T99" fmla="*/ 908050 h 1269"/>
                  <a:gd name="T100" fmla="*/ 2381250 w 1695"/>
                  <a:gd name="T101" fmla="*/ 1058862 h 1269"/>
                  <a:gd name="T102" fmla="*/ 2268536 w 1695"/>
                  <a:gd name="T103" fmla="*/ 1166812 h 1269"/>
                  <a:gd name="T104" fmla="*/ 2214562 w 1695"/>
                  <a:gd name="T105" fmla="*/ 1300162 h 1269"/>
                  <a:gd name="T106" fmla="*/ 2132012 w 1695"/>
                  <a:gd name="T107" fmla="*/ 1381125 h 1269"/>
                  <a:gd name="T108" fmla="*/ 2074862 w 1695"/>
                  <a:gd name="T109" fmla="*/ 1552575 h 1269"/>
                  <a:gd name="T110" fmla="*/ 1985962 w 1695"/>
                  <a:gd name="T111" fmla="*/ 1460500 h 126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95"/>
                  <a:gd name="T169" fmla="*/ 0 h 1269"/>
                  <a:gd name="T170" fmla="*/ 1695 w 1695"/>
                  <a:gd name="T171" fmla="*/ 1269 h 126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95" h="1269">
                    <a:moveTo>
                      <a:pt x="1238" y="922"/>
                    </a:moveTo>
                    <a:lnTo>
                      <a:pt x="1223" y="924"/>
                    </a:lnTo>
                    <a:lnTo>
                      <a:pt x="1210" y="917"/>
                    </a:lnTo>
                    <a:lnTo>
                      <a:pt x="1197" y="913"/>
                    </a:lnTo>
                    <a:lnTo>
                      <a:pt x="1182" y="920"/>
                    </a:lnTo>
                    <a:lnTo>
                      <a:pt x="1167" y="932"/>
                    </a:lnTo>
                    <a:lnTo>
                      <a:pt x="1159" y="939"/>
                    </a:lnTo>
                    <a:lnTo>
                      <a:pt x="1148" y="943"/>
                    </a:lnTo>
                    <a:lnTo>
                      <a:pt x="1135" y="945"/>
                    </a:lnTo>
                    <a:lnTo>
                      <a:pt x="1126" y="945"/>
                    </a:lnTo>
                    <a:lnTo>
                      <a:pt x="1116" y="945"/>
                    </a:lnTo>
                    <a:lnTo>
                      <a:pt x="1105" y="945"/>
                    </a:lnTo>
                    <a:lnTo>
                      <a:pt x="1094" y="945"/>
                    </a:lnTo>
                    <a:lnTo>
                      <a:pt x="1086" y="952"/>
                    </a:lnTo>
                    <a:lnTo>
                      <a:pt x="1077" y="960"/>
                    </a:lnTo>
                    <a:lnTo>
                      <a:pt x="1068" y="975"/>
                    </a:lnTo>
                    <a:lnTo>
                      <a:pt x="1064" y="997"/>
                    </a:lnTo>
                    <a:lnTo>
                      <a:pt x="1062" y="1020"/>
                    </a:lnTo>
                    <a:lnTo>
                      <a:pt x="1064" y="1040"/>
                    </a:lnTo>
                    <a:lnTo>
                      <a:pt x="1073" y="1055"/>
                    </a:lnTo>
                    <a:lnTo>
                      <a:pt x="1081" y="1068"/>
                    </a:lnTo>
                    <a:lnTo>
                      <a:pt x="1092" y="1078"/>
                    </a:lnTo>
                    <a:lnTo>
                      <a:pt x="1103" y="1087"/>
                    </a:lnTo>
                    <a:lnTo>
                      <a:pt x="1113" y="1091"/>
                    </a:lnTo>
                    <a:lnTo>
                      <a:pt x="1122" y="1095"/>
                    </a:lnTo>
                    <a:lnTo>
                      <a:pt x="1131" y="1095"/>
                    </a:lnTo>
                    <a:lnTo>
                      <a:pt x="1139" y="1093"/>
                    </a:lnTo>
                    <a:lnTo>
                      <a:pt x="1148" y="1089"/>
                    </a:lnTo>
                    <a:lnTo>
                      <a:pt x="1159" y="1083"/>
                    </a:lnTo>
                    <a:lnTo>
                      <a:pt x="1167" y="1076"/>
                    </a:lnTo>
                    <a:lnTo>
                      <a:pt x="1176" y="1068"/>
                    </a:lnTo>
                    <a:lnTo>
                      <a:pt x="1184" y="1061"/>
                    </a:lnTo>
                    <a:lnTo>
                      <a:pt x="1193" y="1053"/>
                    </a:lnTo>
                    <a:lnTo>
                      <a:pt x="1206" y="1050"/>
                    </a:lnTo>
                    <a:lnTo>
                      <a:pt x="1212" y="1065"/>
                    </a:lnTo>
                    <a:lnTo>
                      <a:pt x="1212" y="1087"/>
                    </a:lnTo>
                    <a:lnTo>
                      <a:pt x="1206" y="1106"/>
                    </a:lnTo>
                    <a:lnTo>
                      <a:pt x="1199" y="1119"/>
                    </a:lnTo>
                    <a:lnTo>
                      <a:pt x="1204" y="1125"/>
                    </a:lnTo>
                    <a:lnTo>
                      <a:pt x="1212" y="1132"/>
                    </a:lnTo>
                    <a:lnTo>
                      <a:pt x="1225" y="1134"/>
                    </a:lnTo>
                    <a:lnTo>
                      <a:pt x="1238" y="1138"/>
                    </a:lnTo>
                    <a:lnTo>
                      <a:pt x="1251" y="1147"/>
                    </a:lnTo>
                    <a:lnTo>
                      <a:pt x="1264" y="1162"/>
                    </a:lnTo>
                    <a:lnTo>
                      <a:pt x="1270" y="1183"/>
                    </a:lnTo>
                    <a:lnTo>
                      <a:pt x="1272" y="1203"/>
                    </a:lnTo>
                    <a:lnTo>
                      <a:pt x="1274" y="1216"/>
                    </a:lnTo>
                    <a:lnTo>
                      <a:pt x="1277" y="1228"/>
                    </a:lnTo>
                    <a:lnTo>
                      <a:pt x="1283" y="1237"/>
                    </a:lnTo>
                    <a:lnTo>
                      <a:pt x="1292" y="1241"/>
                    </a:lnTo>
                    <a:lnTo>
                      <a:pt x="1304" y="1246"/>
                    </a:lnTo>
                    <a:lnTo>
                      <a:pt x="1317" y="1248"/>
                    </a:lnTo>
                    <a:lnTo>
                      <a:pt x="1328" y="1250"/>
                    </a:lnTo>
                    <a:lnTo>
                      <a:pt x="1337" y="1250"/>
                    </a:lnTo>
                    <a:lnTo>
                      <a:pt x="1341" y="1248"/>
                    </a:lnTo>
                    <a:lnTo>
                      <a:pt x="1343" y="1248"/>
                    </a:lnTo>
                    <a:lnTo>
                      <a:pt x="1343" y="1250"/>
                    </a:lnTo>
                    <a:lnTo>
                      <a:pt x="1341" y="1254"/>
                    </a:lnTo>
                    <a:lnTo>
                      <a:pt x="1337" y="1261"/>
                    </a:lnTo>
                    <a:lnTo>
                      <a:pt x="1330" y="1267"/>
                    </a:lnTo>
                    <a:lnTo>
                      <a:pt x="1322" y="1269"/>
                    </a:lnTo>
                    <a:lnTo>
                      <a:pt x="1315" y="1269"/>
                    </a:lnTo>
                    <a:lnTo>
                      <a:pt x="1304" y="1267"/>
                    </a:lnTo>
                    <a:lnTo>
                      <a:pt x="1296" y="1267"/>
                    </a:lnTo>
                    <a:lnTo>
                      <a:pt x="1285" y="1263"/>
                    </a:lnTo>
                    <a:lnTo>
                      <a:pt x="1274" y="1261"/>
                    </a:lnTo>
                    <a:lnTo>
                      <a:pt x="1264" y="1258"/>
                    </a:lnTo>
                    <a:lnTo>
                      <a:pt x="1257" y="1254"/>
                    </a:lnTo>
                    <a:lnTo>
                      <a:pt x="1253" y="1252"/>
                    </a:lnTo>
                    <a:lnTo>
                      <a:pt x="1247" y="1248"/>
                    </a:lnTo>
                    <a:lnTo>
                      <a:pt x="1236" y="1241"/>
                    </a:lnTo>
                    <a:lnTo>
                      <a:pt x="1223" y="1233"/>
                    </a:lnTo>
                    <a:lnTo>
                      <a:pt x="1208" y="1222"/>
                    </a:lnTo>
                    <a:lnTo>
                      <a:pt x="1195" y="1211"/>
                    </a:lnTo>
                    <a:lnTo>
                      <a:pt x="1186" y="1203"/>
                    </a:lnTo>
                    <a:lnTo>
                      <a:pt x="1180" y="1194"/>
                    </a:lnTo>
                    <a:lnTo>
                      <a:pt x="1174" y="1188"/>
                    </a:lnTo>
                    <a:lnTo>
                      <a:pt x="1167" y="1181"/>
                    </a:lnTo>
                    <a:lnTo>
                      <a:pt x="1159" y="1175"/>
                    </a:lnTo>
                    <a:lnTo>
                      <a:pt x="1146" y="1168"/>
                    </a:lnTo>
                    <a:lnTo>
                      <a:pt x="1128" y="1162"/>
                    </a:lnTo>
                    <a:lnTo>
                      <a:pt x="1116" y="1158"/>
                    </a:lnTo>
                    <a:lnTo>
                      <a:pt x="1101" y="1151"/>
                    </a:lnTo>
                    <a:lnTo>
                      <a:pt x="1088" y="1147"/>
                    </a:lnTo>
                    <a:lnTo>
                      <a:pt x="1075" y="1141"/>
                    </a:lnTo>
                    <a:lnTo>
                      <a:pt x="1062" y="1136"/>
                    </a:lnTo>
                    <a:lnTo>
                      <a:pt x="1051" y="1132"/>
                    </a:lnTo>
                    <a:lnTo>
                      <a:pt x="1041" y="1128"/>
                    </a:lnTo>
                    <a:lnTo>
                      <a:pt x="1030" y="1123"/>
                    </a:lnTo>
                    <a:lnTo>
                      <a:pt x="1019" y="1119"/>
                    </a:lnTo>
                    <a:lnTo>
                      <a:pt x="1008" y="1110"/>
                    </a:lnTo>
                    <a:lnTo>
                      <a:pt x="998" y="1100"/>
                    </a:lnTo>
                    <a:lnTo>
                      <a:pt x="987" y="1089"/>
                    </a:lnTo>
                    <a:lnTo>
                      <a:pt x="978" y="1078"/>
                    </a:lnTo>
                    <a:lnTo>
                      <a:pt x="970" y="1068"/>
                    </a:lnTo>
                    <a:lnTo>
                      <a:pt x="961" y="1059"/>
                    </a:lnTo>
                    <a:lnTo>
                      <a:pt x="957" y="1055"/>
                    </a:lnTo>
                    <a:lnTo>
                      <a:pt x="948" y="1046"/>
                    </a:lnTo>
                    <a:lnTo>
                      <a:pt x="938" y="1033"/>
                    </a:lnTo>
                    <a:lnTo>
                      <a:pt x="927" y="1023"/>
                    </a:lnTo>
                    <a:lnTo>
                      <a:pt x="912" y="1016"/>
                    </a:lnTo>
                    <a:lnTo>
                      <a:pt x="901" y="1014"/>
                    </a:lnTo>
                    <a:lnTo>
                      <a:pt x="890" y="1012"/>
                    </a:lnTo>
                    <a:lnTo>
                      <a:pt x="877" y="1008"/>
                    </a:lnTo>
                    <a:lnTo>
                      <a:pt x="865" y="1003"/>
                    </a:lnTo>
                    <a:lnTo>
                      <a:pt x="852" y="997"/>
                    </a:lnTo>
                    <a:lnTo>
                      <a:pt x="839" y="988"/>
                    </a:lnTo>
                    <a:lnTo>
                      <a:pt x="828" y="982"/>
                    </a:lnTo>
                    <a:lnTo>
                      <a:pt x="817" y="971"/>
                    </a:lnTo>
                    <a:lnTo>
                      <a:pt x="798" y="952"/>
                    </a:lnTo>
                    <a:lnTo>
                      <a:pt x="781" y="932"/>
                    </a:lnTo>
                    <a:lnTo>
                      <a:pt x="768" y="913"/>
                    </a:lnTo>
                    <a:lnTo>
                      <a:pt x="762" y="896"/>
                    </a:lnTo>
                    <a:lnTo>
                      <a:pt x="755" y="879"/>
                    </a:lnTo>
                    <a:lnTo>
                      <a:pt x="751" y="862"/>
                    </a:lnTo>
                    <a:lnTo>
                      <a:pt x="744" y="845"/>
                    </a:lnTo>
                    <a:lnTo>
                      <a:pt x="738" y="830"/>
                    </a:lnTo>
                    <a:lnTo>
                      <a:pt x="734" y="823"/>
                    </a:lnTo>
                    <a:lnTo>
                      <a:pt x="727" y="815"/>
                    </a:lnTo>
                    <a:lnTo>
                      <a:pt x="716" y="806"/>
                    </a:lnTo>
                    <a:lnTo>
                      <a:pt x="706" y="795"/>
                    </a:lnTo>
                    <a:lnTo>
                      <a:pt x="695" y="787"/>
                    </a:lnTo>
                    <a:lnTo>
                      <a:pt x="682" y="774"/>
                    </a:lnTo>
                    <a:lnTo>
                      <a:pt x="674" y="763"/>
                    </a:lnTo>
                    <a:lnTo>
                      <a:pt x="665" y="750"/>
                    </a:lnTo>
                    <a:lnTo>
                      <a:pt x="659" y="722"/>
                    </a:lnTo>
                    <a:lnTo>
                      <a:pt x="659" y="692"/>
                    </a:lnTo>
                    <a:lnTo>
                      <a:pt x="665" y="667"/>
                    </a:lnTo>
                    <a:lnTo>
                      <a:pt x="671" y="649"/>
                    </a:lnTo>
                    <a:lnTo>
                      <a:pt x="674" y="630"/>
                    </a:lnTo>
                    <a:lnTo>
                      <a:pt x="674" y="604"/>
                    </a:lnTo>
                    <a:lnTo>
                      <a:pt x="671" y="574"/>
                    </a:lnTo>
                    <a:lnTo>
                      <a:pt x="665" y="546"/>
                    </a:lnTo>
                    <a:lnTo>
                      <a:pt x="656" y="527"/>
                    </a:lnTo>
                    <a:lnTo>
                      <a:pt x="650" y="514"/>
                    </a:lnTo>
                    <a:lnTo>
                      <a:pt x="639" y="506"/>
                    </a:lnTo>
                    <a:lnTo>
                      <a:pt x="624" y="495"/>
                    </a:lnTo>
                    <a:lnTo>
                      <a:pt x="611" y="482"/>
                    </a:lnTo>
                    <a:lnTo>
                      <a:pt x="603" y="469"/>
                    </a:lnTo>
                    <a:lnTo>
                      <a:pt x="596" y="456"/>
                    </a:lnTo>
                    <a:lnTo>
                      <a:pt x="592" y="439"/>
                    </a:lnTo>
                    <a:lnTo>
                      <a:pt x="583" y="424"/>
                    </a:lnTo>
                    <a:lnTo>
                      <a:pt x="571" y="411"/>
                    </a:lnTo>
                    <a:lnTo>
                      <a:pt x="556" y="405"/>
                    </a:lnTo>
                    <a:lnTo>
                      <a:pt x="541" y="405"/>
                    </a:lnTo>
                    <a:lnTo>
                      <a:pt x="534" y="407"/>
                    </a:lnTo>
                    <a:lnTo>
                      <a:pt x="523" y="405"/>
                    </a:lnTo>
                    <a:lnTo>
                      <a:pt x="515" y="403"/>
                    </a:lnTo>
                    <a:lnTo>
                      <a:pt x="504" y="396"/>
                    </a:lnTo>
                    <a:lnTo>
                      <a:pt x="491" y="392"/>
                    </a:lnTo>
                    <a:lnTo>
                      <a:pt x="480" y="388"/>
                    </a:lnTo>
                    <a:lnTo>
                      <a:pt x="470" y="381"/>
                    </a:lnTo>
                    <a:lnTo>
                      <a:pt x="461" y="377"/>
                    </a:lnTo>
                    <a:lnTo>
                      <a:pt x="446" y="371"/>
                    </a:lnTo>
                    <a:lnTo>
                      <a:pt x="435" y="364"/>
                    </a:lnTo>
                    <a:lnTo>
                      <a:pt x="425" y="358"/>
                    </a:lnTo>
                    <a:lnTo>
                      <a:pt x="410" y="353"/>
                    </a:lnTo>
                    <a:lnTo>
                      <a:pt x="401" y="353"/>
                    </a:lnTo>
                    <a:lnTo>
                      <a:pt x="392" y="351"/>
                    </a:lnTo>
                    <a:lnTo>
                      <a:pt x="384" y="353"/>
                    </a:lnTo>
                    <a:lnTo>
                      <a:pt x="373" y="353"/>
                    </a:lnTo>
                    <a:lnTo>
                      <a:pt x="362" y="353"/>
                    </a:lnTo>
                    <a:lnTo>
                      <a:pt x="352" y="351"/>
                    </a:lnTo>
                    <a:lnTo>
                      <a:pt x="341" y="347"/>
                    </a:lnTo>
                    <a:lnTo>
                      <a:pt x="330" y="343"/>
                    </a:lnTo>
                    <a:lnTo>
                      <a:pt x="319" y="336"/>
                    </a:lnTo>
                    <a:lnTo>
                      <a:pt x="311" y="332"/>
                    </a:lnTo>
                    <a:lnTo>
                      <a:pt x="300" y="330"/>
                    </a:lnTo>
                    <a:lnTo>
                      <a:pt x="289" y="328"/>
                    </a:lnTo>
                    <a:lnTo>
                      <a:pt x="279" y="328"/>
                    </a:lnTo>
                    <a:lnTo>
                      <a:pt x="266" y="328"/>
                    </a:lnTo>
                    <a:lnTo>
                      <a:pt x="251" y="330"/>
                    </a:lnTo>
                    <a:lnTo>
                      <a:pt x="236" y="332"/>
                    </a:lnTo>
                    <a:lnTo>
                      <a:pt x="221" y="336"/>
                    </a:lnTo>
                    <a:lnTo>
                      <a:pt x="206" y="347"/>
                    </a:lnTo>
                    <a:lnTo>
                      <a:pt x="195" y="360"/>
                    </a:lnTo>
                    <a:lnTo>
                      <a:pt x="182" y="373"/>
                    </a:lnTo>
                    <a:lnTo>
                      <a:pt x="171" y="386"/>
                    </a:lnTo>
                    <a:lnTo>
                      <a:pt x="159" y="396"/>
                    </a:lnTo>
                    <a:lnTo>
                      <a:pt x="146" y="405"/>
                    </a:lnTo>
                    <a:lnTo>
                      <a:pt x="131" y="405"/>
                    </a:lnTo>
                    <a:lnTo>
                      <a:pt x="116" y="398"/>
                    </a:lnTo>
                    <a:lnTo>
                      <a:pt x="107" y="390"/>
                    </a:lnTo>
                    <a:lnTo>
                      <a:pt x="101" y="381"/>
                    </a:lnTo>
                    <a:lnTo>
                      <a:pt x="88" y="371"/>
                    </a:lnTo>
                    <a:lnTo>
                      <a:pt x="75" y="358"/>
                    </a:lnTo>
                    <a:lnTo>
                      <a:pt x="68" y="336"/>
                    </a:lnTo>
                    <a:lnTo>
                      <a:pt x="68" y="308"/>
                    </a:lnTo>
                    <a:lnTo>
                      <a:pt x="77" y="276"/>
                    </a:lnTo>
                    <a:lnTo>
                      <a:pt x="81" y="259"/>
                    </a:lnTo>
                    <a:lnTo>
                      <a:pt x="79" y="246"/>
                    </a:lnTo>
                    <a:lnTo>
                      <a:pt x="73" y="240"/>
                    </a:lnTo>
                    <a:lnTo>
                      <a:pt x="62" y="236"/>
                    </a:lnTo>
                    <a:lnTo>
                      <a:pt x="51" y="233"/>
                    </a:lnTo>
                    <a:lnTo>
                      <a:pt x="36" y="229"/>
                    </a:lnTo>
                    <a:lnTo>
                      <a:pt x="21" y="225"/>
                    </a:lnTo>
                    <a:lnTo>
                      <a:pt x="8" y="218"/>
                    </a:lnTo>
                    <a:lnTo>
                      <a:pt x="0" y="208"/>
                    </a:lnTo>
                    <a:lnTo>
                      <a:pt x="0" y="193"/>
                    </a:lnTo>
                    <a:lnTo>
                      <a:pt x="6" y="175"/>
                    </a:lnTo>
                    <a:lnTo>
                      <a:pt x="17" y="156"/>
                    </a:lnTo>
                    <a:lnTo>
                      <a:pt x="32" y="139"/>
                    </a:lnTo>
                    <a:lnTo>
                      <a:pt x="47" y="120"/>
                    </a:lnTo>
                    <a:lnTo>
                      <a:pt x="62" y="105"/>
                    </a:lnTo>
                    <a:lnTo>
                      <a:pt x="77" y="94"/>
                    </a:lnTo>
                    <a:lnTo>
                      <a:pt x="90" y="85"/>
                    </a:lnTo>
                    <a:lnTo>
                      <a:pt x="101" y="75"/>
                    </a:lnTo>
                    <a:lnTo>
                      <a:pt x="113" y="64"/>
                    </a:lnTo>
                    <a:lnTo>
                      <a:pt x="129" y="55"/>
                    </a:lnTo>
                    <a:lnTo>
                      <a:pt x="150" y="49"/>
                    </a:lnTo>
                    <a:lnTo>
                      <a:pt x="178" y="45"/>
                    </a:lnTo>
                    <a:lnTo>
                      <a:pt x="212" y="45"/>
                    </a:lnTo>
                    <a:lnTo>
                      <a:pt x="257" y="49"/>
                    </a:lnTo>
                    <a:lnTo>
                      <a:pt x="279" y="62"/>
                    </a:lnTo>
                    <a:lnTo>
                      <a:pt x="296" y="70"/>
                    </a:lnTo>
                    <a:lnTo>
                      <a:pt x="311" y="77"/>
                    </a:lnTo>
                    <a:lnTo>
                      <a:pt x="324" y="81"/>
                    </a:lnTo>
                    <a:lnTo>
                      <a:pt x="335" y="83"/>
                    </a:lnTo>
                    <a:lnTo>
                      <a:pt x="345" y="88"/>
                    </a:lnTo>
                    <a:lnTo>
                      <a:pt x="356" y="90"/>
                    </a:lnTo>
                    <a:lnTo>
                      <a:pt x="365" y="92"/>
                    </a:lnTo>
                    <a:lnTo>
                      <a:pt x="377" y="96"/>
                    </a:lnTo>
                    <a:lnTo>
                      <a:pt x="395" y="98"/>
                    </a:lnTo>
                    <a:lnTo>
                      <a:pt x="416" y="100"/>
                    </a:lnTo>
                    <a:lnTo>
                      <a:pt x="440" y="105"/>
                    </a:lnTo>
                    <a:lnTo>
                      <a:pt x="461" y="107"/>
                    </a:lnTo>
                    <a:lnTo>
                      <a:pt x="483" y="107"/>
                    </a:lnTo>
                    <a:lnTo>
                      <a:pt x="502" y="107"/>
                    </a:lnTo>
                    <a:lnTo>
                      <a:pt x="515" y="107"/>
                    </a:lnTo>
                    <a:lnTo>
                      <a:pt x="528" y="105"/>
                    </a:lnTo>
                    <a:lnTo>
                      <a:pt x="545" y="105"/>
                    </a:lnTo>
                    <a:lnTo>
                      <a:pt x="564" y="105"/>
                    </a:lnTo>
                    <a:lnTo>
                      <a:pt x="586" y="105"/>
                    </a:lnTo>
                    <a:lnTo>
                      <a:pt x="607" y="105"/>
                    </a:lnTo>
                    <a:lnTo>
                      <a:pt x="626" y="107"/>
                    </a:lnTo>
                    <a:lnTo>
                      <a:pt x="644" y="107"/>
                    </a:lnTo>
                    <a:lnTo>
                      <a:pt x="654" y="107"/>
                    </a:lnTo>
                    <a:lnTo>
                      <a:pt x="663" y="107"/>
                    </a:lnTo>
                    <a:lnTo>
                      <a:pt x="674" y="109"/>
                    </a:lnTo>
                    <a:lnTo>
                      <a:pt x="686" y="111"/>
                    </a:lnTo>
                    <a:lnTo>
                      <a:pt x="699" y="113"/>
                    </a:lnTo>
                    <a:lnTo>
                      <a:pt x="712" y="115"/>
                    </a:lnTo>
                    <a:lnTo>
                      <a:pt x="725" y="120"/>
                    </a:lnTo>
                    <a:lnTo>
                      <a:pt x="738" y="122"/>
                    </a:lnTo>
                    <a:lnTo>
                      <a:pt x="749" y="126"/>
                    </a:lnTo>
                    <a:lnTo>
                      <a:pt x="764" y="130"/>
                    </a:lnTo>
                    <a:lnTo>
                      <a:pt x="781" y="135"/>
                    </a:lnTo>
                    <a:lnTo>
                      <a:pt x="804" y="139"/>
                    </a:lnTo>
                    <a:lnTo>
                      <a:pt x="828" y="141"/>
                    </a:lnTo>
                    <a:lnTo>
                      <a:pt x="852" y="145"/>
                    </a:lnTo>
                    <a:lnTo>
                      <a:pt x="873" y="150"/>
                    </a:lnTo>
                    <a:lnTo>
                      <a:pt x="892" y="152"/>
                    </a:lnTo>
                    <a:lnTo>
                      <a:pt x="905" y="152"/>
                    </a:lnTo>
                    <a:lnTo>
                      <a:pt x="918" y="152"/>
                    </a:lnTo>
                    <a:lnTo>
                      <a:pt x="938" y="152"/>
                    </a:lnTo>
                    <a:lnTo>
                      <a:pt x="959" y="150"/>
                    </a:lnTo>
                    <a:lnTo>
                      <a:pt x="985" y="148"/>
                    </a:lnTo>
                    <a:lnTo>
                      <a:pt x="1008" y="145"/>
                    </a:lnTo>
                    <a:lnTo>
                      <a:pt x="1032" y="141"/>
                    </a:lnTo>
                    <a:lnTo>
                      <a:pt x="1051" y="137"/>
                    </a:lnTo>
                    <a:lnTo>
                      <a:pt x="1068" y="130"/>
                    </a:lnTo>
                    <a:lnTo>
                      <a:pt x="1090" y="120"/>
                    </a:lnTo>
                    <a:lnTo>
                      <a:pt x="1103" y="111"/>
                    </a:lnTo>
                    <a:lnTo>
                      <a:pt x="1107" y="103"/>
                    </a:lnTo>
                    <a:lnTo>
                      <a:pt x="1109" y="94"/>
                    </a:lnTo>
                    <a:lnTo>
                      <a:pt x="1105" y="85"/>
                    </a:lnTo>
                    <a:lnTo>
                      <a:pt x="1094" y="73"/>
                    </a:lnTo>
                    <a:lnTo>
                      <a:pt x="1083" y="62"/>
                    </a:lnTo>
                    <a:lnTo>
                      <a:pt x="1075" y="53"/>
                    </a:lnTo>
                    <a:lnTo>
                      <a:pt x="1073" y="43"/>
                    </a:lnTo>
                    <a:lnTo>
                      <a:pt x="1077" y="30"/>
                    </a:lnTo>
                    <a:lnTo>
                      <a:pt x="1086" y="17"/>
                    </a:lnTo>
                    <a:lnTo>
                      <a:pt x="1094" y="4"/>
                    </a:lnTo>
                    <a:lnTo>
                      <a:pt x="1107" y="0"/>
                    </a:lnTo>
                    <a:lnTo>
                      <a:pt x="1120" y="2"/>
                    </a:lnTo>
                    <a:lnTo>
                      <a:pt x="1137" y="8"/>
                    </a:lnTo>
                    <a:lnTo>
                      <a:pt x="1152" y="15"/>
                    </a:lnTo>
                    <a:lnTo>
                      <a:pt x="1161" y="23"/>
                    </a:lnTo>
                    <a:lnTo>
                      <a:pt x="1163" y="36"/>
                    </a:lnTo>
                    <a:lnTo>
                      <a:pt x="1163" y="49"/>
                    </a:lnTo>
                    <a:lnTo>
                      <a:pt x="1163" y="60"/>
                    </a:lnTo>
                    <a:lnTo>
                      <a:pt x="1167" y="70"/>
                    </a:lnTo>
                    <a:lnTo>
                      <a:pt x="1178" y="85"/>
                    </a:lnTo>
                    <a:lnTo>
                      <a:pt x="1193" y="94"/>
                    </a:lnTo>
                    <a:lnTo>
                      <a:pt x="1212" y="98"/>
                    </a:lnTo>
                    <a:lnTo>
                      <a:pt x="1223" y="98"/>
                    </a:lnTo>
                    <a:lnTo>
                      <a:pt x="1234" y="98"/>
                    </a:lnTo>
                    <a:lnTo>
                      <a:pt x="1244" y="100"/>
                    </a:lnTo>
                    <a:lnTo>
                      <a:pt x="1255" y="103"/>
                    </a:lnTo>
                    <a:lnTo>
                      <a:pt x="1266" y="107"/>
                    </a:lnTo>
                    <a:lnTo>
                      <a:pt x="1277" y="109"/>
                    </a:lnTo>
                    <a:lnTo>
                      <a:pt x="1287" y="111"/>
                    </a:lnTo>
                    <a:lnTo>
                      <a:pt x="1298" y="113"/>
                    </a:lnTo>
                    <a:lnTo>
                      <a:pt x="1315" y="115"/>
                    </a:lnTo>
                    <a:lnTo>
                      <a:pt x="1324" y="120"/>
                    </a:lnTo>
                    <a:lnTo>
                      <a:pt x="1324" y="128"/>
                    </a:lnTo>
                    <a:lnTo>
                      <a:pt x="1322" y="139"/>
                    </a:lnTo>
                    <a:lnTo>
                      <a:pt x="1317" y="145"/>
                    </a:lnTo>
                    <a:lnTo>
                      <a:pt x="1313" y="152"/>
                    </a:lnTo>
                    <a:lnTo>
                      <a:pt x="1304" y="156"/>
                    </a:lnTo>
                    <a:lnTo>
                      <a:pt x="1296" y="158"/>
                    </a:lnTo>
                    <a:lnTo>
                      <a:pt x="1285" y="160"/>
                    </a:lnTo>
                    <a:lnTo>
                      <a:pt x="1274" y="163"/>
                    </a:lnTo>
                    <a:lnTo>
                      <a:pt x="1264" y="163"/>
                    </a:lnTo>
                    <a:lnTo>
                      <a:pt x="1253" y="165"/>
                    </a:lnTo>
                    <a:lnTo>
                      <a:pt x="1234" y="171"/>
                    </a:lnTo>
                    <a:lnTo>
                      <a:pt x="1219" y="178"/>
                    </a:lnTo>
                    <a:lnTo>
                      <a:pt x="1204" y="188"/>
                    </a:lnTo>
                    <a:lnTo>
                      <a:pt x="1191" y="199"/>
                    </a:lnTo>
                    <a:lnTo>
                      <a:pt x="1178" y="212"/>
                    </a:lnTo>
                    <a:lnTo>
                      <a:pt x="1163" y="227"/>
                    </a:lnTo>
                    <a:lnTo>
                      <a:pt x="1146" y="244"/>
                    </a:lnTo>
                    <a:lnTo>
                      <a:pt x="1131" y="268"/>
                    </a:lnTo>
                    <a:lnTo>
                      <a:pt x="1122" y="298"/>
                    </a:lnTo>
                    <a:lnTo>
                      <a:pt x="1122" y="336"/>
                    </a:lnTo>
                    <a:lnTo>
                      <a:pt x="1126" y="371"/>
                    </a:lnTo>
                    <a:lnTo>
                      <a:pt x="1131" y="394"/>
                    </a:lnTo>
                    <a:lnTo>
                      <a:pt x="1137" y="405"/>
                    </a:lnTo>
                    <a:lnTo>
                      <a:pt x="1146" y="407"/>
                    </a:lnTo>
                    <a:lnTo>
                      <a:pt x="1156" y="405"/>
                    </a:lnTo>
                    <a:lnTo>
                      <a:pt x="1167" y="405"/>
                    </a:lnTo>
                    <a:lnTo>
                      <a:pt x="1180" y="407"/>
                    </a:lnTo>
                    <a:lnTo>
                      <a:pt x="1195" y="409"/>
                    </a:lnTo>
                    <a:lnTo>
                      <a:pt x="1208" y="416"/>
                    </a:lnTo>
                    <a:lnTo>
                      <a:pt x="1221" y="422"/>
                    </a:lnTo>
                    <a:lnTo>
                      <a:pt x="1234" y="426"/>
                    </a:lnTo>
                    <a:lnTo>
                      <a:pt x="1244" y="431"/>
                    </a:lnTo>
                    <a:lnTo>
                      <a:pt x="1253" y="433"/>
                    </a:lnTo>
                    <a:lnTo>
                      <a:pt x="1264" y="433"/>
                    </a:lnTo>
                    <a:lnTo>
                      <a:pt x="1274" y="433"/>
                    </a:lnTo>
                    <a:lnTo>
                      <a:pt x="1283" y="437"/>
                    </a:lnTo>
                    <a:lnTo>
                      <a:pt x="1289" y="444"/>
                    </a:lnTo>
                    <a:lnTo>
                      <a:pt x="1292" y="454"/>
                    </a:lnTo>
                    <a:lnTo>
                      <a:pt x="1296" y="465"/>
                    </a:lnTo>
                    <a:lnTo>
                      <a:pt x="1302" y="471"/>
                    </a:lnTo>
                    <a:lnTo>
                      <a:pt x="1311" y="476"/>
                    </a:lnTo>
                    <a:lnTo>
                      <a:pt x="1322" y="478"/>
                    </a:lnTo>
                    <a:lnTo>
                      <a:pt x="1328" y="471"/>
                    </a:lnTo>
                    <a:lnTo>
                      <a:pt x="1330" y="454"/>
                    </a:lnTo>
                    <a:lnTo>
                      <a:pt x="1330" y="435"/>
                    </a:lnTo>
                    <a:lnTo>
                      <a:pt x="1326" y="416"/>
                    </a:lnTo>
                    <a:lnTo>
                      <a:pt x="1328" y="405"/>
                    </a:lnTo>
                    <a:lnTo>
                      <a:pt x="1339" y="396"/>
                    </a:lnTo>
                    <a:lnTo>
                      <a:pt x="1356" y="392"/>
                    </a:lnTo>
                    <a:lnTo>
                      <a:pt x="1371" y="386"/>
                    </a:lnTo>
                    <a:lnTo>
                      <a:pt x="1382" y="377"/>
                    </a:lnTo>
                    <a:lnTo>
                      <a:pt x="1380" y="362"/>
                    </a:lnTo>
                    <a:lnTo>
                      <a:pt x="1373" y="349"/>
                    </a:lnTo>
                    <a:lnTo>
                      <a:pt x="1360" y="338"/>
                    </a:lnTo>
                    <a:lnTo>
                      <a:pt x="1352" y="328"/>
                    </a:lnTo>
                    <a:lnTo>
                      <a:pt x="1347" y="315"/>
                    </a:lnTo>
                    <a:lnTo>
                      <a:pt x="1350" y="302"/>
                    </a:lnTo>
                    <a:lnTo>
                      <a:pt x="1354" y="287"/>
                    </a:lnTo>
                    <a:lnTo>
                      <a:pt x="1367" y="276"/>
                    </a:lnTo>
                    <a:lnTo>
                      <a:pt x="1384" y="272"/>
                    </a:lnTo>
                    <a:lnTo>
                      <a:pt x="1403" y="276"/>
                    </a:lnTo>
                    <a:lnTo>
                      <a:pt x="1414" y="285"/>
                    </a:lnTo>
                    <a:lnTo>
                      <a:pt x="1422" y="293"/>
                    </a:lnTo>
                    <a:lnTo>
                      <a:pt x="1435" y="302"/>
                    </a:lnTo>
                    <a:lnTo>
                      <a:pt x="1448" y="306"/>
                    </a:lnTo>
                    <a:lnTo>
                      <a:pt x="1459" y="313"/>
                    </a:lnTo>
                    <a:lnTo>
                      <a:pt x="1468" y="319"/>
                    </a:lnTo>
                    <a:lnTo>
                      <a:pt x="1476" y="328"/>
                    </a:lnTo>
                    <a:lnTo>
                      <a:pt x="1485" y="338"/>
                    </a:lnTo>
                    <a:lnTo>
                      <a:pt x="1493" y="347"/>
                    </a:lnTo>
                    <a:lnTo>
                      <a:pt x="1504" y="349"/>
                    </a:lnTo>
                    <a:lnTo>
                      <a:pt x="1515" y="341"/>
                    </a:lnTo>
                    <a:lnTo>
                      <a:pt x="1528" y="328"/>
                    </a:lnTo>
                    <a:lnTo>
                      <a:pt x="1536" y="315"/>
                    </a:lnTo>
                    <a:lnTo>
                      <a:pt x="1545" y="308"/>
                    </a:lnTo>
                    <a:lnTo>
                      <a:pt x="1560" y="313"/>
                    </a:lnTo>
                    <a:lnTo>
                      <a:pt x="1573" y="323"/>
                    </a:lnTo>
                    <a:lnTo>
                      <a:pt x="1581" y="341"/>
                    </a:lnTo>
                    <a:lnTo>
                      <a:pt x="1588" y="353"/>
                    </a:lnTo>
                    <a:lnTo>
                      <a:pt x="1596" y="366"/>
                    </a:lnTo>
                    <a:lnTo>
                      <a:pt x="1605" y="377"/>
                    </a:lnTo>
                    <a:lnTo>
                      <a:pt x="1618" y="392"/>
                    </a:lnTo>
                    <a:lnTo>
                      <a:pt x="1631" y="407"/>
                    </a:lnTo>
                    <a:lnTo>
                      <a:pt x="1637" y="418"/>
                    </a:lnTo>
                    <a:lnTo>
                      <a:pt x="1641" y="429"/>
                    </a:lnTo>
                    <a:lnTo>
                      <a:pt x="1643" y="439"/>
                    </a:lnTo>
                    <a:lnTo>
                      <a:pt x="1648" y="448"/>
                    </a:lnTo>
                    <a:lnTo>
                      <a:pt x="1659" y="450"/>
                    </a:lnTo>
                    <a:lnTo>
                      <a:pt x="1671" y="448"/>
                    </a:lnTo>
                    <a:lnTo>
                      <a:pt x="1682" y="446"/>
                    </a:lnTo>
                    <a:lnTo>
                      <a:pt x="1691" y="448"/>
                    </a:lnTo>
                    <a:lnTo>
                      <a:pt x="1695" y="456"/>
                    </a:lnTo>
                    <a:lnTo>
                      <a:pt x="1693" y="474"/>
                    </a:lnTo>
                    <a:lnTo>
                      <a:pt x="1686" y="493"/>
                    </a:lnTo>
                    <a:lnTo>
                      <a:pt x="1676" y="508"/>
                    </a:lnTo>
                    <a:lnTo>
                      <a:pt x="1665" y="514"/>
                    </a:lnTo>
                    <a:lnTo>
                      <a:pt x="1652" y="516"/>
                    </a:lnTo>
                    <a:lnTo>
                      <a:pt x="1637" y="519"/>
                    </a:lnTo>
                    <a:lnTo>
                      <a:pt x="1624" y="521"/>
                    </a:lnTo>
                    <a:lnTo>
                      <a:pt x="1613" y="523"/>
                    </a:lnTo>
                    <a:lnTo>
                      <a:pt x="1603" y="525"/>
                    </a:lnTo>
                    <a:lnTo>
                      <a:pt x="1594" y="529"/>
                    </a:lnTo>
                    <a:lnTo>
                      <a:pt x="1590" y="540"/>
                    </a:lnTo>
                    <a:lnTo>
                      <a:pt x="1590" y="555"/>
                    </a:lnTo>
                    <a:lnTo>
                      <a:pt x="1592" y="572"/>
                    </a:lnTo>
                    <a:lnTo>
                      <a:pt x="1594" y="589"/>
                    </a:lnTo>
                    <a:lnTo>
                      <a:pt x="1590" y="604"/>
                    </a:lnTo>
                    <a:lnTo>
                      <a:pt x="1575" y="619"/>
                    </a:lnTo>
                    <a:lnTo>
                      <a:pt x="1556" y="630"/>
                    </a:lnTo>
                    <a:lnTo>
                      <a:pt x="1538" y="637"/>
                    </a:lnTo>
                    <a:lnTo>
                      <a:pt x="1525" y="643"/>
                    </a:lnTo>
                    <a:lnTo>
                      <a:pt x="1513" y="654"/>
                    </a:lnTo>
                    <a:lnTo>
                      <a:pt x="1500" y="667"/>
                    </a:lnTo>
                    <a:lnTo>
                      <a:pt x="1493" y="682"/>
                    </a:lnTo>
                    <a:lnTo>
                      <a:pt x="1487" y="694"/>
                    </a:lnTo>
                    <a:lnTo>
                      <a:pt x="1480" y="705"/>
                    </a:lnTo>
                    <a:lnTo>
                      <a:pt x="1470" y="712"/>
                    </a:lnTo>
                    <a:lnTo>
                      <a:pt x="1459" y="722"/>
                    </a:lnTo>
                    <a:lnTo>
                      <a:pt x="1448" y="731"/>
                    </a:lnTo>
                    <a:lnTo>
                      <a:pt x="1440" y="733"/>
                    </a:lnTo>
                    <a:lnTo>
                      <a:pt x="1429" y="735"/>
                    </a:lnTo>
                    <a:lnTo>
                      <a:pt x="1416" y="742"/>
                    </a:lnTo>
                    <a:lnTo>
                      <a:pt x="1407" y="750"/>
                    </a:lnTo>
                    <a:lnTo>
                      <a:pt x="1407" y="759"/>
                    </a:lnTo>
                    <a:lnTo>
                      <a:pt x="1407" y="767"/>
                    </a:lnTo>
                    <a:lnTo>
                      <a:pt x="1405" y="778"/>
                    </a:lnTo>
                    <a:lnTo>
                      <a:pt x="1401" y="791"/>
                    </a:lnTo>
                    <a:lnTo>
                      <a:pt x="1399" y="804"/>
                    </a:lnTo>
                    <a:lnTo>
                      <a:pt x="1395" y="819"/>
                    </a:lnTo>
                    <a:lnTo>
                      <a:pt x="1388" y="832"/>
                    </a:lnTo>
                    <a:lnTo>
                      <a:pt x="1384" y="842"/>
                    </a:lnTo>
                    <a:lnTo>
                      <a:pt x="1384" y="851"/>
                    </a:lnTo>
                    <a:lnTo>
                      <a:pt x="1382" y="857"/>
                    </a:lnTo>
                    <a:lnTo>
                      <a:pt x="1371" y="860"/>
                    </a:lnTo>
                    <a:lnTo>
                      <a:pt x="1358" y="862"/>
                    </a:lnTo>
                    <a:lnTo>
                      <a:pt x="1350" y="864"/>
                    </a:lnTo>
                    <a:lnTo>
                      <a:pt x="1343" y="870"/>
                    </a:lnTo>
                    <a:lnTo>
                      <a:pt x="1337" y="885"/>
                    </a:lnTo>
                    <a:lnTo>
                      <a:pt x="1339" y="913"/>
                    </a:lnTo>
                    <a:lnTo>
                      <a:pt x="1345" y="947"/>
                    </a:lnTo>
                    <a:lnTo>
                      <a:pt x="1347" y="980"/>
                    </a:lnTo>
                    <a:lnTo>
                      <a:pt x="1337" y="993"/>
                    </a:lnTo>
                    <a:lnTo>
                      <a:pt x="1324" y="990"/>
                    </a:lnTo>
                    <a:lnTo>
                      <a:pt x="1313" y="986"/>
                    </a:lnTo>
                    <a:lnTo>
                      <a:pt x="1307" y="978"/>
                    </a:lnTo>
                    <a:lnTo>
                      <a:pt x="1300" y="967"/>
                    </a:lnTo>
                    <a:lnTo>
                      <a:pt x="1294" y="954"/>
                    </a:lnTo>
                    <a:lnTo>
                      <a:pt x="1289" y="939"/>
                    </a:lnTo>
                    <a:lnTo>
                      <a:pt x="1285" y="926"/>
                    </a:lnTo>
                    <a:lnTo>
                      <a:pt x="1283" y="922"/>
                    </a:lnTo>
                    <a:lnTo>
                      <a:pt x="1279" y="922"/>
                    </a:lnTo>
                    <a:lnTo>
                      <a:pt x="1266" y="920"/>
                    </a:lnTo>
                    <a:lnTo>
                      <a:pt x="1251" y="920"/>
                    </a:lnTo>
                    <a:lnTo>
                      <a:pt x="1238" y="92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57" name="Freeform 5">
                <a:extLst>
                  <a:ext uri="{FF2B5EF4-FFF2-40B4-BE49-F238E27FC236}">
                    <a16:creationId xmlns="" xmlns:a16="http://schemas.microsoft.com/office/drawing/2014/main" id="{AC4CB8C9-8511-4E42-A71B-3BDDDEDDB8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7" y="1235"/>
                <a:ext cx="412" cy="324"/>
              </a:xfrm>
              <a:custGeom>
                <a:avLst/>
                <a:gdLst>
                  <a:gd name="T0" fmla="*/ 44450 w 412"/>
                  <a:gd name="T1" fmla="*/ 6350 h 324"/>
                  <a:gd name="T2" fmla="*/ 79375 w 412"/>
                  <a:gd name="T3" fmla="*/ 0 h 324"/>
                  <a:gd name="T4" fmla="*/ 112713 w 412"/>
                  <a:gd name="T5" fmla="*/ 3175 h 324"/>
                  <a:gd name="T6" fmla="*/ 147638 w 412"/>
                  <a:gd name="T7" fmla="*/ 11113 h 324"/>
                  <a:gd name="T8" fmla="*/ 187325 w 412"/>
                  <a:gd name="T9" fmla="*/ 23813 h 324"/>
                  <a:gd name="T10" fmla="*/ 231775 w 412"/>
                  <a:gd name="T11" fmla="*/ 38100 h 324"/>
                  <a:gd name="T12" fmla="*/ 276225 w 412"/>
                  <a:gd name="T13" fmla="*/ 53975 h 324"/>
                  <a:gd name="T14" fmla="*/ 317500 w 412"/>
                  <a:gd name="T15" fmla="*/ 68263 h 324"/>
                  <a:gd name="T16" fmla="*/ 347663 w 412"/>
                  <a:gd name="T17" fmla="*/ 74613 h 324"/>
                  <a:gd name="T18" fmla="*/ 395288 w 412"/>
                  <a:gd name="T19" fmla="*/ 88900 h 324"/>
                  <a:gd name="T20" fmla="*/ 450850 w 412"/>
                  <a:gd name="T21" fmla="*/ 112713 h 324"/>
                  <a:gd name="T22" fmla="*/ 498475 w 412"/>
                  <a:gd name="T23" fmla="*/ 139700 h 324"/>
                  <a:gd name="T24" fmla="*/ 539750 w 412"/>
                  <a:gd name="T25" fmla="*/ 190500 h 324"/>
                  <a:gd name="T26" fmla="*/ 576263 w 412"/>
                  <a:gd name="T27" fmla="*/ 285750 h 324"/>
                  <a:gd name="T28" fmla="*/ 611188 w 412"/>
                  <a:gd name="T29" fmla="*/ 323850 h 324"/>
                  <a:gd name="T30" fmla="*/ 630238 w 412"/>
                  <a:gd name="T31" fmla="*/ 374650 h 324"/>
                  <a:gd name="T32" fmla="*/ 635000 w 412"/>
                  <a:gd name="T33" fmla="*/ 425450 h 324"/>
                  <a:gd name="T34" fmla="*/ 647700 w 412"/>
                  <a:gd name="T35" fmla="*/ 463550 h 324"/>
                  <a:gd name="T36" fmla="*/ 650875 w 412"/>
                  <a:gd name="T37" fmla="*/ 490538 h 324"/>
                  <a:gd name="T38" fmla="*/ 620713 w 412"/>
                  <a:gd name="T39" fmla="*/ 508000 h 324"/>
                  <a:gd name="T40" fmla="*/ 573088 w 412"/>
                  <a:gd name="T41" fmla="*/ 514350 h 324"/>
                  <a:gd name="T42" fmla="*/ 525463 w 412"/>
                  <a:gd name="T43" fmla="*/ 500063 h 324"/>
                  <a:gd name="T44" fmla="*/ 490538 w 412"/>
                  <a:gd name="T45" fmla="*/ 469900 h 324"/>
                  <a:gd name="T46" fmla="*/ 454025 w 412"/>
                  <a:gd name="T47" fmla="*/ 439738 h 324"/>
                  <a:gd name="T48" fmla="*/ 412750 w 412"/>
                  <a:gd name="T49" fmla="*/ 415925 h 324"/>
                  <a:gd name="T50" fmla="*/ 371475 w 412"/>
                  <a:gd name="T51" fmla="*/ 401638 h 324"/>
                  <a:gd name="T52" fmla="*/ 320675 w 412"/>
                  <a:gd name="T53" fmla="*/ 392113 h 324"/>
                  <a:gd name="T54" fmla="*/ 273050 w 412"/>
                  <a:gd name="T55" fmla="*/ 350838 h 324"/>
                  <a:gd name="T56" fmla="*/ 279400 w 412"/>
                  <a:gd name="T57" fmla="*/ 320675 h 324"/>
                  <a:gd name="T58" fmla="*/ 307975 w 412"/>
                  <a:gd name="T59" fmla="*/ 309563 h 324"/>
                  <a:gd name="T60" fmla="*/ 338138 w 412"/>
                  <a:gd name="T61" fmla="*/ 306388 h 324"/>
                  <a:gd name="T62" fmla="*/ 368300 w 412"/>
                  <a:gd name="T63" fmla="*/ 306388 h 324"/>
                  <a:gd name="T64" fmla="*/ 388938 w 412"/>
                  <a:gd name="T65" fmla="*/ 285750 h 324"/>
                  <a:gd name="T66" fmla="*/ 350838 w 412"/>
                  <a:gd name="T67" fmla="*/ 231775 h 324"/>
                  <a:gd name="T68" fmla="*/ 314325 w 412"/>
                  <a:gd name="T69" fmla="*/ 204788 h 324"/>
                  <a:gd name="T70" fmla="*/ 263525 w 412"/>
                  <a:gd name="T71" fmla="*/ 190500 h 324"/>
                  <a:gd name="T72" fmla="*/ 198438 w 412"/>
                  <a:gd name="T73" fmla="*/ 177800 h 324"/>
                  <a:gd name="T74" fmla="*/ 139700 w 412"/>
                  <a:gd name="T75" fmla="*/ 163513 h 324"/>
                  <a:gd name="T76" fmla="*/ 96838 w 412"/>
                  <a:gd name="T77" fmla="*/ 146050 h 324"/>
                  <a:gd name="T78" fmla="*/ 44450 w 412"/>
                  <a:gd name="T79" fmla="*/ 119063 h 324"/>
                  <a:gd name="T80" fmla="*/ 7938 w 412"/>
                  <a:gd name="T81" fmla="*/ 77788 h 324"/>
                  <a:gd name="T82" fmla="*/ 7938 w 412"/>
                  <a:gd name="T83" fmla="*/ 34925 h 32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12"/>
                  <a:gd name="T127" fmla="*/ 0 h 324"/>
                  <a:gd name="T128" fmla="*/ 412 w 412"/>
                  <a:gd name="T129" fmla="*/ 324 h 32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12" h="324">
                    <a:moveTo>
                      <a:pt x="20" y="9"/>
                    </a:moveTo>
                    <a:lnTo>
                      <a:pt x="28" y="4"/>
                    </a:lnTo>
                    <a:lnTo>
                      <a:pt x="39" y="0"/>
                    </a:lnTo>
                    <a:lnTo>
                      <a:pt x="50" y="0"/>
                    </a:lnTo>
                    <a:lnTo>
                      <a:pt x="61" y="0"/>
                    </a:lnTo>
                    <a:lnTo>
                      <a:pt x="71" y="2"/>
                    </a:lnTo>
                    <a:lnTo>
                      <a:pt x="82" y="4"/>
                    </a:lnTo>
                    <a:lnTo>
                      <a:pt x="93" y="7"/>
                    </a:lnTo>
                    <a:lnTo>
                      <a:pt x="106" y="11"/>
                    </a:lnTo>
                    <a:lnTo>
                      <a:pt x="118" y="15"/>
                    </a:lnTo>
                    <a:lnTo>
                      <a:pt x="131" y="19"/>
                    </a:lnTo>
                    <a:lnTo>
                      <a:pt x="146" y="24"/>
                    </a:lnTo>
                    <a:lnTo>
                      <a:pt x="161" y="28"/>
                    </a:lnTo>
                    <a:lnTo>
                      <a:pt x="174" y="34"/>
                    </a:lnTo>
                    <a:lnTo>
                      <a:pt x="187" y="39"/>
                    </a:lnTo>
                    <a:lnTo>
                      <a:pt x="200" y="43"/>
                    </a:lnTo>
                    <a:lnTo>
                      <a:pt x="209" y="45"/>
                    </a:lnTo>
                    <a:lnTo>
                      <a:pt x="219" y="47"/>
                    </a:lnTo>
                    <a:lnTo>
                      <a:pt x="234" y="52"/>
                    </a:lnTo>
                    <a:lnTo>
                      <a:pt x="249" y="56"/>
                    </a:lnTo>
                    <a:lnTo>
                      <a:pt x="267" y="62"/>
                    </a:lnTo>
                    <a:lnTo>
                      <a:pt x="284" y="71"/>
                    </a:lnTo>
                    <a:lnTo>
                      <a:pt x="301" y="77"/>
                    </a:lnTo>
                    <a:lnTo>
                      <a:pt x="314" y="88"/>
                    </a:lnTo>
                    <a:lnTo>
                      <a:pt x="324" y="97"/>
                    </a:lnTo>
                    <a:lnTo>
                      <a:pt x="340" y="120"/>
                    </a:lnTo>
                    <a:lnTo>
                      <a:pt x="352" y="152"/>
                    </a:lnTo>
                    <a:lnTo>
                      <a:pt x="363" y="180"/>
                    </a:lnTo>
                    <a:lnTo>
                      <a:pt x="374" y="195"/>
                    </a:lnTo>
                    <a:lnTo>
                      <a:pt x="385" y="204"/>
                    </a:lnTo>
                    <a:lnTo>
                      <a:pt x="393" y="219"/>
                    </a:lnTo>
                    <a:lnTo>
                      <a:pt x="397" y="236"/>
                    </a:lnTo>
                    <a:lnTo>
                      <a:pt x="400" y="253"/>
                    </a:lnTo>
                    <a:lnTo>
                      <a:pt x="400" y="268"/>
                    </a:lnTo>
                    <a:lnTo>
                      <a:pt x="404" y="281"/>
                    </a:lnTo>
                    <a:lnTo>
                      <a:pt x="408" y="292"/>
                    </a:lnTo>
                    <a:lnTo>
                      <a:pt x="412" y="303"/>
                    </a:lnTo>
                    <a:lnTo>
                      <a:pt x="410" y="309"/>
                    </a:lnTo>
                    <a:lnTo>
                      <a:pt x="402" y="315"/>
                    </a:lnTo>
                    <a:lnTo>
                      <a:pt x="391" y="320"/>
                    </a:lnTo>
                    <a:lnTo>
                      <a:pt x="376" y="322"/>
                    </a:lnTo>
                    <a:lnTo>
                      <a:pt x="361" y="324"/>
                    </a:lnTo>
                    <a:lnTo>
                      <a:pt x="346" y="322"/>
                    </a:lnTo>
                    <a:lnTo>
                      <a:pt x="331" y="315"/>
                    </a:lnTo>
                    <a:lnTo>
                      <a:pt x="320" y="307"/>
                    </a:lnTo>
                    <a:lnTo>
                      <a:pt x="309" y="296"/>
                    </a:lnTo>
                    <a:lnTo>
                      <a:pt x="299" y="285"/>
                    </a:lnTo>
                    <a:lnTo>
                      <a:pt x="286" y="277"/>
                    </a:lnTo>
                    <a:lnTo>
                      <a:pt x="273" y="268"/>
                    </a:lnTo>
                    <a:lnTo>
                      <a:pt x="260" y="262"/>
                    </a:lnTo>
                    <a:lnTo>
                      <a:pt x="247" y="255"/>
                    </a:lnTo>
                    <a:lnTo>
                      <a:pt x="234" y="253"/>
                    </a:lnTo>
                    <a:lnTo>
                      <a:pt x="224" y="251"/>
                    </a:lnTo>
                    <a:lnTo>
                      <a:pt x="202" y="247"/>
                    </a:lnTo>
                    <a:lnTo>
                      <a:pt x="183" y="234"/>
                    </a:lnTo>
                    <a:lnTo>
                      <a:pt x="172" y="221"/>
                    </a:lnTo>
                    <a:lnTo>
                      <a:pt x="172" y="206"/>
                    </a:lnTo>
                    <a:lnTo>
                      <a:pt x="176" y="202"/>
                    </a:lnTo>
                    <a:lnTo>
                      <a:pt x="185" y="197"/>
                    </a:lnTo>
                    <a:lnTo>
                      <a:pt x="194" y="195"/>
                    </a:lnTo>
                    <a:lnTo>
                      <a:pt x="204" y="195"/>
                    </a:lnTo>
                    <a:lnTo>
                      <a:pt x="213" y="193"/>
                    </a:lnTo>
                    <a:lnTo>
                      <a:pt x="224" y="193"/>
                    </a:lnTo>
                    <a:lnTo>
                      <a:pt x="232" y="193"/>
                    </a:lnTo>
                    <a:lnTo>
                      <a:pt x="241" y="191"/>
                    </a:lnTo>
                    <a:lnTo>
                      <a:pt x="245" y="180"/>
                    </a:lnTo>
                    <a:lnTo>
                      <a:pt x="237" y="163"/>
                    </a:lnTo>
                    <a:lnTo>
                      <a:pt x="221" y="146"/>
                    </a:lnTo>
                    <a:lnTo>
                      <a:pt x="206" y="133"/>
                    </a:lnTo>
                    <a:lnTo>
                      <a:pt x="198" y="129"/>
                    </a:lnTo>
                    <a:lnTo>
                      <a:pt x="183" y="127"/>
                    </a:lnTo>
                    <a:lnTo>
                      <a:pt x="166" y="120"/>
                    </a:lnTo>
                    <a:lnTo>
                      <a:pt x="146" y="116"/>
                    </a:lnTo>
                    <a:lnTo>
                      <a:pt x="125" y="112"/>
                    </a:lnTo>
                    <a:lnTo>
                      <a:pt x="106" y="107"/>
                    </a:lnTo>
                    <a:lnTo>
                      <a:pt x="88" y="103"/>
                    </a:lnTo>
                    <a:lnTo>
                      <a:pt x="73" y="99"/>
                    </a:lnTo>
                    <a:lnTo>
                      <a:pt x="61" y="92"/>
                    </a:lnTo>
                    <a:lnTo>
                      <a:pt x="46" y="86"/>
                    </a:lnTo>
                    <a:lnTo>
                      <a:pt x="28" y="75"/>
                    </a:lnTo>
                    <a:lnTo>
                      <a:pt x="15" y="62"/>
                    </a:lnTo>
                    <a:lnTo>
                      <a:pt x="5" y="49"/>
                    </a:lnTo>
                    <a:lnTo>
                      <a:pt x="0" y="37"/>
                    </a:lnTo>
                    <a:lnTo>
                      <a:pt x="5" y="22"/>
                    </a:lnTo>
                    <a:lnTo>
                      <a:pt x="20" y="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58" name="Freeform 6">
                <a:extLst>
                  <a:ext uri="{FF2B5EF4-FFF2-40B4-BE49-F238E27FC236}">
                    <a16:creationId xmlns="" xmlns:a16="http://schemas.microsoft.com/office/drawing/2014/main" id="{E25FC0EE-942D-42F1-B2C2-CB718C125D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7" y="864"/>
                <a:ext cx="839" cy="693"/>
              </a:xfrm>
              <a:custGeom>
                <a:avLst/>
                <a:gdLst>
                  <a:gd name="T0" fmla="*/ 261937 w 839"/>
                  <a:gd name="T1" fmla="*/ 157163 h 693"/>
                  <a:gd name="T2" fmla="*/ 204787 w 839"/>
                  <a:gd name="T3" fmla="*/ 169863 h 693"/>
                  <a:gd name="T4" fmla="*/ 127000 w 839"/>
                  <a:gd name="T5" fmla="*/ 279400 h 693"/>
                  <a:gd name="T6" fmla="*/ 47625 w 839"/>
                  <a:gd name="T7" fmla="*/ 327025 h 693"/>
                  <a:gd name="T8" fmla="*/ 0 w 839"/>
                  <a:gd name="T9" fmla="*/ 368300 h 693"/>
                  <a:gd name="T10" fmla="*/ 44450 w 839"/>
                  <a:gd name="T11" fmla="*/ 407988 h 693"/>
                  <a:gd name="T12" fmla="*/ 98425 w 839"/>
                  <a:gd name="T13" fmla="*/ 473075 h 693"/>
                  <a:gd name="T14" fmla="*/ 198437 w 839"/>
                  <a:gd name="T15" fmla="*/ 425450 h 693"/>
                  <a:gd name="T16" fmla="*/ 261937 w 839"/>
                  <a:gd name="T17" fmla="*/ 412750 h 693"/>
                  <a:gd name="T18" fmla="*/ 327025 w 839"/>
                  <a:gd name="T19" fmla="*/ 487363 h 693"/>
                  <a:gd name="T20" fmla="*/ 333375 w 839"/>
                  <a:gd name="T21" fmla="*/ 534988 h 693"/>
                  <a:gd name="T22" fmla="*/ 385762 w 839"/>
                  <a:gd name="T23" fmla="*/ 612775 h 693"/>
                  <a:gd name="T24" fmla="*/ 428625 w 839"/>
                  <a:gd name="T25" fmla="*/ 695325 h 693"/>
                  <a:gd name="T26" fmla="*/ 439737 w 839"/>
                  <a:gd name="T27" fmla="*/ 827088 h 693"/>
                  <a:gd name="T28" fmla="*/ 409575 w 839"/>
                  <a:gd name="T29" fmla="*/ 909638 h 693"/>
                  <a:gd name="T30" fmla="*/ 428625 w 839"/>
                  <a:gd name="T31" fmla="*/ 963613 h 693"/>
                  <a:gd name="T32" fmla="*/ 454025 w 839"/>
                  <a:gd name="T33" fmla="*/ 1038225 h 693"/>
                  <a:gd name="T34" fmla="*/ 517525 w 839"/>
                  <a:gd name="T35" fmla="*/ 1082675 h 693"/>
                  <a:gd name="T36" fmla="*/ 603250 w 839"/>
                  <a:gd name="T37" fmla="*/ 1100138 h 693"/>
                  <a:gd name="T38" fmla="*/ 660400 w 839"/>
                  <a:gd name="T39" fmla="*/ 1041400 h 693"/>
                  <a:gd name="T40" fmla="*/ 742950 w 839"/>
                  <a:gd name="T41" fmla="*/ 966788 h 693"/>
                  <a:gd name="T42" fmla="*/ 800100 w 839"/>
                  <a:gd name="T43" fmla="*/ 895350 h 693"/>
                  <a:gd name="T44" fmla="*/ 858837 w 839"/>
                  <a:gd name="T45" fmla="*/ 823913 h 693"/>
                  <a:gd name="T46" fmla="*/ 930275 w 839"/>
                  <a:gd name="T47" fmla="*/ 806450 h 693"/>
                  <a:gd name="T48" fmla="*/ 992187 w 839"/>
                  <a:gd name="T49" fmla="*/ 787400 h 693"/>
                  <a:gd name="T50" fmla="*/ 1052512 w 839"/>
                  <a:gd name="T51" fmla="*/ 746125 h 693"/>
                  <a:gd name="T52" fmla="*/ 1114425 w 839"/>
                  <a:gd name="T53" fmla="*/ 690563 h 693"/>
                  <a:gd name="T54" fmla="*/ 1079500 w 839"/>
                  <a:gd name="T55" fmla="*/ 647700 h 693"/>
                  <a:gd name="T56" fmla="*/ 1022350 w 839"/>
                  <a:gd name="T57" fmla="*/ 627063 h 693"/>
                  <a:gd name="T58" fmla="*/ 1052512 w 839"/>
                  <a:gd name="T59" fmla="*/ 558800 h 693"/>
                  <a:gd name="T60" fmla="*/ 1138237 w 839"/>
                  <a:gd name="T61" fmla="*/ 576263 h 693"/>
                  <a:gd name="T62" fmla="*/ 1158875 w 839"/>
                  <a:gd name="T63" fmla="*/ 561975 h 693"/>
                  <a:gd name="T64" fmla="*/ 1179512 w 839"/>
                  <a:gd name="T65" fmla="*/ 466725 h 693"/>
                  <a:gd name="T66" fmla="*/ 1165225 w 839"/>
                  <a:gd name="T67" fmla="*/ 360363 h 693"/>
                  <a:gd name="T68" fmla="*/ 1209675 w 839"/>
                  <a:gd name="T69" fmla="*/ 252413 h 693"/>
                  <a:gd name="T70" fmla="*/ 1263650 w 839"/>
                  <a:gd name="T71" fmla="*/ 204788 h 693"/>
                  <a:gd name="T72" fmla="*/ 1322387 w 839"/>
                  <a:gd name="T73" fmla="*/ 160338 h 693"/>
                  <a:gd name="T74" fmla="*/ 1304925 w 839"/>
                  <a:gd name="T75" fmla="*/ 119063 h 693"/>
                  <a:gd name="T76" fmla="*/ 1216025 w 839"/>
                  <a:gd name="T77" fmla="*/ 115888 h 693"/>
                  <a:gd name="T78" fmla="*/ 1158875 w 839"/>
                  <a:gd name="T79" fmla="*/ 122238 h 693"/>
                  <a:gd name="T80" fmla="*/ 1117600 w 839"/>
                  <a:gd name="T81" fmla="*/ 150813 h 693"/>
                  <a:gd name="T82" fmla="*/ 1055687 w 839"/>
                  <a:gd name="T83" fmla="*/ 153988 h 693"/>
                  <a:gd name="T84" fmla="*/ 963612 w 839"/>
                  <a:gd name="T85" fmla="*/ 142875 h 693"/>
                  <a:gd name="T86" fmla="*/ 957262 w 839"/>
                  <a:gd name="T87" fmla="*/ 133350 h 693"/>
                  <a:gd name="T88" fmla="*/ 1039812 w 839"/>
                  <a:gd name="T89" fmla="*/ 85725 h 693"/>
                  <a:gd name="T90" fmla="*/ 1138237 w 839"/>
                  <a:gd name="T91" fmla="*/ 92075 h 693"/>
                  <a:gd name="T92" fmla="*/ 1084262 w 839"/>
                  <a:gd name="T93" fmla="*/ 20638 h 693"/>
                  <a:gd name="T94" fmla="*/ 1019175 w 839"/>
                  <a:gd name="T95" fmla="*/ 3175 h 693"/>
                  <a:gd name="T96" fmla="*/ 930275 w 839"/>
                  <a:gd name="T97" fmla="*/ 0 h 693"/>
                  <a:gd name="T98" fmla="*/ 831850 w 839"/>
                  <a:gd name="T99" fmla="*/ 11113 h 693"/>
                  <a:gd name="T100" fmla="*/ 746125 w 839"/>
                  <a:gd name="T101" fmla="*/ 14288 h 693"/>
                  <a:gd name="T102" fmla="*/ 668337 w 839"/>
                  <a:gd name="T103" fmla="*/ 47625 h 693"/>
                  <a:gd name="T104" fmla="*/ 609600 w 839"/>
                  <a:gd name="T105" fmla="*/ 61913 h 693"/>
                  <a:gd name="T106" fmla="*/ 596900 w 839"/>
                  <a:gd name="T107" fmla="*/ 106363 h 693"/>
                  <a:gd name="T108" fmla="*/ 565150 w 839"/>
                  <a:gd name="T109" fmla="*/ 133350 h 693"/>
                  <a:gd name="T110" fmla="*/ 484187 w 839"/>
                  <a:gd name="T111" fmla="*/ 142875 h 693"/>
                  <a:gd name="T112" fmla="*/ 409575 w 839"/>
                  <a:gd name="T113" fmla="*/ 146050 h 693"/>
                  <a:gd name="T114" fmla="*/ 333375 w 839"/>
                  <a:gd name="T115" fmla="*/ 146050 h 69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839"/>
                  <a:gd name="T175" fmla="*/ 0 h 693"/>
                  <a:gd name="T176" fmla="*/ 839 w 839"/>
                  <a:gd name="T177" fmla="*/ 693 h 69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839" h="693">
                    <a:moveTo>
                      <a:pt x="193" y="97"/>
                    </a:moveTo>
                    <a:lnTo>
                      <a:pt x="183" y="99"/>
                    </a:lnTo>
                    <a:lnTo>
                      <a:pt x="174" y="101"/>
                    </a:lnTo>
                    <a:lnTo>
                      <a:pt x="165" y="99"/>
                    </a:lnTo>
                    <a:lnTo>
                      <a:pt x="157" y="99"/>
                    </a:lnTo>
                    <a:lnTo>
                      <a:pt x="148" y="99"/>
                    </a:lnTo>
                    <a:lnTo>
                      <a:pt x="140" y="101"/>
                    </a:lnTo>
                    <a:lnTo>
                      <a:pt x="129" y="107"/>
                    </a:lnTo>
                    <a:lnTo>
                      <a:pt x="118" y="116"/>
                    </a:lnTo>
                    <a:lnTo>
                      <a:pt x="101" y="140"/>
                    </a:lnTo>
                    <a:lnTo>
                      <a:pt x="90" y="159"/>
                    </a:lnTo>
                    <a:lnTo>
                      <a:pt x="80" y="176"/>
                    </a:lnTo>
                    <a:lnTo>
                      <a:pt x="64" y="189"/>
                    </a:lnTo>
                    <a:lnTo>
                      <a:pt x="54" y="195"/>
                    </a:lnTo>
                    <a:lnTo>
                      <a:pt x="43" y="200"/>
                    </a:lnTo>
                    <a:lnTo>
                      <a:pt x="30" y="206"/>
                    </a:lnTo>
                    <a:lnTo>
                      <a:pt x="19" y="212"/>
                    </a:lnTo>
                    <a:lnTo>
                      <a:pt x="9" y="219"/>
                    </a:lnTo>
                    <a:lnTo>
                      <a:pt x="2" y="225"/>
                    </a:lnTo>
                    <a:lnTo>
                      <a:pt x="0" y="232"/>
                    </a:lnTo>
                    <a:lnTo>
                      <a:pt x="2" y="238"/>
                    </a:lnTo>
                    <a:lnTo>
                      <a:pt x="13" y="247"/>
                    </a:lnTo>
                    <a:lnTo>
                      <a:pt x="22" y="251"/>
                    </a:lnTo>
                    <a:lnTo>
                      <a:pt x="28" y="257"/>
                    </a:lnTo>
                    <a:lnTo>
                      <a:pt x="34" y="266"/>
                    </a:lnTo>
                    <a:lnTo>
                      <a:pt x="39" y="279"/>
                    </a:lnTo>
                    <a:lnTo>
                      <a:pt x="49" y="292"/>
                    </a:lnTo>
                    <a:lnTo>
                      <a:pt x="62" y="298"/>
                    </a:lnTo>
                    <a:lnTo>
                      <a:pt x="80" y="290"/>
                    </a:lnTo>
                    <a:lnTo>
                      <a:pt x="97" y="277"/>
                    </a:lnTo>
                    <a:lnTo>
                      <a:pt x="110" y="270"/>
                    </a:lnTo>
                    <a:lnTo>
                      <a:pt x="125" y="268"/>
                    </a:lnTo>
                    <a:lnTo>
                      <a:pt x="140" y="266"/>
                    </a:lnTo>
                    <a:lnTo>
                      <a:pt x="150" y="262"/>
                    </a:lnTo>
                    <a:lnTo>
                      <a:pt x="159" y="260"/>
                    </a:lnTo>
                    <a:lnTo>
                      <a:pt x="165" y="260"/>
                    </a:lnTo>
                    <a:lnTo>
                      <a:pt x="172" y="268"/>
                    </a:lnTo>
                    <a:lnTo>
                      <a:pt x="183" y="283"/>
                    </a:lnTo>
                    <a:lnTo>
                      <a:pt x="195" y="298"/>
                    </a:lnTo>
                    <a:lnTo>
                      <a:pt x="206" y="307"/>
                    </a:lnTo>
                    <a:lnTo>
                      <a:pt x="210" y="311"/>
                    </a:lnTo>
                    <a:lnTo>
                      <a:pt x="210" y="315"/>
                    </a:lnTo>
                    <a:lnTo>
                      <a:pt x="210" y="324"/>
                    </a:lnTo>
                    <a:lnTo>
                      <a:pt x="210" y="337"/>
                    </a:lnTo>
                    <a:lnTo>
                      <a:pt x="213" y="348"/>
                    </a:lnTo>
                    <a:lnTo>
                      <a:pt x="217" y="360"/>
                    </a:lnTo>
                    <a:lnTo>
                      <a:pt x="228" y="373"/>
                    </a:lnTo>
                    <a:lnTo>
                      <a:pt x="243" y="386"/>
                    </a:lnTo>
                    <a:lnTo>
                      <a:pt x="255" y="399"/>
                    </a:lnTo>
                    <a:lnTo>
                      <a:pt x="264" y="412"/>
                    </a:lnTo>
                    <a:lnTo>
                      <a:pt x="268" y="423"/>
                    </a:lnTo>
                    <a:lnTo>
                      <a:pt x="270" y="438"/>
                    </a:lnTo>
                    <a:lnTo>
                      <a:pt x="273" y="455"/>
                    </a:lnTo>
                    <a:lnTo>
                      <a:pt x="275" y="476"/>
                    </a:lnTo>
                    <a:lnTo>
                      <a:pt x="277" y="500"/>
                    </a:lnTo>
                    <a:lnTo>
                      <a:pt x="277" y="521"/>
                    </a:lnTo>
                    <a:lnTo>
                      <a:pt x="275" y="534"/>
                    </a:lnTo>
                    <a:lnTo>
                      <a:pt x="268" y="547"/>
                    </a:lnTo>
                    <a:lnTo>
                      <a:pt x="262" y="560"/>
                    </a:lnTo>
                    <a:lnTo>
                      <a:pt x="258" y="573"/>
                    </a:lnTo>
                    <a:lnTo>
                      <a:pt x="255" y="586"/>
                    </a:lnTo>
                    <a:lnTo>
                      <a:pt x="258" y="596"/>
                    </a:lnTo>
                    <a:lnTo>
                      <a:pt x="264" y="603"/>
                    </a:lnTo>
                    <a:lnTo>
                      <a:pt x="270" y="607"/>
                    </a:lnTo>
                    <a:lnTo>
                      <a:pt x="275" y="616"/>
                    </a:lnTo>
                    <a:lnTo>
                      <a:pt x="277" y="628"/>
                    </a:lnTo>
                    <a:lnTo>
                      <a:pt x="279" y="641"/>
                    </a:lnTo>
                    <a:lnTo>
                      <a:pt x="286" y="654"/>
                    </a:lnTo>
                    <a:lnTo>
                      <a:pt x="294" y="665"/>
                    </a:lnTo>
                    <a:lnTo>
                      <a:pt x="303" y="669"/>
                    </a:lnTo>
                    <a:lnTo>
                      <a:pt x="313" y="676"/>
                    </a:lnTo>
                    <a:lnTo>
                      <a:pt x="326" y="682"/>
                    </a:lnTo>
                    <a:lnTo>
                      <a:pt x="341" y="689"/>
                    </a:lnTo>
                    <a:lnTo>
                      <a:pt x="356" y="693"/>
                    </a:lnTo>
                    <a:lnTo>
                      <a:pt x="369" y="693"/>
                    </a:lnTo>
                    <a:lnTo>
                      <a:pt x="380" y="693"/>
                    </a:lnTo>
                    <a:lnTo>
                      <a:pt x="389" y="686"/>
                    </a:lnTo>
                    <a:lnTo>
                      <a:pt x="395" y="678"/>
                    </a:lnTo>
                    <a:lnTo>
                      <a:pt x="404" y="667"/>
                    </a:lnTo>
                    <a:lnTo>
                      <a:pt x="416" y="656"/>
                    </a:lnTo>
                    <a:lnTo>
                      <a:pt x="429" y="646"/>
                    </a:lnTo>
                    <a:lnTo>
                      <a:pt x="442" y="633"/>
                    </a:lnTo>
                    <a:lnTo>
                      <a:pt x="455" y="620"/>
                    </a:lnTo>
                    <a:lnTo>
                      <a:pt x="468" y="609"/>
                    </a:lnTo>
                    <a:lnTo>
                      <a:pt x="479" y="598"/>
                    </a:lnTo>
                    <a:lnTo>
                      <a:pt x="487" y="588"/>
                    </a:lnTo>
                    <a:lnTo>
                      <a:pt x="496" y="577"/>
                    </a:lnTo>
                    <a:lnTo>
                      <a:pt x="504" y="564"/>
                    </a:lnTo>
                    <a:lnTo>
                      <a:pt x="513" y="551"/>
                    </a:lnTo>
                    <a:lnTo>
                      <a:pt x="522" y="538"/>
                    </a:lnTo>
                    <a:lnTo>
                      <a:pt x="530" y="528"/>
                    </a:lnTo>
                    <a:lnTo>
                      <a:pt x="541" y="519"/>
                    </a:lnTo>
                    <a:lnTo>
                      <a:pt x="552" y="515"/>
                    </a:lnTo>
                    <a:lnTo>
                      <a:pt x="562" y="513"/>
                    </a:lnTo>
                    <a:lnTo>
                      <a:pt x="575" y="511"/>
                    </a:lnTo>
                    <a:lnTo>
                      <a:pt x="586" y="508"/>
                    </a:lnTo>
                    <a:lnTo>
                      <a:pt x="597" y="506"/>
                    </a:lnTo>
                    <a:lnTo>
                      <a:pt x="605" y="504"/>
                    </a:lnTo>
                    <a:lnTo>
                      <a:pt x="616" y="500"/>
                    </a:lnTo>
                    <a:lnTo>
                      <a:pt x="625" y="496"/>
                    </a:lnTo>
                    <a:lnTo>
                      <a:pt x="631" y="491"/>
                    </a:lnTo>
                    <a:lnTo>
                      <a:pt x="644" y="483"/>
                    </a:lnTo>
                    <a:lnTo>
                      <a:pt x="655" y="476"/>
                    </a:lnTo>
                    <a:lnTo>
                      <a:pt x="663" y="470"/>
                    </a:lnTo>
                    <a:lnTo>
                      <a:pt x="676" y="463"/>
                    </a:lnTo>
                    <a:lnTo>
                      <a:pt x="687" y="455"/>
                    </a:lnTo>
                    <a:lnTo>
                      <a:pt x="695" y="444"/>
                    </a:lnTo>
                    <a:lnTo>
                      <a:pt x="702" y="435"/>
                    </a:lnTo>
                    <a:lnTo>
                      <a:pt x="702" y="427"/>
                    </a:lnTo>
                    <a:lnTo>
                      <a:pt x="698" y="420"/>
                    </a:lnTo>
                    <a:lnTo>
                      <a:pt x="689" y="414"/>
                    </a:lnTo>
                    <a:lnTo>
                      <a:pt x="680" y="408"/>
                    </a:lnTo>
                    <a:lnTo>
                      <a:pt x="674" y="405"/>
                    </a:lnTo>
                    <a:lnTo>
                      <a:pt x="665" y="403"/>
                    </a:lnTo>
                    <a:lnTo>
                      <a:pt x="652" y="399"/>
                    </a:lnTo>
                    <a:lnTo>
                      <a:pt x="644" y="395"/>
                    </a:lnTo>
                    <a:lnTo>
                      <a:pt x="644" y="384"/>
                    </a:lnTo>
                    <a:lnTo>
                      <a:pt x="650" y="371"/>
                    </a:lnTo>
                    <a:lnTo>
                      <a:pt x="657" y="358"/>
                    </a:lnTo>
                    <a:lnTo>
                      <a:pt x="663" y="352"/>
                    </a:lnTo>
                    <a:lnTo>
                      <a:pt x="674" y="354"/>
                    </a:lnTo>
                    <a:lnTo>
                      <a:pt x="687" y="358"/>
                    </a:lnTo>
                    <a:lnTo>
                      <a:pt x="704" y="360"/>
                    </a:lnTo>
                    <a:lnTo>
                      <a:pt x="717" y="363"/>
                    </a:lnTo>
                    <a:lnTo>
                      <a:pt x="723" y="363"/>
                    </a:lnTo>
                    <a:lnTo>
                      <a:pt x="725" y="360"/>
                    </a:lnTo>
                    <a:lnTo>
                      <a:pt x="730" y="354"/>
                    </a:lnTo>
                    <a:lnTo>
                      <a:pt x="732" y="343"/>
                    </a:lnTo>
                    <a:lnTo>
                      <a:pt x="736" y="326"/>
                    </a:lnTo>
                    <a:lnTo>
                      <a:pt x="740" y="309"/>
                    </a:lnTo>
                    <a:lnTo>
                      <a:pt x="743" y="294"/>
                    </a:lnTo>
                    <a:lnTo>
                      <a:pt x="740" y="281"/>
                    </a:lnTo>
                    <a:lnTo>
                      <a:pt x="738" y="266"/>
                    </a:lnTo>
                    <a:lnTo>
                      <a:pt x="734" y="249"/>
                    </a:lnTo>
                    <a:lnTo>
                      <a:pt x="734" y="227"/>
                    </a:lnTo>
                    <a:lnTo>
                      <a:pt x="738" y="204"/>
                    </a:lnTo>
                    <a:lnTo>
                      <a:pt x="747" y="185"/>
                    </a:lnTo>
                    <a:lnTo>
                      <a:pt x="753" y="170"/>
                    </a:lnTo>
                    <a:lnTo>
                      <a:pt x="762" y="159"/>
                    </a:lnTo>
                    <a:lnTo>
                      <a:pt x="773" y="148"/>
                    </a:lnTo>
                    <a:lnTo>
                      <a:pt x="779" y="142"/>
                    </a:lnTo>
                    <a:lnTo>
                      <a:pt x="788" y="135"/>
                    </a:lnTo>
                    <a:lnTo>
                      <a:pt x="796" y="129"/>
                    </a:lnTo>
                    <a:lnTo>
                      <a:pt x="807" y="122"/>
                    </a:lnTo>
                    <a:lnTo>
                      <a:pt x="816" y="116"/>
                    </a:lnTo>
                    <a:lnTo>
                      <a:pt x="824" y="110"/>
                    </a:lnTo>
                    <a:lnTo>
                      <a:pt x="833" y="101"/>
                    </a:lnTo>
                    <a:lnTo>
                      <a:pt x="837" y="95"/>
                    </a:lnTo>
                    <a:lnTo>
                      <a:pt x="839" y="82"/>
                    </a:lnTo>
                    <a:lnTo>
                      <a:pt x="833" y="75"/>
                    </a:lnTo>
                    <a:lnTo>
                      <a:pt x="822" y="75"/>
                    </a:lnTo>
                    <a:lnTo>
                      <a:pt x="809" y="77"/>
                    </a:lnTo>
                    <a:lnTo>
                      <a:pt x="796" y="77"/>
                    </a:lnTo>
                    <a:lnTo>
                      <a:pt x="781" y="75"/>
                    </a:lnTo>
                    <a:lnTo>
                      <a:pt x="766" y="73"/>
                    </a:lnTo>
                    <a:lnTo>
                      <a:pt x="755" y="71"/>
                    </a:lnTo>
                    <a:lnTo>
                      <a:pt x="745" y="71"/>
                    </a:lnTo>
                    <a:lnTo>
                      <a:pt x="736" y="71"/>
                    </a:lnTo>
                    <a:lnTo>
                      <a:pt x="730" y="77"/>
                    </a:lnTo>
                    <a:lnTo>
                      <a:pt x="723" y="86"/>
                    </a:lnTo>
                    <a:lnTo>
                      <a:pt x="719" y="90"/>
                    </a:lnTo>
                    <a:lnTo>
                      <a:pt x="713" y="92"/>
                    </a:lnTo>
                    <a:lnTo>
                      <a:pt x="704" y="95"/>
                    </a:lnTo>
                    <a:lnTo>
                      <a:pt x="695" y="97"/>
                    </a:lnTo>
                    <a:lnTo>
                      <a:pt x="685" y="97"/>
                    </a:lnTo>
                    <a:lnTo>
                      <a:pt x="676" y="97"/>
                    </a:lnTo>
                    <a:lnTo>
                      <a:pt x="665" y="97"/>
                    </a:lnTo>
                    <a:lnTo>
                      <a:pt x="657" y="97"/>
                    </a:lnTo>
                    <a:lnTo>
                      <a:pt x="640" y="95"/>
                    </a:lnTo>
                    <a:lnTo>
                      <a:pt x="622" y="92"/>
                    </a:lnTo>
                    <a:lnTo>
                      <a:pt x="607" y="90"/>
                    </a:lnTo>
                    <a:lnTo>
                      <a:pt x="595" y="90"/>
                    </a:lnTo>
                    <a:lnTo>
                      <a:pt x="588" y="90"/>
                    </a:lnTo>
                    <a:lnTo>
                      <a:pt x="592" y="88"/>
                    </a:lnTo>
                    <a:lnTo>
                      <a:pt x="603" y="84"/>
                    </a:lnTo>
                    <a:lnTo>
                      <a:pt x="616" y="73"/>
                    </a:lnTo>
                    <a:lnTo>
                      <a:pt x="629" y="62"/>
                    </a:lnTo>
                    <a:lnTo>
                      <a:pt x="642" y="56"/>
                    </a:lnTo>
                    <a:lnTo>
                      <a:pt x="655" y="54"/>
                    </a:lnTo>
                    <a:lnTo>
                      <a:pt x="667" y="52"/>
                    </a:lnTo>
                    <a:lnTo>
                      <a:pt x="683" y="52"/>
                    </a:lnTo>
                    <a:lnTo>
                      <a:pt x="702" y="54"/>
                    </a:lnTo>
                    <a:lnTo>
                      <a:pt x="717" y="58"/>
                    </a:lnTo>
                    <a:lnTo>
                      <a:pt x="723" y="58"/>
                    </a:lnTo>
                    <a:lnTo>
                      <a:pt x="713" y="41"/>
                    </a:lnTo>
                    <a:lnTo>
                      <a:pt x="698" y="24"/>
                    </a:lnTo>
                    <a:lnTo>
                      <a:pt x="683" y="13"/>
                    </a:lnTo>
                    <a:lnTo>
                      <a:pt x="670" y="7"/>
                    </a:lnTo>
                    <a:lnTo>
                      <a:pt x="663" y="4"/>
                    </a:lnTo>
                    <a:lnTo>
                      <a:pt x="652" y="4"/>
                    </a:lnTo>
                    <a:lnTo>
                      <a:pt x="642" y="2"/>
                    </a:lnTo>
                    <a:lnTo>
                      <a:pt x="629" y="0"/>
                    </a:lnTo>
                    <a:lnTo>
                      <a:pt x="616" y="0"/>
                    </a:lnTo>
                    <a:lnTo>
                      <a:pt x="601" y="0"/>
                    </a:lnTo>
                    <a:lnTo>
                      <a:pt x="586" y="0"/>
                    </a:lnTo>
                    <a:lnTo>
                      <a:pt x="571" y="2"/>
                    </a:lnTo>
                    <a:lnTo>
                      <a:pt x="556" y="4"/>
                    </a:lnTo>
                    <a:lnTo>
                      <a:pt x="541" y="7"/>
                    </a:lnTo>
                    <a:lnTo>
                      <a:pt x="524" y="7"/>
                    </a:lnTo>
                    <a:lnTo>
                      <a:pt x="509" y="7"/>
                    </a:lnTo>
                    <a:lnTo>
                      <a:pt x="494" y="9"/>
                    </a:lnTo>
                    <a:lnTo>
                      <a:pt x="481" y="9"/>
                    </a:lnTo>
                    <a:lnTo>
                      <a:pt x="470" y="9"/>
                    </a:lnTo>
                    <a:lnTo>
                      <a:pt x="461" y="11"/>
                    </a:lnTo>
                    <a:lnTo>
                      <a:pt x="446" y="17"/>
                    </a:lnTo>
                    <a:lnTo>
                      <a:pt x="434" y="24"/>
                    </a:lnTo>
                    <a:lnTo>
                      <a:pt x="421" y="30"/>
                    </a:lnTo>
                    <a:lnTo>
                      <a:pt x="408" y="32"/>
                    </a:lnTo>
                    <a:lnTo>
                      <a:pt x="397" y="32"/>
                    </a:lnTo>
                    <a:lnTo>
                      <a:pt x="391" y="34"/>
                    </a:lnTo>
                    <a:lnTo>
                      <a:pt x="384" y="39"/>
                    </a:lnTo>
                    <a:lnTo>
                      <a:pt x="374" y="43"/>
                    </a:lnTo>
                    <a:lnTo>
                      <a:pt x="367" y="49"/>
                    </a:lnTo>
                    <a:lnTo>
                      <a:pt x="369" y="56"/>
                    </a:lnTo>
                    <a:lnTo>
                      <a:pt x="376" y="67"/>
                    </a:lnTo>
                    <a:lnTo>
                      <a:pt x="380" y="77"/>
                    </a:lnTo>
                    <a:lnTo>
                      <a:pt x="378" y="84"/>
                    </a:lnTo>
                    <a:lnTo>
                      <a:pt x="369" y="84"/>
                    </a:lnTo>
                    <a:lnTo>
                      <a:pt x="356" y="84"/>
                    </a:lnTo>
                    <a:lnTo>
                      <a:pt x="341" y="86"/>
                    </a:lnTo>
                    <a:lnTo>
                      <a:pt x="326" y="90"/>
                    </a:lnTo>
                    <a:lnTo>
                      <a:pt x="316" y="90"/>
                    </a:lnTo>
                    <a:lnTo>
                      <a:pt x="305" y="90"/>
                    </a:lnTo>
                    <a:lnTo>
                      <a:pt x="296" y="88"/>
                    </a:lnTo>
                    <a:lnTo>
                      <a:pt x="286" y="88"/>
                    </a:lnTo>
                    <a:lnTo>
                      <a:pt x="270" y="90"/>
                    </a:lnTo>
                    <a:lnTo>
                      <a:pt x="258" y="92"/>
                    </a:lnTo>
                    <a:lnTo>
                      <a:pt x="251" y="95"/>
                    </a:lnTo>
                    <a:lnTo>
                      <a:pt x="245" y="95"/>
                    </a:lnTo>
                    <a:lnTo>
                      <a:pt x="230" y="92"/>
                    </a:lnTo>
                    <a:lnTo>
                      <a:pt x="210" y="92"/>
                    </a:lnTo>
                    <a:lnTo>
                      <a:pt x="193" y="97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59" name="Freeform 7">
                <a:extLst>
                  <a:ext uri="{FF2B5EF4-FFF2-40B4-BE49-F238E27FC236}">
                    <a16:creationId xmlns="" xmlns:a16="http://schemas.microsoft.com/office/drawing/2014/main" id="{4C39F3F5-D649-49F9-9FEB-58FBD2196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3" y="909"/>
                <a:ext cx="453" cy="234"/>
              </a:xfrm>
              <a:custGeom>
                <a:avLst/>
                <a:gdLst>
                  <a:gd name="T0" fmla="*/ 715962 w 453"/>
                  <a:gd name="T1" fmla="*/ 34925 h 234"/>
                  <a:gd name="T2" fmla="*/ 660400 w 453"/>
                  <a:gd name="T3" fmla="*/ 34925 h 234"/>
                  <a:gd name="T4" fmla="*/ 582612 w 453"/>
                  <a:gd name="T5" fmla="*/ 30163 h 234"/>
                  <a:gd name="T6" fmla="*/ 511175 w 453"/>
                  <a:gd name="T7" fmla="*/ 26988 h 234"/>
                  <a:gd name="T8" fmla="*/ 469900 w 453"/>
                  <a:gd name="T9" fmla="*/ 17463 h 234"/>
                  <a:gd name="T10" fmla="*/ 401637 w 453"/>
                  <a:gd name="T11" fmla="*/ 6350 h 234"/>
                  <a:gd name="T12" fmla="*/ 320675 w 453"/>
                  <a:gd name="T13" fmla="*/ 0 h 234"/>
                  <a:gd name="T14" fmla="*/ 255587 w 453"/>
                  <a:gd name="T15" fmla="*/ 6350 h 234"/>
                  <a:gd name="T16" fmla="*/ 217487 w 453"/>
                  <a:gd name="T17" fmla="*/ 23813 h 234"/>
                  <a:gd name="T18" fmla="*/ 177800 w 453"/>
                  <a:gd name="T19" fmla="*/ 34925 h 234"/>
                  <a:gd name="T20" fmla="*/ 136525 w 453"/>
                  <a:gd name="T21" fmla="*/ 44450 h 234"/>
                  <a:gd name="T22" fmla="*/ 98425 w 453"/>
                  <a:gd name="T23" fmla="*/ 50800 h 234"/>
                  <a:gd name="T24" fmla="*/ 61912 w 453"/>
                  <a:gd name="T25" fmla="*/ 61913 h 234"/>
                  <a:gd name="T26" fmla="*/ 14287 w 453"/>
                  <a:gd name="T27" fmla="*/ 61913 h 234"/>
                  <a:gd name="T28" fmla="*/ 3175 w 453"/>
                  <a:gd name="T29" fmla="*/ 88900 h 234"/>
                  <a:gd name="T30" fmla="*/ 38100 w 453"/>
                  <a:gd name="T31" fmla="*/ 112713 h 234"/>
                  <a:gd name="T32" fmla="*/ 71437 w 453"/>
                  <a:gd name="T33" fmla="*/ 130175 h 234"/>
                  <a:gd name="T34" fmla="*/ 115887 w 453"/>
                  <a:gd name="T35" fmla="*/ 139700 h 234"/>
                  <a:gd name="T36" fmla="*/ 157162 w 453"/>
                  <a:gd name="T37" fmla="*/ 166688 h 234"/>
                  <a:gd name="T38" fmla="*/ 177800 w 453"/>
                  <a:gd name="T39" fmla="*/ 207963 h 234"/>
                  <a:gd name="T40" fmla="*/ 127000 w 453"/>
                  <a:gd name="T41" fmla="*/ 241300 h 234"/>
                  <a:gd name="T42" fmla="*/ 98425 w 453"/>
                  <a:gd name="T43" fmla="*/ 285750 h 234"/>
                  <a:gd name="T44" fmla="*/ 88900 w 453"/>
                  <a:gd name="T45" fmla="*/ 354013 h 234"/>
                  <a:gd name="T46" fmla="*/ 187325 w 453"/>
                  <a:gd name="T47" fmla="*/ 357188 h 234"/>
                  <a:gd name="T48" fmla="*/ 217487 w 453"/>
                  <a:gd name="T49" fmla="*/ 371475 h 234"/>
                  <a:gd name="T50" fmla="*/ 246062 w 453"/>
                  <a:gd name="T51" fmla="*/ 360363 h 234"/>
                  <a:gd name="T52" fmla="*/ 276225 w 453"/>
                  <a:gd name="T53" fmla="*/ 344488 h 234"/>
                  <a:gd name="T54" fmla="*/ 314325 w 453"/>
                  <a:gd name="T55" fmla="*/ 320675 h 234"/>
                  <a:gd name="T56" fmla="*/ 338137 w 453"/>
                  <a:gd name="T57" fmla="*/ 300038 h 234"/>
                  <a:gd name="T58" fmla="*/ 341312 w 453"/>
                  <a:gd name="T59" fmla="*/ 279400 h 234"/>
                  <a:gd name="T60" fmla="*/ 341312 w 453"/>
                  <a:gd name="T61" fmla="*/ 241300 h 234"/>
                  <a:gd name="T62" fmla="*/ 354012 w 453"/>
                  <a:gd name="T63" fmla="*/ 198438 h 234"/>
                  <a:gd name="T64" fmla="*/ 381000 w 453"/>
                  <a:gd name="T65" fmla="*/ 160338 h 234"/>
                  <a:gd name="T66" fmla="*/ 419100 w 453"/>
                  <a:gd name="T67" fmla="*/ 166688 h 234"/>
                  <a:gd name="T68" fmla="*/ 449262 w 453"/>
                  <a:gd name="T69" fmla="*/ 201613 h 234"/>
                  <a:gd name="T70" fmla="*/ 460375 w 453"/>
                  <a:gd name="T71" fmla="*/ 234950 h 234"/>
                  <a:gd name="T72" fmla="*/ 481012 w 453"/>
                  <a:gd name="T73" fmla="*/ 246063 h 234"/>
                  <a:gd name="T74" fmla="*/ 525462 w 453"/>
                  <a:gd name="T75" fmla="*/ 222250 h 234"/>
                  <a:gd name="T76" fmla="*/ 561975 w 453"/>
                  <a:gd name="T77" fmla="*/ 174625 h 234"/>
                  <a:gd name="T78" fmla="*/ 609600 w 453"/>
                  <a:gd name="T79" fmla="*/ 115888 h 234"/>
                  <a:gd name="T80" fmla="*/ 677862 w 453"/>
                  <a:gd name="T81" fmla="*/ 58738 h 23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53"/>
                  <a:gd name="T124" fmla="*/ 0 h 234"/>
                  <a:gd name="T125" fmla="*/ 453 w 453"/>
                  <a:gd name="T126" fmla="*/ 234 h 23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53" h="234">
                    <a:moveTo>
                      <a:pt x="453" y="24"/>
                    </a:moveTo>
                    <a:lnTo>
                      <a:pt x="451" y="22"/>
                    </a:lnTo>
                    <a:lnTo>
                      <a:pt x="438" y="22"/>
                    </a:lnTo>
                    <a:lnTo>
                      <a:pt x="416" y="22"/>
                    </a:lnTo>
                    <a:lnTo>
                      <a:pt x="393" y="22"/>
                    </a:lnTo>
                    <a:lnTo>
                      <a:pt x="367" y="19"/>
                    </a:lnTo>
                    <a:lnTo>
                      <a:pt x="343" y="19"/>
                    </a:lnTo>
                    <a:lnTo>
                      <a:pt x="322" y="17"/>
                    </a:lnTo>
                    <a:lnTo>
                      <a:pt x="309" y="15"/>
                    </a:lnTo>
                    <a:lnTo>
                      <a:pt x="296" y="11"/>
                    </a:lnTo>
                    <a:lnTo>
                      <a:pt x="277" y="9"/>
                    </a:lnTo>
                    <a:lnTo>
                      <a:pt x="253" y="4"/>
                    </a:lnTo>
                    <a:lnTo>
                      <a:pt x="228" y="2"/>
                    </a:lnTo>
                    <a:lnTo>
                      <a:pt x="202" y="0"/>
                    </a:lnTo>
                    <a:lnTo>
                      <a:pt x="180" y="2"/>
                    </a:lnTo>
                    <a:lnTo>
                      <a:pt x="161" y="4"/>
                    </a:lnTo>
                    <a:lnTo>
                      <a:pt x="148" y="9"/>
                    </a:lnTo>
                    <a:lnTo>
                      <a:pt x="137" y="15"/>
                    </a:lnTo>
                    <a:lnTo>
                      <a:pt x="125" y="19"/>
                    </a:lnTo>
                    <a:lnTo>
                      <a:pt x="112" y="22"/>
                    </a:lnTo>
                    <a:lnTo>
                      <a:pt x="99" y="24"/>
                    </a:lnTo>
                    <a:lnTo>
                      <a:pt x="86" y="28"/>
                    </a:lnTo>
                    <a:lnTo>
                      <a:pt x="73" y="30"/>
                    </a:lnTo>
                    <a:lnTo>
                      <a:pt x="62" y="32"/>
                    </a:lnTo>
                    <a:lnTo>
                      <a:pt x="54" y="34"/>
                    </a:lnTo>
                    <a:lnTo>
                      <a:pt x="39" y="39"/>
                    </a:lnTo>
                    <a:lnTo>
                      <a:pt x="22" y="39"/>
                    </a:lnTo>
                    <a:lnTo>
                      <a:pt x="9" y="39"/>
                    </a:lnTo>
                    <a:lnTo>
                      <a:pt x="0" y="45"/>
                    </a:lnTo>
                    <a:lnTo>
                      <a:pt x="2" y="56"/>
                    </a:lnTo>
                    <a:lnTo>
                      <a:pt x="11" y="65"/>
                    </a:lnTo>
                    <a:lnTo>
                      <a:pt x="24" y="71"/>
                    </a:lnTo>
                    <a:lnTo>
                      <a:pt x="34" y="77"/>
                    </a:lnTo>
                    <a:lnTo>
                      <a:pt x="45" y="82"/>
                    </a:lnTo>
                    <a:lnTo>
                      <a:pt x="58" y="84"/>
                    </a:lnTo>
                    <a:lnTo>
                      <a:pt x="73" y="88"/>
                    </a:lnTo>
                    <a:lnTo>
                      <a:pt x="86" y="95"/>
                    </a:lnTo>
                    <a:lnTo>
                      <a:pt x="99" y="105"/>
                    </a:lnTo>
                    <a:lnTo>
                      <a:pt x="110" y="118"/>
                    </a:lnTo>
                    <a:lnTo>
                      <a:pt x="112" y="131"/>
                    </a:lnTo>
                    <a:lnTo>
                      <a:pt x="99" y="142"/>
                    </a:lnTo>
                    <a:lnTo>
                      <a:pt x="80" y="152"/>
                    </a:lnTo>
                    <a:lnTo>
                      <a:pt x="69" y="167"/>
                    </a:lnTo>
                    <a:lnTo>
                      <a:pt x="62" y="180"/>
                    </a:lnTo>
                    <a:lnTo>
                      <a:pt x="60" y="187"/>
                    </a:lnTo>
                    <a:lnTo>
                      <a:pt x="56" y="223"/>
                    </a:lnTo>
                    <a:lnTo>
                      <a:pt x="114" y="223"/>
                    </a:lnTo>
                    <a:lnTo>
                      <a:pt x="118" y="225"/>
                    </a:lnTo>
                    <a:lnTo>
                      <a:pt x="127" y="230"/>
                    </a:lnTo>
                    <a:lnTo>
                      <a:pt x="137" y="234"/>
                    </a:lnTo>
                    <a:lnTo>
                      <a:pt x="148" y="232"/>
                    </a:lnTo>
                    <a:lnTo>
                      <a:pt x="155" y="227"/>
                    </a:lnTo>
                    <a:lnTo>
                      <a:pt x="163" y="223"/>
                    </a:lnTo>
                    <a:lnTo>
                      <a:pt x="174" y="217"/>
                    </a:lnTo>
                    <a:lnTo>
                      <a:pt x="185" y="208"/>
                    </a:lnTo>
                    <a:lnTo>
                      <a:pt x="198" y="202"/>
                    </a:lnTo>
                    <a:lnTo>
                      <a:pt x="206" y="195"/>
                    </a:lnTo>
                    <a:lnTo>
                      <a:pt x="213" y="189"/>
                    </a:lnTo>
                    <a:lnTo>
                      <a:pt x="215" y="185"/>
                    </a:lnTo>
                    <a:lnTo>
                      <a:pt x="215" y="176"/>
                    </a:lnTo>
                    <a:lnTo>
                      <a:pt x="213" y="165"/>
                    </a:lnTo>
                    <a:lnTo>
                      <a:pt x="215" y="152"/>
                    </a:lnTo>
                    <a:lnTo>
                      <a:pt x="217" y="140"/>
                    </a:lnTo>
                    <a:lnTo>
                      <a:pt x="223" y="125"/>
                    </a:lnTo>
                    <a:lnTo>
                      <a:pt x="232" y="110"/>
                    </a:lnTo>
                    <a:lnTo>
                      <a:pt x="240" y="101"/>
                    </a:lnTo>
                    <a:lnTo>
                      <a:pt x="251" y="99"/>
                    </a:lnTo>
                    <a:lnTo>
                      <a:pt x="264" y="105"/>
                    </a:lnTo>
                    <a:lnTo>
                      <a:pt x="275" y="116"/>
                    </a:lnTo>
                    <a:lnTo>
                      <a:pt x="283" y="127"/>
                    </a:lnTo>
                    <a:lnTo>
                      <a:pt x="288" y="140"/>
                    </a:lnTo>
                    <a:lnTo>
                      <a:pt x="290" y="148"/>
                    </a:lnTo>
                    <a:lnTo>
                      <a:pt x="294" y="152"/>
                    </a:lnTo>
                    <a:lnTo>
                      <a:pt x="303" y="155"/>
                    </a:lnTo>
                    <a:lnTo>
                      <a:pt x="318" y="148"/>
                    </a:lnTo>
                    <a:lnTo>
                      <a:pt x="331" y="140"/>
                    </a:lnTo>
                    <a:lnTo>
                      <a:pt x="341" y="127"/>
                    </a:lnTo>
                    <a:lnTo>
                      <a:pt x="354" y="110"/>
                    </a:lnTo>
                    <a:lnTo>
                      <a:pt x="369" y="92"/>
                    </a:lnTo>
                    <a:lnTo>
                      <a:pt x="384" y="73"/>
                    </a:lnTo>
                    <a:lnTo>
                      <a:pt x="404" y="54"/>
                    </a:lnTo>
                    <a:lnTo>
                      <a:pt x="427" y="37"/>
                    </a:lnTo>
                    <a:lnTo>
                      <a:pt x="453" y="2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60" name="Freeform 8">
                <a:extLst>
                  <a:ext uri="{FF2B5EF4-FFF2-40B4-BE49-F238E27FC236}">
                    <a16:creationId xmlns="" xmlns:a16="http://schemas.microsoft.com/office/drawing/2014/main" id="{E90AAFCB-BD1D-48EA-9F13-2132CF8C83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1272"/>
                <a:ext cx="227" cy="118"/>
              </a:xfrm>
              <a:custGeom>
                <a:avLst/>
                <a:gdLst>
                  <a:gd name="T0" fmla="*/ 38100 w 227"/>
                  <a:gd name="T1" fmla="*/ 12700 h 118"/>
                  <a:gd name="T2" fmla="*/ 53975 w 227"/>
                  <a:gd name="T3" fmla="*/ 6350 h 118"/>
                  <a:gd name="T4" fmla="*/ 74613 w 227"/>
                  <a:gd name="T5" fmla="*/ 0 h 118"/>
                  <a:gd name="T6" fmla="*/ 98425 w 227"/>
                  <a:gd name="T7" fmla="*/ 0 h 118"/>
                  <a:gd name="T8" fmla="*/ 119063 w 227"/>
                  <a:gd name="T9" fmla="*/ 0 h 118"/>
                  <a:gd name="T10" fmla="*/ 142875 w 227"/>
                  <a:gd name="T11" fmla="*/ 3175 h 118"/>
                  <a:gd name="T12" fmla="*/ 160338 w 227"/>
                  <a:gd name="T13" fmla="*/ 6350 h 118"/>
                  <a:gd name="T14" fmla="*/ 177800 w 227"/>
                  <a:gd name="T15" fmla="*/ 12700 h 118"/>
                  <a:gd name="T16" fmla="*/ 190500 w 227"/>
                  <a:gd name="T17" fmla="*/ 19050 h 118"/>
                  <a:gd name="T18" fmla="*/ 201613 w 227"/>
                  <a:gd name="T19" fmla="*/ 26988 h 118"/>
                  <a:gd name="T20" fmla="*/ 211138 w 227"/>
                  <a:gd name="T21" fmla="*/ 36513 h 118"/>
                  <a:gd name="T22" fmla="*/ 220663 w 227"/>
                  <a:gd name="T23" fmla="*/ 42863 h 118"/>
                  <a:gd name="T24" fmla="*/ 234950 w 227"/>
                  <a:gd name="T25" fmla="*/ 50800 h 118"/>
                  <a:gd name="T26" fmla="*/ 249238 w 227"/>
                  <a:gd name="T27" fmla="*/ 57150 h 118"/>
                  <a:gd name="T28" fmla="*/ 265113 w 227"/>
                  <a:gd name="T29" fmla="*/ 63500 h 118"/>
                  <a:gd name="T30" fmla="*/ 279400 w 227"/>
                  <a:gd name="T31" fmla="*/ 66675 h 118"/>
                  <a:gd name="T32" fmla="*/ 296863 w 227"/>
                  <a:gd name="T33" fmla="*/ 66675 h 118"/>
                  <a:gd name="T34" fmla="*/ 323850 w 227"/>
                  <a:gd name="T35" fmla="*/ 77788 h 118"/>
                  <a:gd name="T36" fmla="*/ 344488 w 227"/>
                  <a:gd name="T37" fmla="*/ 101600 h 118"/>
                  <a:gd name="T38" fmla="*/ 357188 w 227"/>
                  <a:gd name="T39" fmla="*/ 128588 h 118"/>
                  <a:gd name="T40" fmla="*/ 360363 w 227"/>
                  <a:gd name="T41" fmla="*/ 139700 h 118"/>
                  <a:gd name="T42" fmla="*/ 357188 w 227"/>
                  <a:gd name="T43" fmla="*/ 139700 h 118"/>
                  <a:gd name="T44" fmla="*/ 350838 w 227"/>
                  <a:gd name="T45" fmla="*/ 142875 h 118"/>
                  <a:gd name="T46" fmla="*/ 336550 w 227"/>
                  <a:gd name="T47" fmla="*/ 146050 h 118"/>
                  <a:gd name="T48" fmla="*/ 323850 w 227"/>
                  <a:gd name="T49" fmla="*/ 152400 h 118"/>
                  <a:gd name="T50" fmla="*/ 306388 w 227"/>
                  <a:gd name="T51" fmla="*/ 155575 h 118"/>
                  <a:gd name="T52" fmla="*/ 285750 w 227"/>
                  <a:gd name="T53" fmla="*/ 155575 h 118"/>
                  <a:gd name="T54" fmla="*/ 269875 w 227"/>
                  <a:gd name="T55" fmla="*/ 158750 h 118"/>
                  <a:gd name="T56" fmla="*/ 252413 w 227"/>
                  <a:gd name="T57" fmla="*/ 155575 h 118"/>
                  <a:gd name="T58" fmla="*/ 234950 w 227"/>
                  <a:gd name="T59" fmla="*/ 152400 h 118"/>
                  <a:gd name="T60" fmla="*/ 214313 w 227"/>
                  <a:gd name="T61" fmla="*/ 155575 h 118"/>
                  <a:gd name="T62" fmla="*/ 193675 w 227"/>
                  <a:gd name="T63" fmla="*/ 158750 h 118"/>
                  <a:gd name="T64" fmla="*/ 173038 w 227"/>
                  <a:gd name="T65" fmla="*/ 166688 h 118"/>
                  <a:gd name="T66" fmla="*/ 153988 w 227"/>
                  <a:gd name="T67" fmla="*/ 173038 h 118"/>
                  <a:gd name="T68" fmla="*/ 139700 w 227"/>
                  <a:gd name="T69" fmla="*/ 176213 h 118"/>
                  <a:gd name="T70" fmla="*/ 130175 w 227"/>
                  <a:gd name="T71" fmla="*/ 182563 h 118"/>
                  <a:gd name="T72" fmla="*/ 125413 w 227"/>
                  <a:gd name="T73" fmla="*/ 182563 h 118"/>
                  <a:gd name="T74" fmla="*/ 109538 w 227"/>
                  <a:gd name="T75" fmla="*/ 187325 h 118"/>
                  <a:gd name="T76" fmla="*/ 77788 w 227"/>
                  <a:gd name="T77" fmla="*/ 187325 h 118"/>
                  <a:gd name="T78" fmla="*/ 44450 w 227"/>
                  <a:gd name="T79" fmla="*/ 187325 h 118"/>
                  <a:gd name="T80" fmla="*/ 26988 w 227"/>
                  <a:gd name="T81" fmla="*/ 173038 h 118"/>
                  <a:gd name="T82" fmla="*/ 33338 w 227"/>
                  <a:gd name="T83" fmla="*/ 149225 h 118"/>
                  <a:gd name="T84" fmla="*/ 50800 w 227"/>
                  <a:gd name="T85" fmla="*/ 122238 h 118"/>
                  <a:gd name="T86" fmla="*/ 65088 w 227"/>
                  <a:gd name="T87" fmla="*/ 101600 h 118"/>
                  <a:gd name="T88" fmla="*/ 71438 w 227"/>
                  <a:gd name="T89" fmla="*/ 95250 h 118"/>
                  <a:gd name="T90" fmla="*/ 0 w 227"/>
                  <a:gd name="T91" fmla="*/ 47625 h 118"/>
                  <a:gd name="T92" fmla="*/ 0 w 227"/>
                  <a:gd name="T93" fmla="*/ 47625 h 118"/>
                  <a:gd name="T94" fmla="*/ 3175 w 227"/>
                  <a:gd name="T95" fmla="*/ 39688 h 118"/>
                  <a:gd name="T96" fmla="*/ 14288 w 227"/>
                  <a:gd name="T97" fmla="*/ 30163 h 118"/>
                  <a:gd name="T98" fmla="*/ 38100 w 227"/>
                  <a:gd name="T99" fmla="*/ 12700 h 11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7"/>
                  <a:gd name="T151" fmla="*/ 0 h 118"/>
                  <a:gd name="T152" fmla="*/ 227 w 227"/>
                  <a:gd name="T153" fmla="*/ 118 h 11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7" h="118">
                    <a:moveTo>
                      <a:pt x="24" y="8"/>
                    </a:moveTo>
                    <a:lnTo>
                      <a:pt x="34" y="4"/>
                    </a:lnTo>
                    <a:lnTo>
                      <a:pt x="47" y="0"/>
                    </a:lnTo>
                    <a:lnTo>
                      <a:pt x="62" y="0"/>
                    </a:lnTo>
                    <a:lnTo>
                      <a:pt x="75" y="0"/>
                    </a:lnTo>
                    <a:lnTo>
                      <a:pt x="90" y="2"/>
                    </a:lnTo>
                    <a:lnTo>
                      <a:pt x="101" y="4"/>
                    </a:lnTo>
                    <a:lnTo>
                      <a:pt x="112" y="8"/>
                    </a:lnTo>
                    <a:lnTo>
                      <a:pt x="120" y="12"/>
                    </a:lnTo>
                    <a:lnTo>
                      <a:pt x="127" y="17"/>
                    </a:lnTo>
                    <a:lnTo>
                      <a:pt x="133" y="23"/>
                    </a:lnTo>
                    <a:lnTo>
                      <a:pt x="139" y="27"/>
                    </a:lnTo>
                    <a:lnTo>
                      <a:pt x="148" y="32"/>
                    </a:lnTo>
                    <a:lnTo>
                      <a:pt x="157" y="36"/>
                    </a:lnTo>
                    <a:lnTo>
                      <a:pt x="167" y="40"/>
                    </a:lnTo>
                    <a:lnTo>
                      <a:pt x="176" y="42"/>
                    </a:lnTo>
                    <a:lnTo>
                      <a:pt x="187" y="42"/>
                    </a:lnTo>
                    <a:lnTo>
                      <a:pt x="204" y="49"/>
                    </a:lnTo>
                    <a:lnTo>
                      <a:pt x="217" y="64"/>
                    </a:lnTo>
                    <a:lnTo>
                      <a:pt x="225" y="81"/>
                    </a:lnTo>
                    <a:lnTo>
                      <a:pt x="227" y="88"/>
                    </a:lnTo>
                    <a:lnTo>
                      <a:pt x="225" y="88"/>
                    </a:lnTo>
                    <a:lnTo>
                      <a:pt x="221" y="90"/>
                    </a:lnTo>
                    <a:lnTo>
                      <a:pt x="212" y="92"/>
                    </a:lnTo>
                    <a:lnTo>
                      <a:pt x="204" y="96"/>
                    </a:lnTo>
                    <a:lnTo>
                      <a:pt x="193" y="98"/>
                    </a:lnTo>
                    <a:lnTo>
                      <a:pt x="180" y="98"/>
                    </a:lnTo>
                    <a:lnTo>
                      <a:pt x="170" y="100"/>
                    </a:lnTo>
                    <a:lnTo>
                      <a:pt x="159" y="98"/>
                    </a:lnTo>
                    <a:lnTo>
                      <a:pt x="148" y="96"/>
                    </a:lnTo>
                    <a:lnTo>
                      <a:pt x="135" y="98"/>
                    </a:lnTo>
                    <a:lnTo>
                      <a:pt x="122" y="100"/>
                    </a:lnTo>
                    <a:lnTo>
                      <a:pt x="109" y="105"/>
                    </a:lnTo>
                    <a:lnTo>
                      <a:pt x="97" y="109"/>
                    </a:lnTo>
                    <a:lnTo>
                      <a:pt x="88" y="111"/>
                    </a:lnTo>
                    <a:lnTo>
                      <a:pt x="82" y="115"/>
                    </a:lnTo>
                    <a:lnTo>
                      <a:pt x="79" y="115"/>
                    </a:lnTo>
                    <a:lnTo>
                      <a:pt x="69" y="118"/>
                    </a:lnTo>
                    <a:lnTo>
                      <a:pt x="49" y="118"/>
                    </a:lnTo>
                    <a:lnTo>
                      <a:pt x="28" y="118"/>
                    </a:lnTo>
                    <a:lnTo>
                      <a:pt x="17" y="109"/>
                    </a:lnTo>
                    <a:lnTo>
                      <a:pt x="21" y="94"/>
                    </a:lnTo>
                    <a:lnTo>
                      <a:pt x="32" y="77"/>
                    </a:lnTo>
                    <a:lnTo>
                      <a:pt x="41" y="64"/>
                    </a:lnTo>
                    <a:lnTo>
                      <a:pt x="45" y="60"/>
                    </a:lnTo>
                    <a:lnTo>
                      <a:pt x="0" y="30"/>
                    </a:lnTo>
                    <a:lnTo>
                      <a:pt x="2" y="25"/>
                    </a:lnTo>
                    <a:lnTo>
                      <a:pt x="9" y="19"/>
                    </a:lnTo>
                    <a:lnTo>
                      <a:pt x="24" y="8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10" name="Freeform 9">
                <a:extLst>
                  <a:ext uri="{FF2B5EF4-FFF2-40B4-BE49-F238E27FC236}">
                    <a16:creationId xmlns="" xmlns:a16="http://schemas.microsoft.com/office/drawing/2014/main" id="{9B185A0B-5906-4925-BD31-9A2BEC184A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7" y="1405"/>
                <a:ext cx="176" cy="92"/>
              </a:xfrm>
              <a:custGeom>
                <a:avLst/>
                <a:gdLst>
                  <a:gd name="T0" fmla="*/ 107950 w 176"/>
                  <a:gd name="T1" fmla="*/ 42863 h 92"/>
                  <a:gd name="T2" fmla="*/ 111125 w 176"/>
                  <a:gd name="T3" fmla="*/ 60325 h 92"/>
                  <a:gd name="T4" fmla="*/ 125413 w 176"/>
                  <a:gd name="T5" fmla="*/ 63500 h 92"/>
                  <a:gd name="T6" fmla="*/ 146050 w 176"/>
                  <a:gd name="T7" fmla="*/ 57150 h 92"/>
                  <a:gd name="T8" fmla="*/ 166688 w 176"/>
                  <a:gd name="T9" fmla="*/ 42863 h 92"/>
                  <a:gd name="T10" fmla="*/ 190500 w 176"/>
                  <a:gd name="T11" fmla="*/ 30163 h 92"/>
                  <a:gd name="T12" fmla="*/ 214313 w 176"/>
                  <a:gd name="T13" fmla="*/ 12700 h 92"/>
                  <a:gd name="T14" fmla="*/ 234950 w 176"/>
                  <a:gd name="T15" fmla="*/ 6350 h 92"/>
                  <a:gd name="T16" fmla="*/ 250825 w 176"/>
                  <a:gd name="T17" fmla="*/ 6350 h 92"/>
                  <a:gd name="T18" fmla="*/ 271463 w 176"/>
                  <a:gd name="T19" fmla="*/ 30163 h 92"/>
                  <a:gd name="T20" fmla="*/ 279400 w 176"/>
                  <a:gd name="T21" fmla="*/ 63500 h 92"/>
                  <a:gd name="T22" fmla="*/ 279400 w 176"/>
                  <a:gd name="T23" fmla="*/ 90488 h 92"/>
                  <a:gd name="T24" fmla="*/ 279400 w 176"/>
                  <a:gd name="T25" fmla="*/ 104775 h 92"/>
                  <a:gd name="T26" fmla="*/ 271463 w 176"/>
                  <a:gd name="T27" fmla="*/ 111125 h 92"/>
                  <a:gd name="T28" fmla="*/ 255588 w 176"/>
                  <a:gd name="T29" fmla="*/ 122238 h 92"/>
                  <a:gd name="T30" fmla="*/ 223838 w 176"/>
                  <a:gd name="T31" fmla="*/ 134938 h 92"/>
                  <a:gd name="T32" fmla="*/ 190500 w 176"/>
                  <a:gd name="T33" fmla="*/ 142875 h 92"/>
                  <a:gd name="T34" fmla="*/ 169863 w 176"/>
                  <a:gd name="T35" fmla="*/ 142875 h 92"/>
                  <a:gd name="T36" fmla="*/ 149225 w 176"/>
                  <a:gd name="T37" fmla="*/ 142875 h 92"/>
                  <a:gd name="T38" fmla="*/ 128588 w 176"/>
                  <a:gd name="T39" fmla="*/ 146050 h 92"/>
                  <a:gd name="T40" fmla="*/ 107950 w 176"/>
                  <a:gd name="T41" fmla="*/ 142875 h 92"/>
                  <a:gd name="T42" fmla="*/ 92075 w 176"/>
                  <a:gd name="T43" fmla="*/ 142875 h 92"/>
                  <a:gd name="T44" fmla="*/ 77788 w 176"/>
                  <a:gd name="T45" fmla="*/ 138113 h 92"/>
                  <a:gd name="T46" fmla="*/ 71438 w 176"/>
                  <a:gd name="T47" fmla="*/ 134938 h 92"/>
                  <a:gd name="T48" fmla="*/ 63500 w 176"/>
                  <a:gd name="T49" fmla="*/ 125413 h 92"/>
                  <a:gd name="T50" fmla="*/ 50800 w 176"/>
                  <a:gd name="T51" fmla="*/ 107950 h 92"/>
                  <a:gd name="T52" fmla="*/ 26988 w 176"/>
                  <a:gd name="T53" fmla="*/ 90488 h 92"/>
                  <a:gd name="T54" fmla="*/ 9525 w 176"/>
                  <a:gd name="T55" fmla="*/ 84138 h 92"/>
                  <a:gd name="T56" fmla="*/ 0 w 176"/>
                  <a:gd name="T57" fmla="*/ 80963 h 92"/>
                  <a:gd name="T58" fmla="*/ 0 w 176"/>
                  <a:gd name="T59" fmla="*/ 71438 h 92"/>
                  <a:gd name="T60" fmla="*/ 3175 w 176"/>
                  <a:gd name="T61" fmla="*/ 42863 h 92"/>
                  <a:gd name="T62" fmla="*/ 15875 w 176"/>
                  <a:gd name="T63" fmla="*/ 15875 h 92"/>
                  <a:gd name="T64" fmla="*/ 36513 w 176"/>
                  <a:gd name="T65" fmla="*/ 0 h 92"/>
                  <a:gd name="T66" fmla="*/ 63500 w 176"/>
                  <a:gd name="T67" fmla="*/ 0 h 92"/>
                  <a:gd name="T68" fmla="*/ 84138 w 176"/>
                  <a:gd name="T69" fmla="*/ 6350 h 92"/>
                  <a:gd name="T70" fmla="*/ 101600 w 176"/>
                  <a:gd name="T71" fmla="*/ 23813 h 92"/>
                  <a:gd name="T72" fmla="*/ 107950 w 176"/>
                  <a:gd name="T73" fmla="*/ 42863 h 9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6"/>
                  <a:gd name="T112" fmla="*/ 0 h 92"/>
                  <a:gd name="T113" fmla="*/ 176 w 176"/>
                  <a:gd name="T114" fmla="*/ 92 h 9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6" h="92">
                    <a:moveTo>
                      <a:pt x="68" y="27"/>
                    </a:moveTo>
                    <a:lnTo>
                      <a:pt x="70" y="38"/>
                    </a:lnTo>
                    <a:lnTo>
                      <a:pt x="79" y="40"/>
                    </a:lnTo>
                    <a:lnTo>
                      <a:pt x="92" y="36"/>
                    </a:lnTo>
                    <a:lnTo>
                      <a:pt x="105" y="27"/>
                    </a:lnTo>
                    <a:lnTo>
                      <a:pt x="120" y="19"/>
                    </a:lnTo>
                    <a:lnTo>
                      <a:pt x="135" y="8"/>
                    </a:lnTo>
                    <a:lnTo>
                      <a:pt x="148" y="4"/>
                    </a:lnTo>
                    <a:lnTo>
                      <a:pt x="158" y="4"/>
                    </a:lnTo>
                    <a:lnTo>
                      <a:pt x="171" y="19"/>
                    </a:lnTo>
                    <a:lnTo>
                      <a:pt x="176" y="40"/>
                    </a:lnTo>
                    <a:lnTo>
                      <a:pt x="176" y="57"/>
                    </a:lnTo>
                    <a:lnTo>
                      <a:pt x="176" y="66"/>
                    </a:lnTo>
                    <a:lnTo>
                      <a:pt x="171" y="70"/>
                    </a:lnTo>
                    <a:lnTo>
                      <a:pt x="161" y="77"/>
                    </a:lnTo>
                    <a:lnTo>
                      <a:pt x="141" y="85"/>
                    </a:lnTo>
                    <a:lnTo>
                      <a:pt x="120" y="90"/>
                    </a:lnTo>
                    <a:lnTo>
                      <a:pt x="107" y="90"/>
                    </a:lnTo>
                    <a:lnTo>
                      <a:pt x="94" y="90"/>
                    </a:lnTo>
                    <a:lnTo>
                      <a:pt x="81" y="92"/>
                    </a:lnTo>
                    <a:lnTo>
                      <a:pt x="68" y="90"/>
                    </a:lnTo>
                    <a:lnTo>
                      <a:pt x="58" y="90"/>
                    </a:lnTo>
                    <a:lnTo>
                      <a:pt x="49" y="87"/>
                    </a:lnTo>
                    <a:lnTo>
                      <a:pt x="45" y="85"/>
                    </a:lnTo>
                    <a:lnTo>
                      <a:pt x="40" y="79"/>
                    </a:lnTo>
                    <a:lnTo>
                      <a:pt x="32" y="68"/>
                    </a:lnTo>
                    <a:lnTo>
                      <a:pt x="17" y="57"/>
                    </a:lnTo>
                    <a:lnTo>
                      <a:pt x="6" y="53"/>
                    </a:lnTo>
                    <a:lnTo>
                      <a:pt x="0" y="51"/>
                    </a:lnTo>
                    <a:lnTo>
                      <a:pt x="0" y="45"/>
                    </a:lnTo>
                    <a:lnTo>
                      <a:pt x="2" y="27"/>
                    </a:lnTo>
                    <a:lnTo>
                      <a:pt x="10" y="10"/>
                    </a:lnTo>
                    <a:lnTo>
                      <a:pt x="23" y="0"/>
                    </a:lnTo>
                    <a:lnTo>
                      <a:pt x="40" y="0"/>
                    </a:lnTo>
                    <a:lnTo>
                      <a:pt x="53" y="4"/>
                    </a:lnTo>
                    <a:lnTo>
                      <a:pt x="64" y="15"/>
                    </a:lnTo>
                    <a:lnTo>
                      <a:pt x="68" y="27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11" name="Freeform 10">
                <a:extLst>
                  <a:ext uri="{FF2B5EF4-FFF2-40B4-BE49-F238E27FC236}">
                    <a16:creationId xmlns="" xmlns:a16="http://schemas.microsoft.com/office/drawing/2014/main" id="{6D17A0FB-3178-4E55-87C0-10A4E6FD5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0" y="1081"/>
                <a:ext cx="2812" cy="750"/>
              </a:xfrm>
              <a:custGeom>
                <a:avLst/>
                <a:gdLst>
                  <a:gd name="T0" fmla="*/ 3353487 w 2813"/>
                  <a:gd name="T1" fmla="*/ 1008063 h 750"/>
                  <a:gd name="T2" fmla="*/ 3258847 w 2813"/>
                  <a:gd name="T3" fmla="*/ 881063 h 750"/>
                  <a:gd name="T4" fmla="*/ 3411852 w 2813"/>
                  <a:gd name="T5" fmla="*/ 762000 h 750"/>
                  <a:gd name="T6" fmla="*/ 3503338 w 2813"/>
                  <a:gd name="T7" fmla="*/ 809625 h 750"/>
                  <a:gd name="T8" fmla="*/ 3621642 w 2813"/>
                  <a:gd name="T9" fmla="*/ 806450 h 750"/>
                  <a:gd name="T10" fmla="*/ 3719439 w 2813"/>
                  <a:gd name="T11" fmla="*/ 752475 h 750"/>
                  <a:gd name="T12" fmla="*/ 3821969 w 2813"/>
                  <a:gd name="T13" fmla="*/ 738188 h 750"/>
                  <a:gd name="T14" fmla="*/ 3739944 w 2813"/>
                  <a:gd name="T15" fmla="*/ 830263 h 750"/>
                  <a:gd name="T16" fmla="*/ 3698932 w 2813"/>
                  <a:gd name="T17" fmla="*/ 931863 h 750"/>
                  <a:gd name="T18" fmla="*/ 3780957 w 2813"/>
                  <a:gd name="T19" fmla="*/ 1031875 h 750"/>
                  <a:gd name="T20" fmla="*/ 3875595 w 2813"/>
                  <a:gd name="T21" fmla="*/ 928688 h 750"/>
                  <a:gd name="T22" fmla="*/ 3952888 w 2813"/>
                  <a:gd name="T23" fmla="*/ 779463 h 750"/>
                  <a:gd name="T24" fmla="*/ 4150060 w 2813"/>
                  <a:gd name="T25" fmla="*/ 720725 h 750"/>
                  <a:gd name="T26" fmla="*/ 4268367 w 2813"/>
                  <a:gd name="T27" fmla="*/ 604838 h 750"/>
                  <a:gd name="T28" fmla="*/ 4430833 w 2813"/>
                  <a:gd name="T29" fmla="*/ 506413 h 750"/>
                  <a:gd name="T30" fmla="*/ 4336194 w 2813"/>
                  <a:gd name="T31" fmla="*/ 509588 h 750"/>
                  <a:gd name="T32" fmla="*/ 4233659 w 2813"/>
                  <a:gd name="T33" fmla="*/ 469900 h 750"/>
                  <a:gd name="T34" fmla="*/ 4102741 w 2813"/>
                  <a:gd name="T35" fmla="*/ 404813 h 750"/>
                  <a:gd name="T36" fmla="*/ 3984437 w 2813"/>
                  <a:gd name="T37" fmla="*/ 442913 h 750"/>
                  <a:gd name="T38" fmla="*/ 3746255 w 2813"/>
                  <a:gd name="T39" fmla="*/ 377825 h 750"/>
                  <a:gd name="T40" fmla="*/ 3509648 w 2813"/>
                  <a:gd name="T41" fmla="*/ 282575 h 750"/>
                  <a:gd name="T42" fmla="*/ 3438669 w 2813"/>
                  <a:gd name="T43" fmla="*/ 231775 h 750"/>
                  <a:gd name="T44" fmla="*/ 3258847 w 2813"/>
                  <a:gd name="T45" fmla="*/ 298450 h 750"/>
                  <a:gd name="T46" fmla="*/ 2998582 w 2813"/>
                  <a:gd name="T47" fmla="*/ 265113 h 750"/>
                  <a:gd name="T48" fmla="*/ 2750934 w 2813"/>
                  <a:gd name="T49" fmla="*/ 227013 h 750"/>
                  <a:gd name="T50" fmla="*/ 2572693 w 2813"/>
                  <a:gd name="T51" fmla="*/ 261938 h 750"/>
                  <a:gd name="T52" fmla="*/ 2579003 w 2813"/>
                  <a:gd name="T53" fmla="*/ 166688 h 750"/>
                  <a:gd name="T54" fmla="*/ 2508020 w 2813"/>
                  <a:gd name="T55" fmla="*/ 20638 h 750"/>
                  <a:gd name="T56" fmla="*/ 2392871 w 2813"/>
                  <a:gd name="T57" fmla="*/ 39688 h 750"/>
                  <a:gd name="T58" fmla="*/ 2298229 w 2813"/>
                  <a:gd name="T59" fmla="*/ 98425 h 750"/>
                  <a:gd name="T60" fmla="*/ 2153111 w 2813"/>
                  <a:gd name="T61" fmla="*/ 119063 h 750"/>
                  <a:gd name="T62" fmla="*/ 2000106 w 2813"/>
                  <a:gd name="T63" fmla="*/ 179388 h 750"/>
                  <a:gd name="T64" fmla="*/ 1902309 w 2813"/>
                  <a:gd name="T65" fmla="*/ 309563 h 750"/>
                  <a:gd name="T66" fmla="*/ 1799782 w 2813"/>
                  <a:gd name="T67" fmla="*/ 322263 h 750"/>
                  <a:gd name="T68" fmla="*/ 1657818 w 2813"/>
                  <a:gd name="T69" fmla="*/ 312738 h 750"/>
                  <a:gd name="T70" fmla="*/ 1547403 w 2813"/>
                  <a:gd name="T71" fmla="*/ 398463 h 750"/>
                  <a:gd name="T72" fmla="*/ 1403862 w 2813"/>
                  <a:gd name="T73" fmla="*/ 452438 h 750"/>
                  <a:gd name="T74" fmla="*/ 1231929 w 2813"/>
                  <a:gd name="T75" fmla="*/ 442913 h 750"/>
                  <a:gd name="T76" fmla="*/ 1099429 w 2813"/>
                  <a:gd name="T77" fmla="*/ 550863 h 750"/>
                  <a:gd name="T78" fmla="*/ 933804 w 2813"/>
                  <a:gd name="T79" fmla="*/ 568325 h 750"/>
                  <a:gd name="T80" fmla="*/ 924340 w 2813"/>
                  <a:gd name="T81" fmla="*/ 485775 h 750"/>
                  <a:gd name="T82" fmla="*/ 782376 w 2813"/>
                  <a:gd name="T83" fmla="*/ 452438 h 750"/>
                  <a:gd name="T84" fmla="*/ 690889 w 2813"/>
                  <a:gd name="T85" fmla="*/ 336550 h 750"/>
                  <a:gd name="T86" fmla="*/ 531574 w 2813"/>
                  <a:gd name="T87" fmla="*/ 298450 h 750"/>
                  <a:gd name="T88" fmla="*/ 348601 w 2813"/>
                  <a:gd name="T89" fmla="*/ 438150 h 750"/>
                  <a:gd name="T90" fmla="*/ 168782 w 2813"/>
                  <a:gd name="T91" fmla="*/ 595313 h 750"/>
                  <a:gd name="T92" fmla="*/ 175090 w 2813"/>
                  <a:gd name="T93" fmla="*/ 823913 h 750"/>
                  <a:gd name="T94" fmla="*/ 301279 w 2813"/>
                  <a:gd name="T95" fmla="*/ 860425 h 750"/>
                  <a:gd name="T96" fmla="*/ 405384 w 2813"/>
                  <a:gd name="T97" fmla="*/ 765175 h 750"/>
                  <a:gd name="T98" fmla="*/ 419581 w 2813"/>
                  <a:gd name="T99" fmla="*/ 577850 h 750"/>
                  <a:gd name="T100" fmla="*/ 520533 w 2813"/>
                  <a:gd name="T101" fmla="*/ 503238 h 750"/>
                  <a:gd name="T102" fmla="*/ 561544 w 2813"/>
                  <a:gd name="T103" fmla="*/ 533400 h 750"/>
                  <a:gd name="T104" fmla="*/ 481098 w 2813"/>
                  <a:gd name="T105" fmla="*/ 660400 h 750"/>
                  <a:gd name="T106" fmla="*/ 643568 w 2813"/>
                  <a:gd name="T107" fmla="*/ 666750 h 750"/>
                  <a:gd name="T108" fmla="*/ 765026 w 2813"/>
                  <a:gd name="T109" fmla="*/ 687388 h 750"/>
                  <a:gd name="T110" fmla="*/ 720859 w 2813"/>
                  <a:gd name="T111" fmla="*/ 765175 h 750"/>
                  <a:gd name="T112" fmla="*/ 662495 w 2813"/>
                  <a:gd name="T113" fmla="*/ 788988 h 750"/>
                  <a:gd name="T114" fmla="*/ 528419 w 2813"/>
                  <a:gd name="T115" fmla="*/ 803275 h 750"/>
                  <a:gd name="T116" fmla="*/ 372259 w 2813"/>
                  <a:gd name="T117" fmla="*/ 919163 h 750"/>
                  <a:gd name="T118" fmla="*/ 151428 w 2813"/>
                  <a:gd name="T119" fmla="*/ 990600 h 750"/>
                  <a:gd name="T120" fmla="*/ 59947 w 2813"/>
                  <a:gd name="T121" fmla="*/ 1095375 h 750"/>
                  <a:gd name="T122" fmla="*/ 0 w 2813"/>
                  <a:gd name="T123" fmla="*/ 1190625 h 75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813"/>
                  <a:gd name="T187" fmla="*/ 0 h 750"/>
                  <a:gd name="T188" fmla="*/ 2813 w 2813"/>
                  <a:gd name="T189" fmla="*/ 750 h 75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813" h="750">
                    <a:moveTo>
                      <a:pt x="2079" y="750"/>
                    </a:moveTo>
                    <a:lnTo>
                      <a:pt x="2092" y="727"/>
                    </a:lnTo>
                    <a:lnTo>
                      <a:pt x="2105" y="697"/>
                    </a:lnTo>
                    <a:lnTo>
                      <a:pt x="2116" y="669"/>
                    </a:lnTo>
                    <a:lnTo>
                      <a:pt x="2124" y="652"/>
                    </a:lnTo>
                    <a:lnTo>
                      <a:pt x="2126" y="635"/>
                    </a:lnTo>
                    <a:lnTo>
                      <a:pt x="2120" y="613"/>
                    </a:lnTo>
                    <a:lnTo>
                      <a:pt x="2105" y="596"/>
                    </a:lnTo>
                    <a:lnTo>
                      <a:pt x="2079" y="589"/>
                    </a:lnTo>
                    <a:lnTo>
                      <a:pt x="2058" y="585"/>
                    </a:lnTo>
                    <a:lnTo>
                      <a:pt x="2056" y="572"/>
                    </a:lnTo>
                    <a:lnTo>
                      <a:pt x="2066" y="555"/>
                    </a:lnTo>
                    <a:lnTo>
                      <a:pt x="2086" y="534"/>
                    </a:lnTo>
                    <a:lnTo>
                      <a:pt x="2099" y="523"/>
                    </a:lnTo>
                    <a:lnTo>
                      <a:pt x="2114" y="510"/>
                    </a:lnTo>
                    <a:lnTo>
                      <a:pt x="2131" y="499"/>
                    </a:lnTo>
                    <a:lnTo>
                      <a:pt x="2148" y="489"/>
                    </a:lnTo>
                    <a:lnTo>
                      <a:pt x="2163" y="480"/>
                    </a:lnTo>
                    <a:lnTo>
                      <a:pt x="2178" y="474"/>
                    </a:lnTo>
                    <a:lnTo>
                      <a:pt x="2189" y="474"/>
                    </a:lnTo>
                    <a:lnTo>
                      <a:pt x="2193" y="476"/>
                    </a:lnTo>
                    <a:lnTo>
                      <a:pt x="2199" y="491"/>
                    </a:lnTo>
                    <a:lnTo>
                      <a:pt x="2210" y="504"/>
                    </a:lnTo>
                    <a:lnTo>
                      <a:pt x="2221" y="510"/>
                    </a:lnTo>
                    <a:lnTo>
                      <a:pt x="2232" y="506"/>
                    </a:lnTo>
                    <a:lnTo>
                      <a:pt x="2247" y="493"/>
                    </a:lnTo>
                    <a:lnTo>
                      <a:pt x="2266" y="484"/>
                    </a:lnTo>
                    <a:lnTo>
                      <a:pt x="2285" y="484"/>
                    </a:lnTo>
                    <a:lnTo>
                      <a:pt x="2294" y="493"/>
                    </a:lnTo>
                    <a:lnTo>
                      <a:pt x="2296" y="508"/>
                    </a:lnTo>
                    <a:lnTo>
                      <a:pt x="2302" y="519"/>
                    </a:lnTo>
                    <a:lnTo>
                      <a:pt x="2313" y="521"/>
                    </a:lnTo>
                    <a:lnTo>
                      <a:pt x="2328" y="510"/>
                    </a:lnTo>
                    <a:lnTo>
                      <a:pt x="2337" y="499"/>
                    </a:lnTo>
                    <a:lnTo>
                      <a:pt x="2347" y="487"/>
                    </a:lnTo>
                    <a:lnTo>
                      <a:pt x="2358" y="474"/>
                    </a:lnTo>
                    <a:lnTo>
                      <a:pt x="2371" y="461"/>
                    </a:lnTo>
                    <a:lnTo>
                      <a:pt x="2382" y="450"/>
                    </a:lnTo>
                    <a:lnTo>
                      <a:pt x="2393" y="444"/>
                    </a:lnTo>
                    <a:lnTo>
                      <a:pt x="2403" y="442"/>
                    </a:lnTo>
                    <a:lnTo>
                      <a:pt x="2412" y="448"/>
                    </a:lnTo>
                    <a:lnTo>
                      <a:pt x="2423" y="465"/>
                    </a:lnTo>
                    <a:lnTo>
                      <a:pt x="2423" y="476"/>
                    </a:lnTo>
                    <a:lnTo>
                      <a:pt x="2414" y="484"/>
                    </a:lnTo>
                    <a:lnTo>
                      <a:pt x="2401" y="499"/>
                    </a:lnTo>
                    <a:lnTo>
                      <a:pt x="2393" y="508"/>
                    </a:lnTo>
                    <a:lnTo>
                      <a:pt x="2382" y="517"/>
                    </a:lnTo>
                    <a:lnTo>
                      <a:pt x="2371" y="523"/>
                    </a:lnTo>
                    <a:lnTo>
                      <a:pt x="2360" y="529"/>
                    </a:lnTo>
                    <a:lnTo>
                      <a:pt x="2350" y="538"/>
                    </a:lnTo>
                    <a:lnTo>
                      <a:pt x="2341" y="544"/>
                    </a:lnTo>
                    <a:lnTo>
                      <a:pt x="2337" y="553"/>
                    </a:lnTo>
                    <a:lnTo>
                      <a:pt x="2339" y="562"/>
                    </a:lnTo>
                    <a:lnTo>
                      <a:pt x="2345" y="587"/>
                    </a:lnTo>
                    <a:lnTo>
                      <a:pt x="2350" y="620"/>
                    </a:lnTo>
                    <a:lnTo>
                      <a:pt x="2354" y="647"/>
                    </a:lnTo>
                    <a:lnTo>
                      <a:pt x="2367" y="662"/>
                    </a:lnTo>
                    <a:lnTo>
                      <a:pt x="2375" y="662"/>
                    </a:lnTo>
                    <a:lnTo>
                      <a:pt x="2386" y="658"/>
                    </a:lnTo>
                    <a:lnTo>
                      <a:pt x="2397" y="650"/>
                    </a:lnTo>
                    <a:lnTo>
                      <a:pt x="2410" y="641"/>
                    </a:lnTo>
                    <a:lnTo>
                      <a:pt x="2420" y="628"/>
                    </a:lnTo>
                    <a:lnTo>
                      <a:pt x="2429" y="617"/>
                    </a:lnTo>
                    <a:lnTo>
                      <a:pt x="2440" y="609"/>
                    </a:lnTo>
                    <a:lnTo>
                      <a:pt x="2446" y="600"/>
                    </a:lnTo>
                    <a:lnTo>
                      <a:pt x="2457" y="585"/>
                    </a:lnTo>
                    <a:lnTo>
                      <a:pt x="2468" y="564"/>
                    </a:lnTo>
                    <a:lnTo>
                      <a:pt x="2472" y="544"/>
                    </a:lnTo>
                    <a:lnTo>
                      <a:pt x="2474" y="527"/>
                    </a:lnTo>
                    <a:lnTo>
                      <a:pt x="2478" y="514"/>
                    </a:lnTo>
                    <a:lnTo>
                      <a:pt x="2487" y="502"/>
                    </a:lnTo>
                    <a:lnTo>
                      <a:pt x="2506" y="491"/>
                    </a:lnTo>
                    <a:lnTo>
                      <a:pt x="2532" y="482"/>
                    </a:lnTo>
                    <a:lnTo>
                      <a:pt x="2549" y="478"/>
                    </a:lnTo>
                    <a:lnTo>
                      <a:pt x="2568" y="474"/>
                    </a:lnTo>
                    <a:lnTo>
                      <a:pt x="2590" y="467"/>
                    </a:lnTo>
                    <a:lnTo>
                      <a:pt x="2609" y="461"/>
                    </a:lnTo>
                    <a:lnTo>
                      <a:pt x="2631" y="454"/>
                    </a:lnTo>
                    <a:lnTo>
                      <a:pt x="2648" y="448"/>
                    </a:lnTo>
                    <a:lnTo>
                      <a:pt x="2661" y="439"/>
                    </a:lnTo>
                    <a:lnTo>
                      <a:pt x="2667" y="431"/>
                    </a:lnTo>
                    <a:lnTo>
                      <a:pt x="2678" y="414"/>
                    </a:lnTo>
                    <a:lnTo>
                      <a:pt x="2693" y="394"/>
                    </a:lnTo>
                    <a:lnTo>
                      <a:pt x="2706" y="381"/>
                    </a:lnTo>
                    <a:lnTo>
                      <a:pt x="2712" y="375"/>
                    </a:lnTo>
                    <a:lnTo>
                      <a:pt x="2781" y="427"/>
                    </a:lnTo>
                    <a:lnTo>
                      <a:pt x="2790" y="401"/>
                    </a:lnTo>
                    <a:lnTo>
                      <a:pt x="2802" y="369"/>
                    </a:lnTo>
                    <a:lnTo>
                      <a:pt x="2813" y="336"/>
                    </a:lnTo>
                    <a:lnTo>
                      <a:pt x="2809" y="319"/>
                    </a:lnTo>
                    <a:lnTo>
                      <a:pt x="2800" y="315"/>
                    </a:lnTo>
                    <a:lnTo>
                      <a:pt x="2792" y="315"/>
                    </a:lnTo>
                    <a:lnTo>
                      <a:pt x="2779" y="315"/>
                    </a:lnTo>
                    <a:lnTo>
                      <a:pt x="2768" y="317"/>
                    </a:lnTo>
                    <a:lnTo>
                      <a:pt x="2757" y="319"/>
                    </a:lnTo>
                    <a:lnTo>
                      <a:pt x="2749" y="321"/>
                    </a:lnTo>
                    <a:lnTo>
                      <a:pt x="2742" y="324"/>
                    </a:lnTo>
                    <a:lnTo>
                      <a:pt x="2740" y="324"/>
                    </a:lnTo>
                    <a:lnTo>
                      <a:pt x="2734" y="324"/>
                    </a:lnTo>
                    <a:lnTo>
                      <a:pt x="2719" y="319"/>
                    </a:lnTo>
                    <a:lnTo>
                      <a:pt x="2699" y="311"/>
                    </a:lnTo>
                    <a:lnTo>
                      <a:pt x="2684" y="296"/>
                    </a:lnTo>
                    <a:lnTo>
                      <a:pt x="2676" y="287"/>
                    </a:lnTo>
                    <a:lnTo>
                      <a:pt x="2663" y="279"/>
                    </a:lnTo>
                    <a:lnTo>
                      <a:pt x="2648" y="270"/>
                    </a:lnTo>
                    <a:lnTo>
                      <a:pt x="2631" y="261"/>
                    </a:lnTo>
                    <a:lnTo>
                      <a:pt x="2616" y="257"/>
                    </a:lnTo>
                    <a:lnTo>
                      <a:pt x="2601" y="255"/>
                    </a:lnTo>
                    <a:lnTo>
                      <a:pt x="2588" y="255"/>
                    </a:lnTo>
                    <a:lnTo>
                      <a:pt x="2581" y="261"/>
                    </a:lnTo>
                    <a:lnTo>
                      <a:pt x="2575" y="270"/>
                    </a:lnTo>
                    <a:lnTo>
                      <a:pt x="2562" y="274"/>
                    </a:lnTo>
                    <a:lnTo>
                      <a:pt x="2545" y="279"/>
                    </a:lnTo>
                    <a:lnTo>
                      <a:pt x="2526" y="279"/>
                    </a:lnTo>
                    <a:lnTo>
                      <a:pt x="2502" y="279"/>
                    </a:lnTo>
                    <a:lnTo>
                      <a:pt x="2478" y="274"/>
                    </a:lnTo>
                    <a:lnTo>
                      <a:pt x="2453" y="270"/>
                    </a:lnTo>
                    <a:lnTo>
                      <a:pt x="2429" y="261"/>
                    </a:lnTo>
                    <a:lnTo>
                      <a:pt x="2403" y="251"/>
                    </a:lnTo>
                    <a:lnTo>
                      <a:pt x="2375" y="238"/>
                    </a:lnTo>
                    <a:lnTo>
                      <a:pt x="2345" y="223"/>
                    </a:lnTo>
                    <a:lnTo>
                      <a:pt x="2317" y="210"/>
                    </a:lnTo>
                    <a:lnTo>
                      <a:pt x="2287" y="195"/>
                    </a:lnTo>
                    <a:lnTo>
                      <a:pt x="2264" y="184"/>
                    </a:lnTo>
                    <a:lnTo>
                      <a:pt x="2240" y="178"/>
                    </a:lnTo>
                    <a:lnTo>
                      <a:pt x="2225" y="178"/>
                    </a:lnTo>
                    <a:lnTo>
                      <a:pt x="2214" y="178"/>
                    </a:lnTo>
                    <a:lnTo>
                      <a:pt x="2208" y="171"/>
                    </a:lnTo>
                    <a:lnTo>
                      <a:pt x="2202" y="165"/>
                    </a:lnTo>
                    <a:lnTo>
                      <a:pt x="2195" y="156"/>
                    </a:lnTo>
                    <a:lnTo>
                      <a:pt x="2189" y="150"/>
                    </a:lnTo>
                    <a:lnTo>
                      <a:pt x="2180" y="146"/>
                    </a:lnTo>
                    <a:lnTo>
                      <a:pt x="2169" y="143"/>
                    </a:lnTo>
                    <a:lnTo>
                      <a:pt x="2152" y="150"/>
                    </a:lnTo>
                    <a:lnTo>
                      <a:pt x="2133" y="158"/>
                    </a:lnTo>
                    <a:lnTo>
                      <a:pt x="2111" y="169"/>
                    </a:lnTo>
                    <a:lnTo>
                      <a:pt x="2090" y="180"/>
                    </a:lnTo>
                    <a:lnTo>
                      <a:pt x="2066" y="188"/>
                    </a:lnTo>
                    <a:lnTo>
                      <a:pt x="2043" y="195"/>
                    </a:lnTo>
                    <a:lnTo>
                      <a:pt x="2017" y="197"/>
                    </a:lnTo>
                    <a:lnTo>
                      <a:pt x="1989" y="195"/>
                    </a:lnTo>
                    <a:lnTo>
                      <a:pt x="1961" y="188"/>
                    </a:lnTo>
                    <a:lnTo>
                      <a:pt x="1931" y="178"/>
                    </a:lnTo>
                    <a:lnTo>
                      <a:pt x="1901" y="167"/>
                    </a:lnTo>
                    <a:lnTo>
                      <a:pt x="1869" y="158"/>
                    </a:lnTo>
                    <a:lnTo>
                      <a:pt x="1841" y="150"/>
                    </a:lnTo>
                    <a:lnTo>
                      <a:pt x="1811" y="143"/>
                    </a:lnTo>
                    <a:lnTo>
                      <a:pt x="1785" y="139"/>
                    </a:lnTo>
                    <a:lnTo>
                      <a:pt x="1764" y="139"/>
                    </a:lnTo>
                    <a:lnTo>
                      <a:pt x="1744" y="143"/>
                    </a:lnTo>
                    <a:lnTo>
                      <a:pt x="1727" y="150"/>
                    </a:lnTo>
                    <a:lnTo>
                      <a:pt x="1706" y="154"/>
                    </a:lnTo>
                    <a:lnTo>
                      <a:pt x="1687" y="158"/>
                    </a:lnTo>
                    <a:lnTo>
                      <a:pt x="1665" y="161"/>
                    </a:lnTo>
                    <a:lnTo>
                      <a:pt x="1646" y="165"/>
                    </a:lnTo>
                    <a:lnTo>
                      <a:pt x="1631" y="165"/>
                    </a:lnTo>
                    <a:lnTo>
                      <a:pt x="1622" y="167"/>
                    </a:lnTo>
                    <a:lnTo>
                      <a:pt x="1618" y="167"/>
                    </a:lnTo>
                    <a:lnTo>
                      <a:pt x="1635" y="148"/>
                    </a:lnTo>
                    <a:lnTo>
                      <a:pt x="1639" y="126"/>
                    </a:lnTo>
                    <a:lnTo>
                      <a:pt x="1637" y="111"/>
                    </a:lnTo>
                    <a:lnTo>
                      <a:pt x="1635" y="105"/>
                    </a:lnTo>
                    <a:lnTo>
                      <a:pt x="1684" y="88"/>
                    </a:lnTo>
                    <a:lnTo>
                      <a:pt x="1663" y="73"/>
                    </a:lnTo>
                    <a:lnTo>
                      <a:pt x="1644" y="58"/>
                    </a:lnTo>
                    <a:lnTo>
                      <a:pt x="1624" y="40"/>
                    </a:lnTo>
                    <a:lnTo>
                      <a:pt x="1607" y="25"/>
                    </a:lnTo>
                    <a:lnTo>
                      <a:pt x="1590" y="13"/>
                    </a:lnTo>
                    <a:lnTo>
                      <a:pt x="1575" y="4"/>
                    </a:lnTo>
                    <a:lnTo>
                      <a:pt x="1560" y="0"/>
                    </a:lnTo>
                    <a:lnTo>
                      <a:pt x="1549" y="2"/>
                    </a:lnTo>
                    <a:lnTo>
                      <a:pt x="1538" y="8"/>
                    </a:lnTo>
                    <a:lnTo>
                      <a:pt x="1528" y="17"/>
                    </a:lnTo>
                    <a:lnTo>
                      <a:pt x="1517" y="25"/>
                    </a:lnTo>
                    <a:lnTo>
                      <a:pt x="1508" y="36"/>
                    </a:lnTo>
                    <a:lnTo>
                      <a:pt x="1498" y="45"/>
                    </a:lnTo>
                    <a:lnTo>
                      <a:pt x="1489" y="51"/>
                    </a:lnTo>
                    <a:lnTo>
                      <a:pt x="1478" y="60"/>
                    </a:lnTo>
                    <a:lnTo>
                      <a:pt x="1470" y="64"/>
                    </a:lnTo>
                    <a:lnTo>
                      <a:pt x="1457" y="62"/>
                    </a:lnTo>
                    <a:lnTo>
                      <a:pt x="1444" y="51"/>
                    </a:lnTo>
                    <a:lnTo>
                      <a:pt x="1429" y="43"/>
                    </a:lnTo>
                    <a:lnTo>
                      <a:pt x="1408" y="47"/>
                    </a:lnTo>
                    <a:lnTo>
                      <a:pt x="1395" y="55"/>
                    </a:lnTo>
                    <a:lnTo>
                      <a:pt x="1380" y="66"/>
                    </a:lnTo>
                    <a:lnTo>
                      <a:pt x="1365" y="75"/>
                    </a:lnTo>
                    <a:lnTo>
                      <a:pt x="1350" y="86"/>
                    </a:lnTo>
                    <a:lnTo>
                      <a:pt x="1332" y="94"/>
                    </a:lnTo>
                    <a:lnTo>
                      <a:pt x="1317" y="101"/>
                    </a:lnTo>
                    <a:lnTo>
                      <a:pt x="1300" y="107"/>
                    </a:lnTo>
                    <a:lnTo>
                      <a:pt x="1283" y="109"/>
                    </a:lnTo>
                    <a:lnTo>
                      <a:pt x="1268" y="113"/>
                    </a:lnTo>
                    <a:lnTo>
                      <a:pt x="1255" y="124"/>
                    </a:lnTo>
                    <a:lnTo>
                      <a:pt x="1244" y="137"/>
                    </a:lnTo>
                    <a:lnTo>
                      <a:pt x="1234" y="150"/>
                    </a:lnTo>
                    <a:lnTo>
                      <a:pt x="1225" y="167"/>
                    </a:lnTo>
                    <a:lnTo>
                      <a:pt x="1214" y="182"/>
                    </a:lnTo>
                    <a:lnTo>
                      <a:pt x="1206" y="195"/>
                    </a:lnTo>
                    <a:lnTo>
                      <a:pt x="1193" y="206"/>
                    </a:lnTo>
                    <a:lnTo>
                      <a:pt x="1187" y="208"/>
                    </a:lnTo>
                    <a:lnTo>
                      <a:pt x="1176" y="210"/>
                    </a:lnTo>
                    <a:lnTo>
                      <a:pt x="1165" y="208"/>
                    </a:lnTo>
                    <a:lnTo>
                      <a:pt x="1154" y="206"/>
                    </a:lnTo>
                    <a:lnTo>
                      <a:pt x="1141" y="203"/>
                    </a:lnTo>
                    <a:lnTo>
                      <a:pt x="1129" y="199"/>
                    </a:lnTo>
                    <a:lnTo>
                      <a:pt x="1116" y="197"/>
                    </a:lnTo>
                    <a:lnTo>
                      <a:pt x="1103" y="195"/>
                    </a:lnTo>
                    <a:lnTo>
                      <a:pt x="1088" y="193"/>
                    </a:lnTo>
                    <a:lnTo>
                      <a:pt x="1071" y="195"/>
                    </a:lnTo>
                    <a:lnTo>
                      <a:pt x="1051" y="197"/>
                    </a:lnTo>
                    <a:lnTo>
                      <a:pt x="1032" y="201"/>
                    </a:lnTo>
                    <a:lnTo>
                      <a:pt x="1015" y="210"/>
                    </a:lnTo>
                    <a:lnTo>
                      <a:pt x="1000" y="218"/>
                    </a:lnTo>
                    <a:lnTo>
                      <a:pt x="989" y="227"/>
                    </a:lnTo>
                    <a:lnTo>
                      <a:pt x="985" y="240"/>
                    </a:lnTo>
                    <a:lnTo>
                      <a:pt x="981" y="251"/>
                    </a:lnTo>
                    <a:lnTo>
                      <a:pt x="970" y="261"/>
                    </a:lnTo>
                    <a:lnTo>
                      <a:pt x="955" y="270"/>
                    </a:lnTo>
                    <a:lnTo>
                      <a:pt x="940" y="274"/>
                    </a:lnTo>
                    <a:lnTo>
                      <a:pt x="923" y="281"/>
                    </a:lnTo>
                    <a:lnTo>
                      <a:pt x="905" y="283"/>
                    </a:lnTo>
                    <a:lnTo>
                      <a:pt x="890" y="285"/>
                    </a:lnTo>
                    <a:lnTo>
                      <a:pt x="878" y="285"/>
                    </a:lnTo>
                    <a:lnTo>
                      <a:pt x="863" y="285"/>
                    </a:lnTo>
                    <a:lnTo>
                      <a:pt x="845" y="283"/>
                    </a:lnTo>
                    <a:lnTo>
                      <a:pt x="824" y="281"/>
                    </a:lnTo>
                    <a:lnTo>
                      <a:pt x="802" y="279"/>
                    </a:lnTo>
                    <a:lnTo>
                      <a:pt x="781" y="279"/>
                    </a:lnTo>
                    <a:lnTo>
                      <a:pt x="764" y="281"/>
                    </a:lnTo>
                    <a:lnTo>
                      <a:pt x="749" y="285"/>
                    </a:lnTo>
                    <a:lnTo>
                      <a:pt x="740" y="291"/>
                    </a:lnTo>
                    <a:lnTo>
                      <a:pt x="727" y="311"/>
                    </a:lnTo>
                    <a:lnTo>
                      <a:pt x="712" y="330"/>
                    </a:lnTo>
                    <a:lnTo>
                      <a:pt x="697" y="347"/>
                    </a:lnTo>
                    <a:lnTo>
                      <a:pt x="691" y="354"/>
                    </a:lnTo>
                    <a:lnTo>
                      <a:pt x="629" y="347"/>
                    </a:lnTo>
                    <a:lnTo>
                      <a:pt x="624" y="349"/>
                    </a:lnTo>
                    <a:lnTo>
                      <a:pt x="616" y="351"/>
                    </a:lnTo>
                    <a:lnTo>
                      <a:pt x="605" y="356"/>
                    </a:lnTo>
                    <a:lnTo>
                      <a:pt x="592" y="358"/>
                    </a:lnTo>
                    <a:lnTo>
                      <a:pt x="581" y="360"/>
                    </a:lnTo>
                    <a:lnTo>
                      <a:pt x="573" y="362"/>
                    </a:lnTo>
                    <a:lnTo>
                      <a:pt x="571" y="360"/>
                    </a:lnTo>
                    <a:lnTo>
                      <a:pt x="577" y="354"/>
                    </a:lnTo>
                    <a:lnTo>
                      <a:pt x="588" y="332"/>
                    </a:lnTo>
                    <a:lnTo>
                      <a:pt x="586" y="306"/>
                    </a:lnTo>
                    <a:lnTo>
                      <a:pt x="571" y="285"/>
                    </a:lnTo>
                    <a:lnTo>
                      <a:pt x="554" y="279"/>
                    </a:lnTo>
                    <a:lnTo>
                      <a:pt x="543" y="281"/>
                    </a:lnTo>
                    <a:lnTo>
                      <a:pt x="528" y="283"/>
                    </a:lnTo>
                    <a:lnTo>
                      <a:pt x="513" y="285"/>
                    </a:lnTo>
                    <a:lnTo>
                      <a:pt x="496" y="285"/>
                    </a:lnTo>
                    <a:lnTo>
                      <a:pt x="478" y="283"/>
                    </a:lnTo>
                    <a:lnTo>
                      <a:pt x="466" y="281"/>
                    </a:lnTo>
                    <a:lnTo>
                      <a:pt x="457" y="274"/>
                    </a:lnTo>
                    <a:lnTo>
                      <a:pt x="453" y="268"/>
                    </a:lnTo>
                    <a:lnTo>
                      <a:pt x="448" y="244"/>
                    </a:lnTo>
                    <a:lnTo>
                      <a:pt x="438" y="212"/>
                    </a:lnTo>
                    <a:lnTo>
                      <a:pt x="420" y="184"/>
                    </a:lnTo>
                    <a:lnTo>
                      <a:pt x="401" y="167"/>
                    </a:lnTo>
                    <a:lnTo>
                      <a:pt x="388" y="165"/>
                    </a:lnTo>
                    <a:lnTo>
                      <a:pt x="373" y="169"/>
                    </a:lnTo>
                    <a:lnTo>
                      <a:pt x="356" y="178"/>
                    </a:lnTo>
                    <a:lnTo>
                      <a:pt x="337" y="188"/>
                    </a:lnTo>
                    <a:lnTo>
                      <a:pt x="317" y="201"/>
                    </a:lnTo>
                    <a:lnTo>
                      <a:pt x="296" y="216"/>
                    </a:lnTo>
                    <a:lnTo>
                      <a:pt x="277" y="231"/>
                    </a:lnTo>
                    <a:lnTo>
                      <a:pt x="260" y="244"/>
                    </a:lnTo>
                    <a:lnTo>
                      <a:pt x="240" y="259"/>
                    </a:lnTo>
                    <a:lnTo>
                      <a:pt x="221" y="276"/>
                    </a:lnTo>
                    <a:lnTo>
                      <a:pt x="199" y="296"/>
                    </a:lnTo>
                    <a:lnTo>
                      <a:pt x="178" y="315"/>
                    </a:lnTo>
                    <a:lnTo>
                      <a:pt x="157" y="334"/>
                    </a:lnTo>
                    <a:lnTo>
                      <a:pt x="137" y="349"/>
                    </a:lnTo>
                    <a:lnTo>
                      <a:pt x="120" y="364"/>
                    </a:lnTo>
                    <a:lnTo>
                      <a:pt x="107" y="375"/>
                    </a:lnTo>
                    <a:lnTo>
                      <a:pt x="90" y="394"/>
                    </a:lnTo>
                    <a:lnTo>
                      <a:pt x="79" y="414"/>
                    </a:lnTo>
                    <a:lnTo>
                      <a:pt x="77" y="437"/>
                    </a:lnTo>
                    <a:lnTo>
                      <a:pt x="86" y="461"/>
                    </a:lnTo>
                    <a:lnTo>
                      <a:pt x="99" y="489"/>
                    </a:lnTo>
                    <a:lnTo>
                      <a:pt x="111" y="519"/>
                    </a:lnTo>
                    <a:lnTo>
                      <a:pt x="124" y="542"/>
                    </a:lnTo>
                    <a:lnTo>
                      <a:pt x="142" y="551"/>
                    </a:lnTo>
                    <a:lnTo>
                      <a:pt x="152" y="551"/>
                    </a:lnTo>
                    <a:lnTo>
                      <a:pt x="165" y="549"/>
                    </a:lnTo>
                    <a:lnTo>
                      <a:pt x="178" y="547"/>
                    </a:lnTo>
                    <a:lnTo>
                      <a:pt x="191" y="542"/>
                    </a:lnTo>
                    <a:lnTo>
                      <a:pt x="204" y="536"/>
                    </a:lnTo>
                    <a:lnTo>
                      <a:pt x="217" y="532"/>
                    </a:lnTo>
                    <a:lnTo>
                      <a:pt x="225" y="525"/>
                    </a:lnTo>
                    <a:lnTo>
                      <a:pt x="232" y="517"/>
                    </a:lnTo>
                    <a:lnTo>
                      <a:pt x="242" y="499"/>
                    </a:lnTo>
                    <a:lnTo>
                      <a:pt x="257" y="482"/>
                    </a:lnTo>
                    <a:lnTo>
                      <a:pt x="266" y="465"/>
                    </a:lnTo>
                    <a:lnTo>
                      <a:pt x="266" y="444"/>
                    </a:lnTo>
                    <a:lnTo>
                      <a:pt x="257" y="420"/>
                    </a:lnTo>
                    <a:lnTo>
                      <a:pt x="253" y="399"/>
                    </a:lnTo>
                    <a:lnTo>
                      <a:pt x="255" y="381"/>
                    </a:lnTo>
                    <a:lnTo>
                      <a:pt x="266" y="364"/>
                    </a:lnTo>
                    <a:lnTo>
                      <a:pt x="277" y="356"/>
                    </a:lnTo>
                    <a:lnTo>
                      <a:pt x="287" y="347"/>
                    </a:lnTo>
                    <a:lnTo>
                      <a:pt x="300" y="339"/>
                    </a:lnTo>
                    <a:lnTo>
                      <a:pt x="311" y="330"/>
                    </a:lnTo>
                    <a:lnTo>
                      <a:pt x="322" y="324"/>
                    </a:lnTo>
                    <a:lnTo>
                      <a:pt x="330" y="317"/>
                    </a:lnTo>
                    <a:lnTo>
                      <a:pt x="337" y="315"/>
                    </a:lnTo>
                    <a:lnTo>
                      <a:pt x="339" y="313"/>
                    </a:lnTo>
                    <a:lnTo>
                      <a:pt x="341" y="313"/>
                    </a:lnTo>
                    <a:lnTo>
                      <a:pt x="348" y="315"/>
                    </a:lnTo>
                    <a:lnTo>
                      <a:pt x="354" y="324"/>
                    </a:lnTo>
                    <a:lnTo>
                      <a:pt x="356" y="336"/>
                    </a:lnTo>
                    <a:lnTo>
                      <a:pt x="354" y="347"/>
                    </a:lnTo>
                    <a:lnTo>
                      <a:pt x="345" y="351"/>
                    </a:lnTo>
                    <a:lnTo>
                      <a:pt x="332" y="358"/>
                    </a:lnTo>
                    <a:lnTo>
                      <a:pt x="317" y="369"/>
                    </a:lnTo>
                    <a:lnTo>
                      <a:pt x="305" y="390"/>
                    </a:lnTo>
                    <a:lnTo>
                      <a:pt x="305" y="416"/>
                    </a:lnTo>
                    <a:lnTo>
                      <a:pt x="315" y="437"/>
                    </a:lnTo>
                    <a:lnTo>
                      <a:pt x="339" y="444"/>
                    </a:lnTo>
                    <a:lnTo>
                      <a:pt x="356" y="439"/>
                    </a:lnTo>
                    <a:lnTo>
                      <a:pt x="373" y="433"/>
                    </a:lnTo>
                    <a:lnTo>
                      <a:pt x="390" y="427"/>
                    </a:lnTo>
                    <a:lnTo>
                      <a:pt x="408" y="420"/>
                    </a:lnTo>
                    <a:lnTo>
                      <a:pt x="425" y="411"/>
                    </a:lnTo>
                    <a:lnTo>
                      <a:pt x="440" y="407"/>
                    </a:lnTo>
                    <a:lnTo>
                      <a:pt x="451" y="403"/>
                    </a:lnTo>
                    <a:lnTo>
                      <a:pt x="459" y="403"/>
                    </a:lnTo>
                    <a:lnTo>
                      <a:pt x="472" y="414"/>
                    </a:lnTo>
                    <a:lnTo>
                      <a:pt x="485" y="433"/>
                    </a:lnTo>
                    <a:lnTo>
                      <a:pt x="496" y="452"/>
                    </a:lnTo>
                    <a:lnTo>
                      <a:pt x="504" y="465"/>
                    </a:lnTo>
                    <a:lnTo>
                      <a:pt x="491" y="467"/>
                    </a:lnTo>
                    <a:lnTo>
                      <a:pt x="478" y="469"/>
                    </a:lnTo>
                    <a:lnTo>
                      <a:pt x="468" y="476"/>
                    </a:lnTo>
                    <a:lnTo>
                      <a:pt x="457" y="482"/>
                    </a:lnTo>
                    <a:lnTo>
                      <a:pt x="448" y="489"/>
                    </a:lnTo>
                    <a:lnTo>
                      <a:pt x="442" y="493"/>
                    </a:lnTo>
                    <a:lnTo>
                      <a:pt x="438" y="497"/>
                    </a:lnTo>
                    <a:lnTo>
                      <a:pt x="435" y="499"/>
                    </a:lnTo>
                    <a:lnTo>
                      <a:pt x="431" y="499"/>
                    </a:lnTo>
                    <a:lnTo>
                      <a:pt x="420" y="497"/>
                    </a:lnTo>
                    <a:lnTo>
                      <a:pt x="403" y="495"/>
                    </a:lnTo>
                    <a:lnTo>
                      <a:pt x="386" y="493"/>
                    </a:lnTo>
                    <a:lnTo>
                      <a:pt x="367" y="493"/>
                    </a:lnTo>
                    <a:lnTo>
                      <a:pt x="350" y="495"/>
                    </a:lnTo>
                    <a:lnTo>
                      <a:pt x="339" y="499"/>
                    </a:lnTo>
                    <a:lnTo>
                      <a:pt x="335" y="506"/>
                    </a:lnTo>
                    <a:lnTo>
                      <a:pt x="330" y="529"/>
                    </a:lnTo>
                    <a:lnTo>
                      <a:pt x="322" y="557"/>
                    </a:lnTo>
                    <a:lnTo>
                      <a:pt x="302" y="581"/>
                    </a:lnTo>
                    <a:lnTo>
                      <a:pt x="277" y="585"/>
                    </a:lnTo>
                    <a:lnTo>
                      <a:pt x="260" y="581"/>
                    </a:lnTo>
                    <a:lnTo>
                      <a:pt x="236" y="579"/>
                    </a:lnTo>
                    <a:lnTo>
                      <a:pt x="210" y="581"/>
                    </a:lnTo>
                    <a:lnTo>
                      <a:pt x="182" y="583"/>
                    </a:lnTo>
                    <a:lnTo>
                      <a:pt x="157" y="587"/>
                    </a:lnTo>
                    <a:lnTo>
                      <a:pt x="131" y="596"/>
                    </a:lnTo>
                    <a:lnTo>
                      <a:pt x="111" y="609"/>
                    </a:lnTo>
                    <a:lnTo>
                      <a:pt x="96" y="624"/>
                    </a:lnTo>
                    <a:lnTo>
                      <a:pt x="86" y="639"/>
                    </a:lnTo>
                    <a:lnTo>
                      <a:pt x="75" y="652"/>
                    </a:lnTo>
                    <a:lnTo>
                      <a:pt x="66" y="662"/>
                    </a:lnTo>
                    <a:lnTo>
                      <a:pt x="56" y="673"/>
                    </a:lnTo>
                    <a:lnTo>
                      <a:pt x="47" y="682"/>
                    </a:lnTo>
                    <a:lnTo>
                      <a:pt x="38" y="690"/>
                    </a:lnTo>
                    <a:lnTo>
                      <a:pt x="30" y="699"/>
                    </a:lnTo>
                    <a:lnTo>
                      <a:pt x="23" y="710"/>
                    </a:lnTo>
                    <a:lnTo>
                      <a:pt x="17" y="720"/>
                    </a:lnTo>
                    <a:lnTo>
                      <a:pt x="11" y="729"/>
                    </a:lnTo>
                    <a:lnTo>
                      <a:pt x="4" y="740"/>
                    </a:lnTo>
                    <a:lnTo>
                      <a:pt x="0" y="750"/>
                    </a:lnTo>
                    <a:lnTo>
                      <a:pt x="2079" y="75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12" name="Freeform 11">
                <a:extLst>
                  <a:ext uri="{FF2B5EF4-FFF2-40B4-BE49-F238E27FC236}">
                    <a16:creationId xmlns="" xmlns:a16="http://schemas.microsoft.com/office/drawing/2014/main" id="{DBE5D37D-3339-43D5-845F-34887BF2D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1" y="1831"/>
                <a:ext cx="2220" cy="749"/>
              </a:xfrm>
              <a:custGeom>
                <a:avLst/>
                <a:gdLst>
                  <a:gd name="T0" fmla="*/ 188962 w 2221"/>
                  <a:gd name="T1" fmla="*/ 58737 h 749"/>
                  <a:gd name="T2" fmla="*/ 81884 w 2221"/>
                  <a:gd name="T3" fmla="*/ 55562 h 749"/>
                  <a:gd name="T4" fmla="*/ 23615 w 2221"/>
                  <a:gd name="T5" fmla="*/ 68262 h 749"/>
                  <a:gd name="T6" fmla="*/ 37794 w 2221"/>
                  <a:gd name="T7" fmla="*/ 242887 h 749"/>
                  <a:gd name="T8" fmla="*/ 108655 w 2221"/>
                  <a:gd name="T9" fmla="*/ 285750 h 749"/>
                  <a:gd name="T10" fmla="*/ 193686 w 2221"/>
                  <a:gd name="T11" fmla="*/ 234950 h 749"/>
                  <a:gd name="T12" fmla="*/ 303914 w 2221"/>
                  <a:gd name="T13" fmla="*/ 100012 h 749"/>
                  <a:gd name="T14" fmla="*/ 409416 w 2221"/>
                  <a:gd name="T15" fmla="*/ 58737 h 749"/>
                  <a:gd name="T16" fmla="*/ 500749 w 2221"/>
                  <a:gd name="T17" fmla="*/ 95250 h 749"/>
                  <a:gd name="T18" fmla="*/ 581058 w 2221"/>
                  <a:gd name="T19" fmla="*/ 201612 h 749"/>
                  <a:gd name="T20" fmla="*/ 696008 w 2221"/>
                  <a:gd name="T21" fmla="*/ 157162 h 749"/>
                  <a:gd name="T22" fmla="*/ 784192 w 2221"/>
                  <a:gd name="T23" fmla="*/ 184150 h 749"/>
                  <a:gd name="T24" fmla="*/ 878673 w 2221"/>
                  <a:gd name="T25" fmla="*/ 44450 h 749"/>
                  <a:gd name="T26" fmla="*/ 963707 w 2221"/>
                  <a:gd name="T27" fmla="*/ 79375 h 749"/>
                  <a:gd name="T28" fmla="*/ 1040865 w 2221"/>
                  <a:gd name="T29" fmla="*/ 95250 h 749"/>
                  <a:gd name="T30" fmla="*/ 1143220 w 2221"/>
                  <a:gd name="T31" fmla="*/ 130175 h 749"/>
                  <a:gd name="T32" fmla="*/ 1185736 w 2221"/>
                  <a:gd name="T33" fmla="*/ 214312 h 749"/>
                  <a:gd name="T34" fmla="*/ 1078658 w 2221"/>
                  <a:gd name="T35" fmla="*/ 222250 h 749"/>
                  <a:gd name="T36" fmla="*/ 984174 w 2221"/>
                  <a:gd name="T37" fmla="*/ 204787 h 749"/>
                  <a:gd name="T38" fmla="*/ 881822 w 2221"/>
                  <a:gd name="T39" fmla="*/ 228600 h 749"/>
                  <a:gd name="T40" fmla="*/ 831432 w 2221"/>
                  <a:gd name="T41" fmla="*/ 330200 h 749"/>
                  <a:gd name="T42" fmla="*/ 952684 w 2221"/>
                  <a:gd name="T43" fmla="*/ 374650 h 749"/>
                  <a:gd name="T44" fmla="*/ 933786 w 2221"/>
                  <a:gd name="T45" fmla="*/ 496887 h 749"/>
                  <a:gd name="T46" fmla="*/ 1007797 w 2221"/>
                  <a:gd name="T47" fmla="*/ 600075 h 749"/>
                  <a:gd name="T48" fmla="*/ 1084957 w 2221"/>
                  <a:gd name="T49" fmla="*/ 715962 h 749"/>
                  <a:gd name="T50" fmla="*/ 1166840 w 2221"/>
                  <a:gd name="T51" fmla="*/ 879475 h 749"/>
                  <a:gd name="T52" fmla="*/ 1270769 w 2221"/>
                  <a:gd name="T53" fmla="*/ 963612 h 749"/>
                  <a:gd name="T54" fmla="*/ 1338480 w 2221"/>
                  <a:gd name="T55" fmla="*/ 960437 h 749"/>
                  <a:gd name="T56" fmla="*/ 1395169 w 2221"/>
                  <a:gd name="T57" fmla="*/ 903287 h 749"/>
                  <a:gd name="T58" fmla="*/ 1470753 w 2221"/>
                  <a:gd name="T59" fmla="*/ 796925 h 749"/>
                  <a:gd name="T60" fmla="*/ 1571534 w 2221"/>
                  <a:gd name="T61" fmla="*/ 728662 h 749"/>
                  <a:gd name="T62" fmla="*/ 1429812 w 2221"/>
                  <a:gd name="T63" fmla="*/ 681037 h 749"/>
                  <a:gd name="T64" fmla="*/ 1308561 w 2221"/>
                  <a:gd name="T65" fmla="*/ 588962 h 749"/>
                  <a:gd name="T66" fmla="*/ 1392019 w 2221"/>
                  <a:gd name="T67" fmla="*/ 517525 h 749"/>
                  <a:gd name="T68" fmla="*/ 1453432 w 2221"/>
                  <a:gd name="T69" fmla="*/ 592137 h 749"/>
                  <a:gd name="T70" fmla="*/ 1533740 w 2221"/>
                  <a:gd name="T71" fmla="*/ 633412 h 749"/>
                  <a:gd name="T72" fmla="*/ 1692783 w 2221"/>
                  <a:gd name="T73" fmla="*/ 665162 h 749"/>
                  <a:gd name="T74" fmla="*/ 1815607 w 2221"/>
                  <a:gd name="T75" fmla="*/ 739775 h 749"/>
                  <a:gd name="T76" fmla="*/ 1899065 w 2221"/>
                  <a:gd name="T77" fmla="*/ 800100 h 749"/>
                  <a:gd name="T78" fmla="*/ 1946308 w 2221"/>
                  <a:gd name="T79" fmla="*/ 966787 h 749"/>
                  <a:gd name="T80" fmla="*/ 2058108 w 2221"/>
                  <a:gd name="T81" fmla="*/ 1114425 h 749"/>
                  <a:gd name="T82" fmla="*/ 2105350 w 2221"/>
                  <a:gd name="T83" fmla="*/ 930275 h 749"/>
                  <a:gd name="T84" fmla="*/ 2234471 w 2221"/>
                  <a:gd name="T85" fmla="*/ 796925 h 749"/>
                  <a:gd name="T86" fmla="*/ 2311631 w 2221"/>
                  <a:gd name="T87" fmla="*/ 755650 h 749"/>
                  <a:gd name="T88" fmla="*/ 2396664 w 2221"/>
                  <a:gd name="T89" fmla="*/ 787400 h 749"/>
                  <a:gd name="T90" fmla="*/ 2480123 w 2221"/>
                  <a:gd name="T91" fmla="*/ 984250 h 749"/>
                  <a:gd name="T92" fmla="*/ 2521064 w 2221"/>
                  <a:gd name="T93" fmla="*/ 1157287 h 749"/>
                  <a:gd name="T94" fmla="*/ 2626569 w 2221"/>
                  <a:gd name="T95" fmla="*/ 1189037 h 749"/>
                  <a:gd name="T96" fmla="*/ 2618696 w 2221"/>
                  <a:gd name="T97" fmla="*/ 1055687 h 749"/>
                  <a:gd name="T98" fmla="*/ 2713174 w 2221"/>
                  <a:gd name="T99" fmla="*/ 1022350 h 749"/>
                  <a:gd name="T100" fmla="*/ 2784034 w 2221"/>
                  <a:gd name="T101" fmla="*/ 927100 h 749"/>
                  <a:gd name="T102" fmla="*/ 2717898 w 2221"/>
                  <a:gd name="T103" fmla="*/ 835025 h 749"/>
                  <a:gd name="T104" fmla="*/ 2791908 w 2221"/>
                  <a:gd name="T105" fmla="*/ 766762 h 749"/>
                  <a:gd name="T106" fmla="*/ 2913157 w 2221"/>
                  <a:gd name="T107" fmla="*/ 715962 h 749"/>
                  <a:gd name="T108" fmla="*/ 3007641 w 2221"/>
                  <a:gd name="T109" fmla="*/ 644525 h 749"/>
                  <a:gd name="T110" fmla="*/ 3078501 w 2221"/>
                  <a:gd name="T111" fmla="*/ 501650 h 749"/>
                  <a:gd name="T112" fmla="*/ 3089522 w 2221"/>
                  <a:gd name="T113" fmla="*/ 338137 h 749"/>
                  <a:gd name="T114" fmla="*/ 3163533 w 2221"/>
                  <a:gd name="T115" fmla="*/ 255587 h 749"/>
                  <a:gd name="T116" fmla="*/ 3210773 w 2221"/>
                  <a:gd name="T117" fmla="*/ 377825 h 749"/>
                  <a:gd name="T118" fmla="*/ 3287935 w 2221"/>
                  <a:gd name="T119" fmla="*/ 306387 h 749"/>
                  <a:gd name="T120" fmla="*/ 3399732 w 2221"/>
                  <a:gd name="T121" fmla="*/ 130175 h 749"/>
                  <a:gd name="T122" fmla="*/ 3491063 w 2221"/>
                  <a:gd name="T123" fmla="*/ 11112 h 74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221"/>
                  <a:gd name="T187" fmla="*/ 0 h 749"/>
                  <a:gd name="T188" fmla="*/ 2221 w 2221"/>
                  <a:gd name="T189" fmla="*/ 749 h 74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221" h="749">
                    <a:moveTo>
                      <a:pt x="142" y="0"/>
                    </a:moveTo>
                    <a:lnTo>
                      <a:pt x="135" y="13"/>
                    </a:lnTo>
                    <a:lnTo>
                      <a:pt x="129" y="24"/>
                    </a:lnTo>
                    <a:lnTo>
                      <a:pt x="125" y="32"/>
                    </a:lnTo>
                    <a:lnTo>
                      <a:pt x="120" y="37"/>
                    </a:lnTo>
                    <a:lnTo>
                      <a:pt x="110" y="43"/>
                    </a:lnTo>
                    <a:lnTo>
                      <a:pt x="97" y="43"/>
                    </a:lnTo>
                    <a:lnTo>
                      <a:pt x="82" y="43"/>
                    </a:lnTo>
                    <a:lnTo>
                      <a:pt x="67" y="39"/>
                    </a:lnTo>
                    <a:lnTo>
                      <a:pt x="52" y="35"/>
                    </a:lnTo>
                    <a:lnTo>
                      <a:pt x="39" y="30"/>
                    </a:lnTo>
                    <a:lnTo>
                      <a:pt x="30" y="28"/>
                    </a:lnTo>
                    <a:lnTo>
                      <a:pt x="28" y="26"/>
                    </a:lnTo>
                    <a:lnTo>
                      <a:pt x="24" y="30"/>
                    </a:lnTo>
                    <a:lnTo>
                      <a:pt x="15" y="43"/>
                    </a:lnTo>
                    <a:lnTo>
                      <a:pt x="5" y="60"/>
                    </a:lnTo>
                    <a:lnTo>
                      <a:pt x="0" y="78"/>
                    </a:lnTo>
                    <a:lnTo>
                      <a:pt x="5" y="99"/>
                    </a:lnTo>
                    <a:lnTo>
                      <a:pt x="13" y="127"/>
                    </a:lnTo>
                    <a:lnTo>
                      <a:pt x="24" y="153"/>
                    </a:lnTo>
                    <a:lnTo>
                      <a:pt x="35" y="168"/>
                    </a:lnTo>
                    <a:lnTo>
                      <a:pt x="41" y="172"/>
                    </a:lnTo>
                    <a:lnTo>
                      <a:pt x="47" y="176"/>
                    </a:lnTo>
                    <a:lnTo>
                      <a:pt x="58" y="178"/>
                    </a:lnTo>
                    <a:lnTo>
                      <a:pt x="69" y="180"/>
                    </a:lnTo>
                    <a:lnTo>
                      <a:pt x="82" y="178"/>
                    </a:lnTo>
                    <a:lnTo>
                      <a:pt x="93" y="176"/>
                    </a:lnTo>
                    <a:lnTo>
                      <a:pt x="103" y="170"/>
                    </a:lnTo>
                    <a:lnTo>
                      <a:pt x="114" y="161"/>
                    </a:lnTo>
                    <a:lnTo>
                      <a:pt x="123" y="148"/>
                    </a:lnTo>
                    <a:lnTo>
                      <a:pt x="135" y="133"/>
                    </a:lnTo>
                    <a:lnTo>
                      <a:pt x="148" y="114"/>
                    </a:lnTo>
                    <a:lnTo>
                      <a:pt x="163" y="95"/>
                    </a:lnTo>
                    <a:lnTo>
                      <a:pt x="178" y="78"/>
                    </a:lnTo>
                    <a:lnTo>
                      <a:pt x="193" y="63"/>
                    </a:lnTo>
                    <a:lnTo>
                      <a:pt x="208" y="50"/>
                    </a:lnTo>
                    <a:lnTo>
                      <a:pt x="221" y="43"/>
                    </a:lnTo>
                    <a:lnTo>
                      <a:pt x="234" y="39"/>
                    </a:lnTo>
                    <a:lnTo>
                      <a:pt x="247" y="39"/>
                    </a:lnTo>
                    <a:lnTo>
                      <a:pt x="260" y="37"/>
                    </a:lnTo>
                    <a:lnTo>
                      <a:pt x="273" y="39"/>
                    </a:lnTo>
                    <a:lnTo>
                      <a:pt x="286" y="41"/>
                    </a:lnTo>
                    <a:lnTo>
                      <a:pt x="299" y="45"/>
                    </a:lnTo>
                    <a:lnTo>
                      <a:pt x="309" y="52"/>
                    </a:lnTo>
                    <a:lnTo>
                      <a:pt x="318" y="60"/>
                    </a:lnTo>
                    <a:lnTo>
                      <a:pt x="326" y="71"/>
                    </a:lnTo>
                    <a:lnTo>
                      <a:pt x="337" y="84"/>
                    </a:lnTo>
                    <a:lnTo>
                      <a:pt x="348" y="99"/>
                    </a:lnTo>
                    <a:lnTo>
                      <a:pt x="359" y="114"/>
                    </a:lnTo>
                    <a:lnTo>
                      <a:pt x="369" y="127"/>
                    </a:lnTo>
                    <a:lnTo>
                      <a:pt x="378" y="140"/>
                    </a:lnTo>
                    <a:lnTo>
                      <a:pt x="382" y="148"/>
                    </a:lnTo>
                    <a:lnTo>
                      <a:pt x="384" y="150"/>
                    </a:lnTo>
                    <a:lnTo>
                      <a:pt x="397" y="112"/>
                    </a:lnTo>
                    <a:lnTo>
                      <a:pt x="442" y="99"/>
                    </a:lnTo>
                    <a:lnTo>
                      <a:pt x="459" y="168"/>
                    </a:lnTo>
                    <a:lnTo>
                      <a:pt x="462" y="163"/>
                    </a:lnTo>
                    <a:lnTo>
                      <a:pt x="470" y="153"/>
                    </a:lnTo>
                    <a:lnTo>
                      <a:pt x="483" y="135"/>
                    </a:lnTo>
                    <a:lnTo>
                      <a:pt x="498" y="116"/>
                    </a:lnTo>
                    <a:lnTo>
                      <a:pt x="517" y="90"/>
                    </a:lnTo>
                    <a:lnTo>
                      <a:pt x="535" y="60"/>
                    </a:lnTo>
                    <a:lnTo>
                      <a:pt x="547" y="37"/>
                    </a:lnTo>
                    <a:lnTo>
                      <a:pt x="554" y="26"/>
                    </a:lnTo>
                    <a:lnTo>
                      <a:pt x="558" y="28"/>
                    </a:lnTo>
                    <a:lnTo>
                      <a:pt x="569" y="30"/>
                    </a:lnTo>
                    <a:lnTo>
                      <a:pt x="582" y="37"/>
                    </a:lnTo>
                    <a:lnTo>
                      <a:pt x="595" y="43"/>
                    </a:lnTo>
                    <a:lnTo>
                      <a:pt x="603" y="48"/>
                    </a:lnTo>
                    <a:lnTo>
                      <a:pt x="612" y="50"/>
                    </a:lnTo>
                    <a:lnTo>
                      <a:pt x="625" y="54"/>
                    </a:lnTo>
                    <a:lnTo>
                      <a:pt x="635" y="56"/>
                    </a:lnTo>
                    <a:lnTo>
                      <a:pt x="646" y="58"/>
                    </a:lnTo>
                    <a:lnTo>
                      <a:pt x="655" y="58"/>
                    </a:lnTo>
                    <a:lnTo>
                      <a:pt x="661" y="60"/>
                    </a:lnTo>
                    <a:lnTo>
                      <a:pt x="663" y="60"/>
                    </a:lnTo>
                    <a:lnTo>
                      <a:pt x="672" y="63"/>
                    </a:lnTo>
                    <a:lnTo>
                      <a:pt x="689" y="67"/>
                    </a:lnTo>
                    <a:lnTo>
                      <a:pt x="711" y="73"/>
                    </a:lnTo>
                    <a:lnTo>
                      <a:pt x="726" y="82"/>
                    </a:lnTo>
                    <a:lnTo>
                      <a:pt x="736" y="95"/>
                    </a:lnTo>
                    <a:lnTo>
                      <a:pt x="751" y="112"/>
                    </a:lnTo>
                    <a:lnTo>
                      <a:pt x="764" y="127"/>
                    </a:lnTo>
                    <a:lnTo>
                      <a:pt x="771" y="133"/>
                    </a:lnTo>
                    <a:lnTo>
                      <a:pt x="753" y="135"/>
                    </a:lnTo>
                    <a:lnTo>
                      <a:pt x="738" y="138"/>
                    </a:lnTo>
                    <a:lnTo>
                      <a:pt x="723" y="140"/>
                    </a:lnTo>
                    <a:lnTo>
                      <a:pt x="711" y="140"/>
                    </a:lnTo>
                    <a:lnTo>
                      <a:pt x="698" y="140"/>
                    </a:lnTo>
                    <a:lnTo>
                      <a:pt x="685" y="140"/>
                    </a:lnTo>
                    <a:lnTo>
                      <a:pt x="674" y="138"/>
                    </a:lnTo>
                    <a:lnTo>
                      <a:pt x="663" y="133"/>
                    </a:lnTo>
                    <a:lnTo>
                      <a:pt x="650" y="129"/>
                    </a:lnTo>
                    <a:lnTo>
                      <a:pt x="638" y="129"/>
                    </a:lnTo>
                    <a:lnTo>
                      <a:pt x="625" y="129"/>
                    </a:lnTo>
                    <a:lnTo>
                      <a:pt x="612" y="129"/>
                    </a:lnTo>
                    <a:lnTo>
                      <a:pt x="597" y="131"/>
                    </a:lnTo>
                    <a:lnTo>
                      <a:pt x="584" y="135"/>
                    </a:lnTo>
                    <a:lnTo>
                      <a:pt x="571" y="140"/>
                    </a:lnTo>
                    <a:lnTo>
                      <a:pt x="560" y="144"/>
                    </a:lnTo>
                    <a:lnTo>
                      <a:pt x="543" y="161"/>
                    </a:lnTo>
                    <a:lnTo>
                      <a:pt x="530" y="180"/>
                    </a:lnTo>
                    <a:lnTo>
                      <a:pt x="524" y="200"/>
                    </a:lnTo>
                    <a:lnTo>
                      <a:pt x="522" y="206"/>
                    </a:lnTo>
                    <a:lnTo>
                      <a:pt x="528" y="208"/>
                    </a:lnTo>
                    <a:lnTo>
                      <a:pt x="543" y="213"/>
                    </a:lnTo>
                    <a:lnTo>
                      <a:pt x="565" y="219"/>
                    </a:lnTo>
                    <a:lnTo>
                      <a:pt x="584" y="223"/>
                    </a:lnTo>
                    <a:lnTo>
                      <a:pt x="597" y="230"/>
                    </a:lnTo>
                    <a:lnTo>
                      <a:pt x="605" y="236"/>
                    </a:lnTo>
                    <a:lnTo>
                      <a:pt x="610" y="249"/>
                    </a:lnTo>
                    <a:lnTo>
                      <a:pt x="612" y="264"/>
                    </a:lnTo>
                    <a:lnTo>
                      <a:pt x="608" y="281"/>
                    </a:lnTo>
                    <a:lnTo>
                      <a:pt x="601" y="301"/>
                    </a:lnTo>
                    <a:lnTo>
                      <a:pt x="593" y="313"/>
                    </a:lnTo>
                    <a:lnTo>
                      <a:pt x="588" y="320"/>
                    </a:lnTo>
                    <a:lnTo>
                      <a:pt x="601" y="331"/>
                    </a:lnTo>
                    <a:lnTo>
                      <a:pt x="618" y="346"/>
                    </a:lnTo>
                    <a:lnTo>
                      <a:pt x="633" y="365"/>
                    </a:lnTo>
                    <a:lnTo>
                      <a:pt x="640" y="378"/>
                    </a:lnTo>
                    <a:lnTo>
                      <a:pt x="657" y="386"/>
                    </a:lnTo>
                    <a:lnTo>
                      <a:pt x="670" y="403"/>
                    </a:lnTo>
                    <a:lnTo>
                      <a:pt x="680" y="423"/>
                    </a:lnTo>
                    <a:lnTo>
                      <a:pt x="685" y="440"/>
                    </a:lnTo>
                    <a:lnTo>
                      <a:pt x="689" y="451"/>
                    </a:lnTo>
                    <a:lnTo>
                      <a:pt x="696" y="468"/>
                    </a:lnTo>
                    <a:lnTo>
                      <a:pt x="706" y="487"/>
                    </a:lnTo>
                    <a:lnTo>
                      <a:pt x="717" y="511"/>
                    </a:lnTo>
                    <a:lnTo>
                      <a:pt x="730" y="534"/>
                    </a:lnTo>
                    <a:lnTo>
                      <a:pt x="741" y="554"/>
                    </a:lnTo>
                    <a:lnTo>
                      <a:pt x="751" y="569"/>
                    </a:lnTo>
                    <a:lnTo>
                      <a:pt x="758" y="575"/>
                    </a:lnTo>
                    <a:lnTo>
                      <a:pt x="773" y="581"/>
                    </a:lnTo>
                    <a:lnTo>
                      <a:pt x="790" y="594"/>
                    </a:lnTo>
                    <a:lnTo>
                      <a:pt x="807" y="607"/>
                    </a:lnTo>
                    <a:lnTo>
                      <a:pt x="818" y="614"/>
                    </a:lnTo>
                    <a:lnTo>
                      <a:pt x="824" y="614"/>
                    </a:lnTo>
                    <a:lnTo>
                      <a:pt x="831" y="614"/>
                    </a:lnTo>
                    <a:lnTo>
                      <a:pt x="841" y="609"/>
                    </a:lnTo>
                    <a:lnTo>
                      <a:pt x="850" y="605"/>
                    </a:lnTo>
                    <a:lnTo>
                      <a:pt x="861" y="601"/>
                    </a:lnTo>
                    <a:lnTo>
                      <a:pt x="869" y="594"/>
                    </a:lnTo>
                    <a:lnTo>
                      <a:pt x="878" y="586"/>
                    </a:lnTo>
                    <a:lnTo>
                      <a:pt x="882" y="577"/>
                    </a:lnTo>
                    <a:lnTo>
                      <a:pt x="886" y="569"/>
                    </a:lnTo>
                    <a:lnTo>
                      <a:pt x="893" y="556"/>
                    </a:lnTo>
                    <a:lnTo>
                      <a:pt x="904" y="543"/>
                    </a:lnTo>
                    <a:lnTo>
                      <a:pt x="912" y="528"/>
                    </a:lnTo>
                    <a:lnTo>
                      <a:pt x="923" y="515"/>
                    </a:lnTo>
                    <a:lnTo>
                      <a:pt x="934" y="502"/>
                    </a:lnTo>
                    <a:lnTo>
                      <a:pt x="944" y="494"/>
                    </a:lnTo>
                    <a:lnTo>
                      <a:pt x="953" y="487"/>
                    </a:lnTo>
                    <a:lnTo>
                      <a:pt x="970" y="479"/>
                    </a:lnTo>
                    <a:lnTo>
                      <a:pt x="987" y="468"/>
                    </a:lnTo>
                    <a:lnTo>
                      <a:pt x="998" y="459"/>
                    </a:lnTo>
                    <a:lnTo>
                      <a:pt x="1002" y="455"/>
                    </a:lnTo>
                    <a:lnTo>
                      <a:pt x="979" y="449"/>
                    </a:lnTo>
                    <a:lnTo>
                      <a:pt x="955" y="442"/>
                    </a:lnTo>
                    <a:lnTo>
                      <a:pt x="932" y="436"/>
                    </a:lnTo>
                    <a:lnTo>
                      <a:pt x="908" y="429"/>
                    </a:lnTo>
                    <a:lnTo>
                      <a:pt x="886" y="421"/>
                    </a:lnTo>
                    <a:lnTo>
                      <a:pt x="867" y="412"/>
                    </a:lnTo>
                    <a:lnTo>
                      <a:pt x="852" y="403"/>
                    </a:lnTo>
                    <a:lnTo>
                      <a:pt x="841" y="393"/>
                    </a:lnTo>
                    <a:lnTo>
                      <a:pt x="831" y="371"/>
                    </a:lnTo>
                    <a:lnTo>
                      <a:pt x="829" y="352"/>
                    </a:lnTo>
                    <a:lnTo>
                      <a:pt x="837" y="335"/>
                    </a:lnTo>
                    <a:lnTo>
                      <a:pt x="852" y="322"/>
                    </a:lnTo>
                    <a:lnTo>
                      <a:pt x="869" y="320"/>
                    </a:lnTo>
                    <a:lnTo>
                      <a:pt x="884" y="326"/>
                    </a:lnTo>
                    <a:lnTo>
                      <a:pt x="897" y="339"/>
                    </a:lnTo>
                    <a:lnTo>
                      <a:pt x="906" y="352"/>
                    </a:lnTo>
                    <a:lnTo>
                      <a:pt x="910" y="358"/>
                    </a:lnTo>
                    <a:lnTo>
                      <a:pt x="914" y="365"/>
                    </a:lnTo>
                    <a:lnTo>
                      <a:pt x="923" y="373"/>
                    </a:lnTo>
                    <a:lnTo>
                      <a:pt x="932" y="382"/>
                    </a:lnTo>
                    <a:lnTo>
                      <a:pt x="940" y="391"/>
                    </a:lnTo>
                    <a:lnTo>
                      <a:pt x="951" y="397"/>
                    </a:lnTo>
                    <a:lnTo>
                      <a:pt x="962" y="399"/>
                    </a:lnTo>
                    <a:lnTo>
                      <a:pt x="974" y="399"/>
                    </a:lnTo>
                    <a:lnTo>
                      <a:pt x="989" y="399"/>
                    </a:lnTo>
                    <a:lnTo>
                      <a:pt x="1009" y="399"/>
                    </a:lnTo>
                    <a:lnTo>
                      <a:pt x="1030" y="403"/>
                    </a:lnTo>
                    <a:lnTo>
                      <a:pt x="1054" y="410"/>
                    </a:lnTo>
                    <a:lnTo>
                      <a:pt x="1075" y="419"/>
                    </a:lnTo>
                    <a:lnTo>
                      <a:pt x="1097" y="427"/>
                    </a:lnTo>
                    <a:lnTo>
                      <a:pt x="1116" y="436"/>
                    </a:lnTo>
                    <a:lnTo>
                      <a:pt x="1129" y="446"/>
                    </a:lnTo>
                    <a:lnTo>
                      <a:pt x="1140" y="457"/>
                    </a:lnTo>
                    <a:lnTo>
                      <a:pt x="1153" y="466"/>
                    </a:lnTo>
                    <a:lnTo>
                      <a:pt x="1165" y="474"/>
                    </a:lnTo>
                    <a:lnTo>
                      <a:pt x="1178" y="481"/>
                    </a:lnTo>
                    <a:lnTo>
                      <a:pt x="1191" y="487"/>
                    </a:lnTo>
                    <a:lnTo>
                      <a:pt x="1200" y="496"/>
                    </a:lnTo>
                    <a:lnTo>
                      <a:pt x="1206" y="504"/>
                    </a:lnTo>
                    <a:lnTo>
                      <a:pt x="1211" y="515"/>
                    </a:lnTo>
                    <a:lnTo>
                      <a:pt x="1215" y="541"/>
                    </a:lnTo>
                    <a:lnTo>
                      <a:pt x="1219" y="564"/>
                    </a:lnTo>
                    <a:lnTo>
                      <a:pt x="1226" y="590"/>
                    </a:lnTo>
                    <a:lnTo>
                      <a:pt x="1236" y="609"/>
                    </a:lnTo>
                    <a:lnTo>
                      <a:pt x="1249" y="629"/>
                    </a:lnTo>
                    <a:lnTo>
                      <a:pt x="1262" y="652"/>
                    </a:lnTo>
                    <a:lnTo>
                      <a:pt x="1277" y="676"/>
                    </a:lnTo>
                    <a:lnTo>
                      <a:pt x="1292" y="693"/>
                    </a:lnTo>
                    <a:lnTo>
                      <a:pt x="1307" y="702"/>
                    </a:lnTo>
                    <a:lnTo>
                      <a:pt x="1318" y="704"/>
                    </a:lnTo>
                    <a:lnTo>
                      <a:pt x="1324" y="693"/>
                    </a:lnTo>
                    <a:lnTo>
                      <a:pt x="1326" y="663"/>
                    </a:lnTo>
                    <a:lnTo>
                      <a:pt x="1329" y="624"/>
                    </a:lnTo>
                    <a:lnTo>
                      <a:pt x="1337" y="586"/>
                    </a:lnTo>
                    <a:lnTo>
                      <a:pt x="1352" y="556"/>
                    </a:lnTo>
                    <a:lnTo>
                      <a:pt x="1378" y="530"/>
                    </a:lnTo>
                    <a:lnTo>
                      <a:pt x="1393" y="519"/>
                    </a:lnTo>
                    <a:lnTo>
                      <a:pt x="1406" y="511"/>
                    </a:lnTo>
                    <a:lnTo>
                      <a:pt x="1419" y="502"/>
                    </a:lnTo>
                    <a:lnTo>
                      <a:pt x="1432" y="496"/>
                    </a:lnTo>
                    <a:lnTo>
                      <a:pt x="1442" y="489"/>
                    </a:lnTo>
                    <a:lnTo>
                      <a:pt x="1453" y="485"/>
                    </a:lnTo>
                    <a:lnTo>
                      <a:pt x="1462" y="481"/>
                    </a:lnTo>
                    <a:lnTo>
                      <a:pt x="1468" y="476"/>
                    </a:lnTo>
                    <a:lnTo>
                      <a:pt x="1485" y="464"/>
                    </a:lnTo>
                    <a:lnTo>
                      <a:pt x="1505" y="446"/>
                    </a:lnTo>
                    <a:lnTo>
                      <a:pt x="1520" y="440"/>
                    </a:lnTo>
                    <a:lnTo>
                      <a:pt x="1524" y="461"/>
                    </a:lnTo>
                    <a:lnTo>
                      <a:pt x="1522" y="496"/>
                    </a:lnTo>
                    <a:lnTo>
                      <a:pt x="1522" y="521"/>
                    </a:lnTo>
                    <a:lnTo>
                      <a:pt x="1528" y="545"/>
                    </a:lnTo>
                    <a:lnTo>
                      <a:pt x="1545" y="569"/>
                    </a:lnTo>
                    <a:lnTo>
                      <a:pt x="1562" y="594"/>
                    </a:lnTo>
                    <a:lnTo>
                      <a:pt x="1575" y="620"/>
                    </a:lnTo>
                    <a:lnTo>
                      <a:pt x="1584" y="646"/>
                    </a:lnTo>
                    <a:lnTo>
                      <a:pt x="1590" y="665"/>
                    </a:lnTo>
                    <a:lnTo>
                      <a:pt x="1595" y="687"/>
                    </a:lnTo>
                    <a:lnTo>
                      <a:pt x="1597" y="710"/>
                    </a:lnTo>
                    <a:lnTo>
                      <a:pt x="1601" y="729"/>
                    </a:lnTo>
                    <a:lnTo>
                      <a:pt x="1601" y="738"/>
                    </a:lnTo>
                    <a:lnTo>
                      <a:pt x="1640" y="710"/>
                    </a:lnTo>
                    <a:lnTo>
                      <a:pt x="1644" y="719"/>
                    </a:lnTo>
                    <a:lnTo>
                      <a:pt x="1655" y="734"/>
                    </a:lnTo>
                    <a:lnTo>
                      <a:pt x="1668" y="749"/>
                    </a:lnTo>
                    <a:lnTo>
                      <a:pt x="1680" y="749"/>
                    </a:lnTo>
                    <a:lnTo>
                      <a:pt x="1683" y="734"/>
                    </a:lnTo>
                    <a:lnTo>
                      <a:pt x="1674" y="710"/>
                    </a:lnTo>
                    <a:lnTo>
                      <a:pt x="1663" y="687"/>
                    </a:lnTo>
                    <a:lnTo>
                      <a:pt x="1663" y="665"/>
                    </a:lnTo>
                    <a:lnTo>
                      <a:pt x="1672" y="652"/>
                    </a:lnTo>
                    <a:lnTo>
                      <a:pt x="1683" y="648"/>
                    </a:lnTo>
                    <a:lnTo>
                      <a:pt x="1695" y="648"/>
                    </a:lnTo>
                    <a:lnTo>
                      <a:pt x="1708" y="648"/>
                    </a:lnTo>
                    <a:lnTo>
                      <a:pt x="1723" y="644"/>
                    </a:lnTo>
                    <a:lnTo>
                      <a:pt x="1741" y="635"/>
                    </a:lnTo>
                    <a:lnTo>
                      <a:pt x="1756" y="622"/>
                    </a:lnTo>
                    <a:lnTo>
                      <a:pt x="1771" y="609"/>
                    </a:lnTo>
                    <a:lnTo>
                      <a:pt x="1775" y="597"/>
                    </a:lnTo>
                    <a:lnTo>
                      <a:pt x="1768" y="584"/>
                    </a:lnTo>
                    <a:lnTo>
                      <a:pt x="1758" y="571"/>
                    </a:lnTo>
                    <a:lnTo>
                      <a:pt x="1753" y="558"/>
                    </a:lnTo>
                    <a:lnTo>
                      <a:pt x="1747" y="545"/>
                    </a:lnTo>
                    <a:lnTo>
                      <a:pt x="1736" y="534"/>
                    </a:lnTo>
                    <a:lnTo>
                      <a:pt x="1726" y="526"/>
                    </a:lnTo>
                    <a:lnTo>
                      <a:pt x="1726" y="513"/>
                    </a:lnTo>
                    <a:lnTo>
                      <a:pt x="1732" y="506"/>
                    </a:lnTo>
                    <a:lnTo>
                      <a:pt x="1743" y="498"/>
                    </a:lnTo>
                    <a:lnTo>
                      <a:pt x="1758" y="491"/>
                    </a:lnTo>
                    <a:lnTo>
                      <a:pt x="1773" y="483"/>
                    </a:lnTo>
                    <a:lnTo>
                      <a:pt x="1792" y="474"/>
                    </a:lnTo>
                    <a:lnTo>
                      <a:pt x="1809" y="468"/>
                    </a:lnTo>
                    <a:lnTo>
                      <a:pt x="1824" y="461"/>
                    </a:lnTo>
                    <a:lnTo>
                      <a:pt x="1839" y="455"/>
                    </a:lnTo>
                    <a:lnTo>
                      <a:pt x="1850" y="451"/>
                    </a:lnTo>
                    <a:lnTo>
                      <a:pt x="1863" y="442"/>
                    </a:lnTo>
                    <a:lnTo>
                      <a:pt x="1874" y="436"/>
                    </a:lnTo>
                    <a:lnTo>
                      <a:pt x="1886" y="425"/>
                    </a:lnTo>
                    <a:lnTo>
                      <a:pt x="1897" y="416"/>
                    </a:lnTo>
                    <a:lnTo>
                      <a:pt x="1910" y="406"/>
                    </a:lnTo>
                    <a:lnTo>
                      <a:pt x="1921" y="397"/>
                    </a:lnTo>
                    <a:lnTo>
                      <a:pt x="1932" y="388"/>
                    </a:lnTo>
                    <a:lnTo>
                      <a:pt x="1949" y="367"/>
                    </a:lnTo>
                    <a:lnTo>
                      <a:pt x="1957" y="341"/>
                    </a:lnTo>
                    <a:lnTo>
                      <a:pt x="1955" y="316"/>
                    </a:lnTo>
                    <a:lnTo>
                      <a:pt x="1949" y="292"/>
                    </a:lnTo>
                    <a:lnTo>
                      <a:pt x="1942" y="273"/>
                    </a:lnTo>
                    <a:lnTo>
                      <a:pt x="1942" y="251"/>
                    </a:lnTo>
                    <a:lnTo>
                      <a:pt x="1949" y="232"/>
                    </a:lnTo>
                    <a:lnTo>
                      <a:pt x="1962" y="213"/>
                    </a:lnTo>
                    <a:lnTo>
                      <a:pt x="1970" y="202"/>
                    </a:lnTo>
                    <a:lnTo>
                      <a:pt x="1979" y="189"/>
                    </a:lnTo>
                    <a:lnTo>
                      <a:pt x="1989" y="178"/>
                    </a:lnTo>
                    <a:lnTo>
                      <a:pt x="1998" y="168"/>
                    </a:lnTo>
                    <a:lnTo>
                      <a:pt x="2009" y="161"/>
                    </a:lnTo>
                    <a:lnTo>
                      <a:pt x="2015" y="159"/>
                    </a:lnTo>
                    <a:lnTo>
                      <a:pt x="2024" y="163"/>
                    </a:lnTo>
                    <a:lnTo>
                      <a:pt x="2028" y="174"/>
                    </a:lnTo>
                    <a:lnTo>
                      <a:pt x="2035" y="206"/>
                    </a:lnTo>
                    <a:lnTo>
                      <a:pt x="2039" y="238"/>
                    </a:lnTo>
                    <a:lnTo>
                      <a:pt x="2041" y="264"/>
                    </a:lnTo>
                    <a:lnTo>
                      <a:pt x="2041" y="275"/>
                    </a:lnTo>
                    <a:lnTo>
                      <a:pt x="2065" y="253"/>
                    </a:lnTo>
                    <a:lnTo>
                      <a:pt x="2080" y="223"/>
                    </a:lnTo>
                    <a:lnTo>
                      <a:pt x="2088" y="193"/>
                    </a:lnTo>
                    <a:lnTo>
                      <a:pt x="2097" y="174"/>
                    </a:lnTo>
                    <a:lnTo>
                      <a:pt x="2110" y="155"/>
                    </a:lnTo>
                    <a:lnTo>
                      <a:pt x="2125" y="127"/>
                    </a:lnTo>
                    <a:lnTo>
                      <a:pt x="2144" y="99"/>
                    </a:lnTo>
                    <a:lnTo>
                      <a:pt x="2159" y="82"/>
                    </a:lnTo>
                    <a:lnTo>
                      <a:pt x="2172" y="69"/>
                    </a:lnTo>
                    <a:lnTo>
                      <a:pt x="2187" y="48"/>
                    </a:lnTo>
                    <a:lnTo>
                      <a:pt x="2202" y="26"/>
                    </a:lnTo>
                    <a:lnTo>
                      <a:pt x="2215" y="9"/>
                    </a:lnTo>
                    <a:lnTo>
                      <a:pt x="2217" y="7"/>
                    </a:lnTo>
                    <a:lnTo>
                      <a:pt x="2219" y="5"/>
                    </a:lnTo>
                    <a:lnTo>
                      <a:pt x="2219" y="2"/>
                    </a:lnTo>
                    <a:lnTo>
                      <a:pt x="2221" y="0"/>
                    </a:lnTo>
                    <a:lnTo>
                      <a:pt x="14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13" name="Freeform 12">
                <a:extLst>
                  <a:ext uri="{FF2B5EF4-FFF2-40B4-BE49-F238E27FC236}">
                    <a16:creationId xmlns="" xmlns:a16="http://schemas.microsoft.com/office/drawing/2014/main" id="{53CB037C-FCE5-4553-ADE3-9C5E2E32F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7" y="2133"/>
                <a:ext cx="995" cy="1161"/>
              </a:xfrm>
              <a:custGeom>
                <a:avLst/>
                <a:gdLst>
                  <a:gd name="T0" fmla="*/ 1064837 w 996"/>
                  <a:gd name="T1" fmla="*/ 180975 h 1161"/>
                  <a:gd name="T2" fmla="*/ 994672 w 996"/>
                  <a:gd name="T3" fmla="*/ 150812 h 1161"/>
                  <a:gd name="T4" fmla="*/ 944789 w 996"/>
                  <a:gd name="T5" fmla="*/ 147637 h 1161"/>
                  <a:gd name="T6" fmla="*/ 883985 w 996"/>
                  <a:gd name="T7" fmla="*/ 180975 h 1161"/>
                  <a:gd name="T8" fmla="*/ 802913 w 996"/>
                  <a:gd name="T9" fmla="*/ 180975 h 1161"/>
                  <a:gd name="T10" fmla="*/ 714047 w 996"/>
                  <a:gd name="T11" fmla="*/ 127000 h 1161"/>
                  <a:gd name="T12" fmla="*/ 629859 w 996"/>
                  <a:gd name="T13" fmla="*/ 41275 h 1161"/>
                  <a:gd name="T14" fmla="*/ 522285 w 996"/>
                  <a:gd name="T15" fmla="*/ 0 h 1161"/>
                  <a:gd name="T16" fmla="*/ 442772 w 996"/>
                  <a:gd name="T17" fmla="*/ 31750 h 1161"/>
                  <a:gd name="T18" fmla="*/ 338317 w 996"/>
                  <a:gd name="T19" fmla="*/ 52387 h 1161"/>
                  <a:gd name="T20" fmla="*/ 258804 w 996"/>
                  <a:gd name="T21" fmla="*/ 119062 h 1161"/>
                  <a:gd name="T22" fmla="*/ 180850 w 996"/>
                  <a:gd name="T23" fmla="*/ 214312 h 1161"/>
                  <a:gd name="T24" fmla="*/ 118488 w 996"/>
                  <a:gd name="T25" fmla="*/ 279400 h 1161"/>
                  <a:gd name="T26" fmla="*/ 40537 w 996"/>
                  <a:gd name="T27" fmla="*/ 347662 h 1161"/>
                  <a:gd name="T28" fmla="*/ 7794 w 996"/>
                  <a:gd name="T29" fmla="*/ 477837 h 1161"/>
                  <a:gd name="T30" fmla="*/ 20267 w 996"/>
                  <a:gd name="T31" fmla="*/ 617537 h 1161"/>
                  <a:gd name="T32" fmla="*/ 81070 w 996"/>
                  <a:gd name="T33" fmla="*/ 769937 h 1161"/>
                  <a:gd name="T34" fmla="*/ 232299 w 996"/>
                  <a:gd name="T35" fmla="*/ 817562 h 1161"/>
                  <a:gd name="T36" fmla="*/ 405354 w 996"/>
                  <a:gd name="T37" fmla="*/ 827087 h 1161"/>
                  <a:gd name="T38" fmla="*/ 498899 w 996"/>
                  <a:gd name="T39" fmla="*/ 820737 h 1161"/>
                  <a:gd name="T40" fmla="*/ 569055 w 996"/>
                  <a:gd name="T41" fmla="*/ 841375 h 1161"/>
                  <a:gd name="T42" fmla="*/ 632976 w 996"/>
                  <a:gd name="T43" fmla="*/ 927100 h 1161"/>
                  <a:gd name="T44" fmla="*/ 636096 w 996"/>
                  <a:gd name="T45" fmla="*/ 1025525 h 1161"/>
                  <a:gd name="T46" fmla="*/ 706252 w 996"/>
                  <a:gd name="T47" fmla="*/ 1114425 h 1161"/>
                  <a:gd name="T48" fmla="*/ 693780 w 996"/>
                  <a:gd name="T49" fmla="*/ 1266825 h 1161"/>
                  <a:gd name="T50" fmla="*/ 670393 w 996"/>
                  <a:gd name="T51" fmla="*/ 1382712 h 1161"/>
                  <a:gd name="T52" fmla="*/ 717165 w 996"/>
                  <a:gd name="T53" fmla="*/ 1504950 h 1161"/>
                  <a:gd name="T54" fmla="*/ 784204 w 996"/>
                  <a:gd name="T55" fmla="*/ 1631950 h 1161"/>
                  <a:gd name="T56" fmla="*/ 840330 w 996"/>
                  <a:gd name="T57" fmla="*/ 1801812 h 1161"/>
                  <a:gd name="T58" fmla="*/ 921401 w 996"/>
                  <a:gd name="T59" fmla="*/ 1843087 h 1161"/>
                  <a:gd name="T60" fmla="*/ 1024297 w 996"/>
                  <a:gd name="T61" fmla="*/ 1819275 h 1161"/>
                  <a:gd name="T62" fmla="*/ 1094456 w 996"/>
                  <a:gd name="T63" fmla="*/ 1746250 h 1161"/>
                  <a:gd name="T64" fmla="*/ 1164615 w 996"/>
                  <a:gd name="T65" fmla="*/ 1689100 h 1161"/>
                  <a:gd name="T66" fmla="*/ 1167734 w 996"/>
                  <a:gd name="T67" fmla="*/ 1584325 h 1161"/>
                  <a:gd name="T68" fmla="*/ 1225418 w 996"/>
                  <a:gd name="T69" fmla="*/ 1552575 h 1161"/>
                  <a:gd name="T70" fmla="*/ 1242568 w 996"/>
                  <a:gd name="T71" fmla="*/ 1481137 h 1161"/>
                  <a:gd name="T72" fmla="*/ 1315843 w 996"/>
                  <a:gd name="T73" fmla="*/ 1392237 h 1161"/>
                  <a:gd name="T74" fmla="*/ 1342347 w 996"/>
                  <a:gd name="T75" fmla="*/ 1225550 h 1161"/>
                  <a:gd name="T76" fmla="*/ 1295574 w 996"/>
                  <a:gd name="T77" fmla="*/ 1120775 h 1161"/>
                  <a:gd name="T78" fmla="*/ 1359496 w 996"/>
                  <a:gd name="T79" fmla="*/ 998537 h 1161"/>
                  <a:gd name="T80" fmla="*/ 1456158 w 996"/>
                  <a:gd name="T81" fmla="*/ 850900 h 1161"/>
                  <a:gd name="T82" fmla="*/ 1546584 w 996"/>
                  <a:gd name="T83" fmla="*/ 715962 h 1161"/>
                  <a:gd name="T84" fmla="*/ 1488899 w 996"/>
                  <a:gd name="T85" fmla="*/ 708025 h 1161"/>
                  <a:gd name="T86" fmla="*/ 1412505 w 996"/>
                  <a:gd name="T87" fmla="*/ 671512 h 1161"/>
                  <a:gd name="T88" fmla="*/ 1322079 w 996"/>
                  <a:gd name="T89" fmla="*/ 588962 h 1161"/>
                  <a:gd name="T90" fmla="*/ 1237891 w 996"/>
                  <a:gd name="T91" fmla="*/ 446087 h 1161"/>
                  <a:gd name="T92" fmla="*/ 1219182 w 996"/>
                  <a:gd name="T93" fmla="*/ 258762 h 1161"/>
                  <a:gd name="T94" fmla="*/ 1155260 w 996"/>
                  <a:gd name="T95" fmla="*/ 190500 h 116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996"/>
                  <a:gd name="T145" fmla="*/ 0 h 1161"/>
                  <a:gd name="T146" fmla="*/ 996 w 996"/>
                  <a:gd name="T147" fmla="*/ 1161 h 116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996" h="1161">
                    <a:moveTo>
                      <a:pt x="726" y="118"/>
                    </a:moveTo>
                    <a:lnTo>
                      <a:pt x="713" y="118"/>
                    </a:lnTo>
                    <a:lnTo>
                      <a:pt x="698" y="118"/>
                    </a:lnTo>
                    <a:lnTo>
                      <a:pt x="683" y="114"/>
                    </a:lnTo>
                    <a:lnTo>
                      <a:pt x="670" y="110"/>
                    </a:lnTo>
                    <a:lnTo>
                      <a:pt x="657" y="105"/>
                    </a:lnTo>
                    <a:lnTo>
                      <a:pt x="646" y="99"/>
                    </a:lnTo>
                    <a:lnTo>
                      <a:pt x="638" y="95"/>
                    </a:lnTo>
                    <a:lnTo>
                      <a:pt x="629" y="90"/>
                    </a:lnTo>
                    <a:lnTo>
                      <a:pt x="623" y="88"/>
                    </a:lnTo>
                    <a:lnTo>
                      <a:pt x="614" y="88"/>
                    </a:lnTo>
                    <a:lnTo>
                      <a:pt x="606" y="93"/>
                    </a:lnTo>
                    <a:lnTo>
                      <a:pt x="597" y="97"/>
                    </a:lnTo>
                    <a:lnTo>
                      <a:pt x="586" y="103"/>
                    </a:lnTo>
                    <a:lnTo>
                      <a:pt x="578" y="110"/>
                    </a:lnTo>
                    <a:lnTo>
                      <a:pt x="567" y="114"/>
                    </a:lnTo>
                    <a:lnTo>
                      <a:pt x="556" y="118"/>
                    </a:lnTo>
                    <a:lnTo>
                      <a:pt x="546" y="118"/>
                    </a:lnTo>
                    <a:lnTo>
                      <a:pt x="530" y="116"/>
                    </a:lnTo>
                    <a:lnTo>
                      <a:pt x="515" y="114"/>
                    </a:lnTo>
                    <a:lnTo>
                      <a:pt x="500" y="108"/>
                    </a:lnTo>
                    <a:lnTo>
                      <a:pt x="485" y="99"/>
                    </a:lnTo>
                    <a:lnTo>
                      <a:pt x="470" y="90"/>
                    </a:lnTo>
                    <a:lnTo>
                      <a:pt x="458" y="80"/>
                    </a:lnTo>
                    <a:lnTo>
                      <a:pt x="449" y="67"/>
                    </a:lnTo>
                    <a:lnTo>
                      <a:pt x="438" y="54"/>
                    </a:lnTo>
                    <a:lnTo>
                      <a:pt x="423" y="39"/>
                    </a:lnTo>
                    <a:lnTo>
                      <a:pt x="404" y="26"/>
                    </a:lnTo>
                    <a:lnTo>
                      <a:pt x="387" y="15"/>
                    </a:lnTo>
                    <a:lnTo>
                      <a:pt x="367" y="7"/>
                    </a:lnTo>
                    <a:lnTo>
                      <a:pt x="350" y="0"/>
                    </a:lnTo>
                    <a:lnTo>
                      <a:pt x="335" y="0"/>
                    </a:lnTo>
                    <a:lnTo>
                      <a:pt x="324" y="5"/>
                    </a:lnTo>
                    <a:lnTo>
                      <a:pt x="314" y="11"/>
                    </a:lnTo>
                    <a:lnTo>
                      <a:pt x="301" y="17"/>
                    </a:lnTo>
                    <a:lnTo>
                      <a:pt x="284" y="20"/>
                    </a:lnTo>
                    <a:lnTo>
                      <a:pt x="267" y="22"/>
                    </a:lnTo>
                    <a:lnTo>
                      <a:pt x="249" y="24"/>
                    </a:lnTo>
                    <a:lnTo>
                      <a:pt x="232" y="26"/>
                    </a:lnTo>
                    <a:lnTo>
                      <a:pt x="217" y="33"/>
                    </a:lnTo>
                    <a:lnTo>
                      <a:pt x="204" y="39"/>
                    </a:lnTo>
                    <a:lnTo>
                      <a:pt x="194" y="48"/>
                    </a:lnTo>
                    <a:lnTo>
                      <a:pt x="181" y="60"/>
                    </a:lnTo>
                    <a:lnTo>
                      <a:pt x="166" y="75"/>
                    </a:lnTo>
                    <a:lnTo>
                      <a:pt x="153" y="90"/>
                    </a:lnTo>
                    <a:lnTo>
                      <a:pt x="140" y="105"/>
                    </a:lnTo>
                    <a:lnTo>
                      <a:pt x="127" y="120"/>
                    </a:lnTo>
                    <a:lnTo>
                      <a:pt x="116" y="135"/>
                    </a:lnTo>
                    <a:lnTo>
                      <a:pt x="110" y="146"/>
                    </a:lnTo>
                    <a:lnTo>
                      <a:pt x="101" y="157"/>
                    </a:lnTo>
                    <a:lnTo>
                      <a:pt x="88" y="165"/>
                    </a:lnTo>
                    <a:lnTo>
                      <a:pt x="76" y="176"/>
                    </a:lnTo>
                    <a:lnTo>
                      <a:pt x="61" y="187"/>
                    </a:lnTo>
                    <a:lnTo>
                      <a:pt x="48" y="198"/>
                    </a:lnTo>
                    <a:lnTo>
                      <a:pt x="35" y="208"/>
                    </a:lnTo>
                    <a:lnTo>
                      <a:pt x="26" y="219"/>
                    </a:lnTo>
                    <a:lnTo>
                      <a:pt x="24" y="232"/>
                    </a:lnTo>
                    <a:lnTo>
                      <a:pt x="20" y="258"/>
                    </a:lnTo>
                    <a:lnTo>
                      <a:pt x="13" y="283"/>
                    </a:lnTo>
                    <a:lnTo>
                      <a:pt x="5" y="301"/>
                    </a:lnTo>
                    <a:lnTo>
                      <a:pt x="0" y="309"/>
                    </a:lnTo>
                    <a:lnTo>
                      <a:pt x="3" y="322"/>
                    </a:lnTo>
                    <a:lnTo>
                      <a:pt x="7" y="354"/>
                    </a:lnTo>
                    <a:lnTo>
                      <a:pt x="13" y="389"/>
                    </a:lnTo>
                    <a:lnTo>
                      <a:pt x="24" y="412"/>
                    </a:lnTo>
                    <a:lnTo>
                      <a:pt x="33" y="431"/>
                    </a:lnTo>
                    <a:lnTo>
                      <a:pt x="39" y="459"/>
                    </a:lnTo>
                    <a:lnTo>
                      <a:pt x="52" y="485"/>
                    </a:lnTo>
                    <a:lnTo>
                      <a:pt x="76" y="502"/>
                    </a:lnTo>
                    <a:lnTo>
                      <a:pt x="95" y="506"/>
                    </a:lnTo>
                    <a:lnTo>
                      <a:pt x="121" y="511"/>
                    </a:lnTo>
                    <a:lnTo>
                      <a:pt x="149" y="515"/>
                    </a:lnTo>
                    <a:lnTo>
                      <a:pt x="179" y="517"/>
                    </a:lnTo>
                    <a:lnTo>
                      <a:pt x="209" y="519"/>
                    </a:lnTo>
                    <a:lnTo>
                      <a:pt x="236" y="521"/>
                    </a:lnTo>
                    <a:lnTo>
                      <a:pt x="260" y="521"/>
                    </a:lnTo>
                    <a:lnTo>
                      <a:pt x="279" y="519"/>
                    </a:lnTo>
                    <a:lnTo>
                      <a:pt x="294" y="517"/>
                    </a:lnTo>
                    <a:lnTo>
                      <a:pt x="307" y="517"/>
                    </a:lnTo>
                    <a:lnTo>
                      <a:pt x="320" y="517"/>
                    </a:lnTo>
                    <a:lnTo>
                      <a:pt x="333" y="519"/>
                    </a:lnTo>
                    <a:lnTo>
                      <a:pt x="344" y="521"/>
                    </a:lnTo>
                    <a:lnTo>
                      <a:pt x="355" y="526"/>
                    </a:lnTo>
                    <a:lnTo>
                      <a:pt x="365" y="530"/>
                    </a:lnTo>
                    <a:lnTo>
                      <a:pt x="374" y="536"/>
                    </a:lnTo>
                    <a:lnTo>
                      <a:pt x="391" y="549"/>
                    </a:lnTo>
                    <a:lnTo>
                      <a:pt x="402" y="566"/>
                    </a:lnTo>
                    <a:lnTo>
                      <a:pt x="406" y="584"/>
                    </a:lnTo>
                    <a:lnTo>
                      <a:pt x="404" y="603"/>
                    </a:lnTo>
                    <a:lnTo>
                      <a:pt x="397" y="622"/>
                    </a:lnTo>
                    <a:lnTo>
                      <a:pt x="397" y="635"/>
                    </a:lnTo>
                    <a:lnTo>
                      <a:pt x="408" y="646"/>
                    </a:lnTo>
                    <a:lnTo>
                      <a:pt x="432" y="654"/>
                    </a:lnTo>
                    <a:lnTo>
                      <a:pt x="451" y="665"/>
                    </a:lnTo>
                    <a:lnTo>
                      <a:pt x="455" y="682"/>
                    </a:lnTo>
                    <a:lnTo>
                      <a:pt x="453" y="702"/>
                    </a:lnTo>
                    <a:lnTo>
                      <a:pt x="451" y="723"/>
                    </a:lnTo>
                    <a:lnTo>
                      <a:pt x="451" y="747"/>
                    </a:lnTo>
                    <a:lnTo>
                      <a:pt x="449" y="770"/>
                    </a:lnTo>
                    <a:lnTo>
                      <a:pt x="445" y="798"/>
                    </a:lnTo>
                    <a:lnTo>
                      <a:pt x="443" y="830"/>
                    </a:lnTo>
                    <a:lnTo>
                      <a:pt x="438" y="845"/>
                    </a:lnTo>
                    <a:lnTo>
                      <a:pt x="432" y="858"/>
                    </a:lnTo>
                    <a:lnTo>
                      <a:pt x="430" y="871"/>
                    </a:lnTo>
                    <a:lnTo>
                      <a:pt x="436" y="892"/>
                    </a:lnTo>
                    <a:lnTo>
                      <a:pt x="443" y="905"/>
                    </a:lnTo>
                    <a:lnTo>
                      <a:pt x="451" y="927"/>
                    </a:lnTo>
                    <a:lnTo>
                      <a:pt x="460" y="948"/>
                    </a:lnTo>
                    <a:lnTo>
                      <a:pt x="468" y="963"/>
                    </a:lnTo>
                    <a:lnTo>
                      <a:pt x="477" y="978"/>
                    </a:lnTo>
                    <a:lnTo>
                      <a:pt x="490" y="1002"/>
                    </a:lnTo>
                    <a:lnTo>
                      <a:pt x="503" y="1028"/>
                    </a:lnTo>
                    <a:lnTo>
                      <a:pt x="511" y="1047"/>
                    </a:lnTo>
                    <a:lnTo>
                      <a:pt x="518" y="1070"/>
                    </a:lnTo>
                    <a:lnTo>
                      <a:pt x="526" y="1105"/>
                    </a:lnTo>
                    <a:lnTo>
                      <a:pt x="539" y="1135"/>
                    </a:lnTo>
                    <a:lnTo>
                      <a:pt x="552" y="1152"/>
                    </a:lnTo>
                    <a:lnTo>
                      <a:pt x="561" y="1156"/>
                    </a:lnTo>
                    <a:lnTo>
                      <a:pt x="576" y="1158"/>
                    </a:lnTo>
                    <a:lnTo>
                      <a:pt x="591" y="1161"/>
                    </a:lnTo>
                    <a:lnTo>
                      <a:pt x="610" y="1161"/>
                    </a:lnTo>
                    <a:lnTo>
                      <a:pt x="627" y="1158"/>
                    </a:lnTo>
                    <a:lnTo>
                      <a:pt x="644" y="1154"/>
                    </a:lnTo>
                    <a:lnTo>
                      <a:pt x="657" y="1146"/>
                    </a:lnTo>
                    <a:lnTo>
                      <a:pt x="668" y="1135"/>
                    </a:lnTo>
                    <a:lnTo>
                      <a:pt x="676" y="1122"/>
                    </a:lnTo>
                    <a:lnTo>
                      <a:pt x="689" y="1111"/>
                    </a:lnTo>
                    <a:lnTo>
                      <a:pt x="702" y="1100"/>
                    </a:lnTo>
                    <a:lnTo>
                      <a:pt x="715" y="1090"/>
                    </a:lnTo>
                    <a:lnTo>
                      <a:pt x="728" y="1081"/>
                    </a:lnTo>
                    <a:lnTo>
                      <a:pt x="739" y="1073"/>
                    </a:lnTo>
                    <a:lnTo>
                      <a:pt x="747" y="1064"/>
                    </a:lnTo>
                    <a:lnTo>
                      <a:pt x="754" y="1055"/>
                    </a:lnTo>
                    <a:lnTo>
                      <a:pt x="758" y="1038"/>
                    </a:lnTo>
                    <a:lnTo>
                      <a:pt x="754" y="1017"/>
                    </a:lnTo>
                    <a:lnTo>
                      <a:pt x="749" y="998"/>
                    </a:lnTo>
                    <a:lnTo>
                      <a:pt x="747" y="983"/>
                    </a:lnTo>
                    <a:lnTo>
                      <a:pt x="754" y="976"/>
                    </a:lnTo>
                    <a:lnTo>
                      <a:pt x="769" y="976"/>
                    </a:lnTo>
                    <a:lnTo>
                      <a:pt x="786" y="978"/>
                    </a:lnTo>
                    <a:lnTo>
                      <a:pt x="799" y="976"/>
                    </a:lnTo>
                    <a:lnTo>
                      <a:pt x="801" y="968"/>
                    </a:lnTo>
                    <a:lnTo>
                      <a:pt x="799" y="953"/>
                    </a:lnTo>
                    <a:lnTo>
                      <a:pt x="797" y="933"/>
                    </a:lnTo>
                    <a:lnTo>
                      <a:pt x="799" y="914"/>
                    </a:lnTo>
                    <a:lnTo>
                      <a:pt x="809" y="901"/>
                    </a:lnTo>
                    <a:lnTo>
                      <a:pt x="827" y="888"/>
                    </a:lnTo>
                    <a:lnTo>
                      <a:pt x="844" y="877"/>
                    </a:lnTo>
                    <a:lnTo>
                      <a:pt x="855" y="865"/>
                    </a:lnTo>
                    <a:lnTo>
                      <a:pt x="861" y="839"/>
                    </a:lnTo>
                    <a:lnTo>
                      <a:pt x="863" y="807"/>
                    </a:lnTo>
                    <a:lnTo>
                      <a:pt x="861" y="772"/>
                    </a:lnTo>
                    <a:lnTo>
                      <a:pt x="861" y="744"/>
                    </a:lnTo>
                    <a:lnTo>
                      <a:pt x="855" y="727"/>
                    </a:lnTo>
                    <a:lnTo>
                      <a:pt x="842" y="717"/>
                    </a:lnTo>
                    <a:lnTo>
                      <a:pt x="831" y="706"/>
                    </a:lnTo>
                    <a:lnTo>
                      <a:pt x="827" y="689"/>
                    </a:lnTo>
                    <a:lnTo>
                      <a:pt x="835" y="669"/>
                    </a:lnTo>
                    <a:lnTo>
                      <a:pt x="852" y="650"/>
                    </a:lnTo>
                    <a:lnTo>
                      <a:pt x="872" y="629"/>
                    </a:lnTo>
                    <a:lnTo>
                      <a:pt x="889" y="603"/>
                    </a:lnTo>
                    <a:lnTo>
                      <a:pt x="900" y="586"/>
                    </a:lnTo>
                    <a:lnTo>
                      <a:pt x="915" y="562"/>
                    </a:lnTo>
                    <a:lnTo>
                      <a:pt x="934" y="536"/>
                    </a:lnTo>
                    <a:lnTo>
                      <a:pt x="951" y="511"/>
                    </a:lnTo>
                    <a:lnTo>
                      <a:pt x="968" y="485"/>
                    </a:lnTo>
                    <a:lnTo>
                      <a:pt x="983" y="466"/>
                    </a:lnTo>
                    <a:lnTo>
                      <a:pt x="992" y="451"/>
                    </a:lnTo>
                    <a:lnTo>
                      <a:pt x="996" y="446"/>
                    </a:lnTo>
                    <a:lnTo>
                      <a:pt x="985" y="442"/>
                    </a:lnTo>
                    <a:lnTo>
                      <a:pt x="970" y="442"/>
                    </a:lnTo>
                    <a:lnTo>
                      <a:pt x="955" y="446"/>
                    </a:lnTo>
                    <a:lnTo>
                      <a:pt x="940" y="446"/>
                    </a:lnTo>
                    <a:lnTo>
                      <a:pt x="932" y="442"/>
                    </a:lnTo>
                    <a:lnTo>
                      <a:pt x="921" y="434"/>
                    </a:lnTo>
                    <a:lnTo>
                      <a:pt x="906" y="423"/>
                    </a:lnTo>
                    <a:lnTo>
                      <a:pt x="891" y="412"/>
                    </a:lnTo>
                    <a:lnTo>
                      <a:pt x="876" y="399"/>
                    </a:lnTo>
                    <a:lnTo>
                      <a:pt x="861" y="384"/>
                    </a:lnTo>
                    <a:lnTo>
                      <a:pt x="848" y="371"/>
                    </a:lnTo>
                    <a:lnTo>
                      <a:pt x="837" y="361"/>
                    </a:lnTo>
                    <a:lnTo>
                      <a:pt x="820" y="337"/>
                    </a:lnTo>
                    <a:lnTo>
                      <a:pt x="807" y="309"/>
                    </a:lnTo>
                    <a:lnTo>
                      <a:pt x="794" y="281"/>
                    </a:lnTo>
                    <a:lnTo>
                      <a:pt x="788" y="253"/>
                    </a:lnTo>
                    <a:lnTo>
                      <a:pt x="784" y="223"/>
                    </a:lnTo>
                    <a:lnTo>
                      <a:pt x="782" y="189"/>
                    </a:lnTo>
                    <a:lnTo>
                      <a:pt x="782" y="163"/>
                    </a:lnTo>
                    <a:lnTo>
                      <a:pt x="782" y="153"/>
                    </a:lnTo>
                    <a:lnTo>
                      <a:pt x="773" y="140"/>
                    </a:lnTo>
                    <a:lnTo>
                      <a:pt x="758" y="129"/>
                    </a:lnTo>
                    <a:lnTo>
                      <a:pt x="741" y="120"/>
                    </a:lnTo>
                    <a:lnTo>
                      <a:pt x="726" y="118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14" name="Freeform 13">
                <a:extLst>
                  <a:ext uri="{FF2B5EF4-FFF2-40B4-BE49-F238E27FC236}">
                    <a16:creationId xmlns="" xmlns:a16="http://schemas.microsoft.com/office/drawing/2014/main" id="{621E5C25-E3EB-42C2-BD52-32459F804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9" y="1113"/>
                <a:ext cx="202" cy="126"/>
              </a:xfrm>
              <a:custGeom>
                <a:avLst/>
                <a:gdLst>
                  <a:gd name="T0" fmla="*/ 53975 w 202"/>
                  <a:gd name="T1" fmla="*/ 104775 h 126"/>
                  <a:gd name="T2" fmla="*/ 77788 w 202"/>
                  <a:gd name="T3" fmla="*/ 98425 h 126"/>
                  <a:gd name="T4" fmla="*/ 98425 w 202"/>
                  <a:gd name="T5" fmla="*/ 88900 h 126"/>
                  <a:gd name="T6" fmla="*/ 119063 w 202"/>
                  <a:gd name="T7" fmla="*/ 74613 h 126"/>
                  <a:gd name="T8" fmla="*/ 136525 w 202"/>
                  <a:gd name="T9" fmla="*/ 61913 h 126"/>
                  <a:gd name="T10" fmla="*/ 149225 w 202"/>
                  <a:gd name="T11" fmla="*/ 47625 h 126"/>
                  <a:gd name="T12" fmla="*/ 166688 w 202"/>
                  <a:gd name="T13" fmla="*/ 33338 h 126"/>
                  <a:gd name="T14" fmla="*/ 180975 w 202"/>
                  <a:gd name="T15" fmla="*/ 26988 h 126"/>
                  <a:gd name="T16" fmla="*/ 196850 w 202"/>
                  <a:gd name="T17" fmla="*/ 23813 h 126"/>
                  <a:gd name="T18" fmla="*/ 214313 w 202"/>
                  <a:gd name="T19" fmla="*/ 20638 h 126"/>
                  <a:gd name="T20" fmla="*/ 231775 w 202"/>
                  <a:gd name="T21" fmla="*/ 17463 h 126"/>
                  <a:gd name="T22" fmla="*/ 249238 w 202"/>
                  <a:gd name="T23" fmla="*/ 9525 h 126"/>
                  <a:gd name="T24" fmla="*/ 265113 w 202"/>
                  <a:gd name="T25" fmla="*/ 3175 h 126"/>
                  <a:gd name="T26" fmla="*/ 279400 w 202"/>
                  <a:gd name="T27" fmla="*/ 0 h 126"/>
                  <a:gd name="T28" fmla="*/ 293688 w 202"/>
                  <a:gd name="T29" fmla="*/ 0 h 126"/>
                  <a:gd name="T30" fmla="*/ 306388 w 202"/>
                  <a:gd name="T31" fmla="*/ 6350 h 126"/>
                  <a:gd name="T32" fmla="*/ 312738 w 202"/>
                  <a:gd name="T33" fmla="*/ 23813 h 126"/>
                  <a:gd name="T34" fmla="*/ 320675 w 202"/>
                  <a:gd name="T35" fmla="*/ 61913 h 126"/>
                  <a:gd name="T36" fmla="*/ 309563 w 202"/>
                  <a:gd name="T37" fmla="*/ 88900 h 126"/>
                  <a:gd name="T38" fmla="*/ 279400 w 202"/>
                  <a:gd name="T39" fmla="*/ 109538 h 126"/>
                  <a:gd name="T40" fmla="*/ 234950 w 202"/>
                  <a:gd name="T41" fmla="*/ 115888 h 126"/>
                  <a:gd name="T42" fmla="*/ 211138 w 202"/>
                  <a:gd name="T43" fmla="*/ 115888 h 126"/>
                  <a:gd name="T44" fmla="*/ 187325 w 202"/>
                  <a:gd name="T45" fmla="*/ 115888 h 126"/>
                  <a:gd name="T46" fmla="*/ 166688 w 202"/>
                  <a:gd name="T47" fmla="*/ 119063 h 126"/>
                  <a:gd name="T48" fmla="*/ 153988 w 202"/>
                  <a:gd name="T49" fmla="*/ 122238 h 126"/>
                  <a:gd name="T50" fmla="*/ 139700 w 202"/>
                  <a:gd name="T51" fmla="*/ 125413 h 126"/>
                  <a:gd name="T52" fmla="*/ 130175 w 202"/>
                  <a:gd name="T53" fmla="*/ 133350 h 126"/>
                  <a:gd name="T54" fmla="*/ 122238 w 202"/>
                  <a:gd name="T55" fmla="*/ 139700 h 126"/>
                  <a:gd name="T56" fmla="*/ 115888 w 202"/>
                  <a:gd name="T57" fmla="*/ 149225 h 126"/>
                  <a:gd name="T58" fmla="*/ 101600 w 202"/>
                  <a:gd name="T59" fmla="*/ 173038 h 126"/>
                  <a:gd name="T60" fmla="*/ 77788 w 202"/>
                  <a:gd name="T61" fmla="*/ 190500 h 126"/>
                  <a:gd name="T62" fmla="*/ 47625 w 202"/>
                  <a:gd name="T63" fmla="*/ 200025 h 126"/>
                  <a:gd name="T64" fmla="*/ 17463 w 202"/>
                  <a:gd name="T65" fmla="*/ 193675 h 126"/>
                  <a:gd name="T66" fmla="*/ 0 w 202"/>
                  <a:gd name="T67" fmla="*/ 169863 h 126"/>
                  <a:gd name="T68" fmla="*/ 0 w 202"/>
                  <a:gd name="T69" fmla="*/ 142875 h 126"/>
                  <a:gd name="T70" fmla="*/ 17463 w 202"/>
                  <a:gd name="T71" fmla="*/ 119063 h 126"/>
                  <a:gd name="T72" fmla="*/ 53975 w 202"/>
                  <a:gd name="T73" fmla="*/ 104775 h 12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02"/>
                  <a:gd name="T112" fmla="*/ 0 h 126"/>
                  <a:gd name="T113" fmla="*/ 202 w 202"/>
                  <a:gd name="T114" fmla="*/ 126 h 12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02" h="126">
                    <a:moveTo>
                      <a:pt x="34" y="66"/>
                    </a:moveTo>
                    <a:lnTo>
                      <a:pt x="49" y="62"/>
                    </a:lnTo>
                    <a:lnTo>
                      <a:pt x="62" y="56"/>
                    </a:lnTo>
                    <a:lnTo>
                      <a:pt x="75" y="47"/>
                    </a:lnTo>
                    <a:lnTo>
                      <a:pt x="86" y="39"/>
                    </a:lnTo>
                    <a:lnTo>
                      <a:pt x="94" y="30"/>
                    </a:lnTo>
                    <a:lnTo>
                      <a:pt x="105" y="21"/>
                    </a:lnTo>
                    <a:lnTo>
                      <a:pt x="114" y="17"/>
                    </a:lnTo>
                    <a:lnTo>
                      <a:pt x="124" y="15"/>
                    </a:lnTo>
                    <a:lnTo>
                      <a:pt x="135" y="13"/>
                    </a:lnTo>
                    <a:lnTo>
                      <a:pt x="146" y="11"/>
                    </a:lnTo>
                    <a:lnTo>
                      <a:pt x="157" y="6"/>
                    </a:lnTo>
                    <a:lnTo>
                      <a:pt x="167" y="2"/>
                    </a:lnTo>
                    <a:lnTo>
                      <a:pt x="176" y="0"/>
                    </a:lnTo>
                    <a:lnTo>
                      <a:pt x="185" y="0"/>
                    </a:lnTo>
                    <a:lnTo>
                      <a:pt x="193" y="4"/>
                    </a:lnTo>
                    <a:lnTo>
                      <a:pt x="197" y="15"/>
                    </a:lnTo>
                    <a:lnTo>
                      <a:pt x="202" y="39"/>
                    </a:lnTo>
                    <a:lnTo>
                      <a:pt x="195" y="56"/>
                    </a:lnTo>
                    <a:lnTo>
                      <a:pt x="176" y="69"/>
                    </a:lnTo>
                    <a:lnTo>
                      <a:pt x="148" y="73"/>
                    </a:lnTo>
                    <a:lnTo>
                      <a:pt x="133" y="73"/>
                    </a:lnTo>
                    <a:lnTo>
                      <a:pt x="118" y="73"/>
                    </a:lnTo>
                    <a:lnTo>
                      <a:pt x="105" y="75"/>
                    </a:lnTo>
                    <a:lnTo>
                      <a:pt x="97" y="77"/>
                    </a:lnTo>
                    <a:lnTo>
                      <a:pt x="88" y="79"/>
                    </a:lnTo>
                    <a:lnTo>
                      <a:pt x="82" y="84"/>
                    </a:lnTo>
                    <a:lnTo>
                      <a:pt x="77" y="88"/>
                    </a:lnTo>
                    <a:lnTo>
                      <a:pt x="73" y="94"/>
                    </a:lnTo>
                    <a:lnTo>
                      <a:pt x="64" y="109"/>
                    </a:lnTo>
                    <a:lnTo>
                      <a:pt x="49" y="120"/>
                    </a:lnTo>
                    <a:lnTo>
                      <a:pt x="30" y="126"/>
                    </a:lnTo>
                    <a:lnTo>
                      <a:pt x="11" y="122"/>
                    </a:lnTo>
                    <a:lnTo>
                      <a:pt x="0" y="107"/>
                    </a:lnTo>
                    <a:lnTo>
                      <a:pt x="0" y="90"/>
                    </a:lnTo>
                    <a:lnTo>
                      <a:pt x="11" y="75"/>
                    </a:lnTo>
                    <a:lnTo>
                      <a:pt x="34" y="6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15" name="Freeform 14">
                <a:extLst>
                  <a:ext uri="{FF2B5EF4-FFF2-40B4-BE49-F238E27FC236}">
                    <a16:creationId xmlns="" xmlns:a16="http://schemas.microsoft.com/office/drawing/2014/main" id="{39364A2E-6B36-428A-A5A4-8D81F667B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3" y="1182"/>
                <a:ext cx="64" cy="81"/>
              </a:xfrm>
              <a:custGeom>
                <a:avLst/>
                <a:gdLst>
                  <a:gd name="T0" fmla="*/ 84138 w 64"/>
                  <a:gd name="T1" fmla="*/ 0 h 81"/>
                  <a:gd name="T2" fmla="*/ 80963 w 64"/>
                  <a:gd name="T3" fmla="*/ 3175 h 81"/>
                  <a:gd name="T4" fmla="*/ 68263 w 64"/>
                  <a:gd name="T5" fmla="*/ 6350 h 81"/>
                  <a:gd name="T6" fmla="*/ 50800 w 64"/>
                  <a:gd name="T7" fmla="*/ 12700 h 81"/>
                  <a:gd name="T8" fmla="*/ 33338 w 64"/>
                  <a:gd name="T9" fmla="*/ 23812 h 81"/>
                  <a:gd name="T10" fmla="*/ 15875 w 64"/>
                  <a:gd name="T11" fmla="*/ 33337 h 81"/>
                  <a:gd name="T12" fmla="*/ 3175 w 64"/>
                  <a:gd name="T13" fmla="*/ 44450 h 81"/>
                  <a:gd name="T14" fmla="*/ 0 w 64"/>
                  <a:gd name="T15" fmla="*/ 53975 h 81"/>
                  <a:gd name="T16" fmla="*/ 3175 w 64"/>
                  <a:gd name="T17" fmla="*/ 60325 h 81"/>
                  <a:gd name="T18" fmla="*/ 30163 w 64"/>
                  <a:gd name="T19" fmla="*/ 84137 h 81"/>
                  <a:gd name="T20" fmla="*/ 63500 w 64"/>
                  <a:gd name="T21" fmla="*/ 112712 h 81"/>
                  <a:gd name="T22" fmla="*/ 92075 w 64"/>
                  <a:gd name="T23" fmla="*/ 128587 h 81"/>
                  <a:gd name="T24" fmla="*/ 101600 w 64"/>
                  <a:gd name="T25" fmla="*/ 115887 h 81"/>
                  <a:gd name="T26" fmla="*/ 98425 w 64"/>
                  <a:gd name="T27" fmla="*/ 77787 h 81"/>
                  <a:gd name="T28" fmla="*/ 95250 w 64"/>
                  <a:gd name="T29" fmla="*/ 39687 h 81"/>
                  <a:gd name="T30" fmla="*/ 88900 w 64"/>
                  <a:gd name="T31" fmla="*/ 9525 h 81"/>
                  <a:gd name="T32" fmla="*/ 84138 w 64"/>
                  <a:gd name="T33" fmla="*/ 0 h 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4"/>
                  <a:gd name="T52" fmla="*/ 0 h 81"/>
                  <a:gd name="T53" fmla="*/ 64 w 64"/>
                  <a:gd name="T54" fmla="*/ 81 h 8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4" h="81">
                    <a:moveTo>
                      <a:pt x="53" y="0"/>
                    </a:moveTo>
                    <a:lnTo>
                      <a:pt x="51" y="2"/>
                    </a:lnTo>
                    <a:lnTo>
                      <a:pt x="43" y="4"/>
                    </a:lnTo>
                    <a:lnTo>
                      <a:pt x="32" y="8"/>
                    </a:lnTo>
                    <a:lnTo>
                      <a:pt x="21" y="15"/>
                    </a:lnTo>
                    <a:lnTo>
                      <a:pt x="10" y="21"/>
                    </a:lnTo>
                    <a:lnTo>
                      <a:pt x="2" y="28"/>
                    </a:lnTo>
                    <a:lnTo>
                      <a:pt x="0" y="34"/>
                    </a:lnTo>
                    <a:lnTo>
                      <a:pt x="2" y="38"/>
                    </a:lnTo>
                    <a:lnTo>
                      <a:pt x="19" y="53"/>
                    </a:lnTo>
                    <a:lnTo>
                      <a:pt x="40" y="71"/>
                    </a:lnTo>
                    <a:lnTo>
                      <a:pt x="58" y="81"/>
                    </a:lnTo>
                    <a:lnTo>
                      <a:pt x="64" y="73"/>
                    </a:lnTo>
                    <a:lnTo>
                      <a:pt x="62" y="49"/>
                    </a:lnTo>
                    <a:lnTo>
                      <a:pt x="60" y="25"/>
                    </a:lnTo>
                    <a:lnTo>
                      <a:pt x="56" y="6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16" name="Freeform 15">
                <a:extLst>
                  <a:ext uri="{FF2B5EF4-FFF2-40B4-BE49-F238E27FC236}">
                    <a16:creationId xmlns="" xmlns:a16="http://schemas.microsoft.com/office/drawing/2014/main" id="{BAFA2C96-10F8-492B-974A-A58C4DE8C4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0" y="1590"/>
                <a:ext cx="176" cy="210"/>
              </a:xfrm>
              <a:custGeom>
                <a:avLst/>
                <a:gdLst>
                  <a:gd name="T0" fmla="*/ 3175 w 176"/>
                  <a:gd name="T1" fmla="*/ 173038 h 210"/>
                  <a:gd name="T2" fmla="*/ 0 w 176"/>
                  <a:gd name="T3" fmla="*/ 155575 h 210"/>
                  <a:gd name="T4" fmla="*/ 6350 w 176"/>
                  <a:gd name="T5" fmla="*/ 142875 h 210"/>
                  <a:gd name="T6" fmla="*/ 12700 w 176"/>
                  <a:gd name="T7" fmla="*/ 136525 h 210"/>
                  <a:gd name="T8" fmla="*/ 26988 w 176"/>
                  <a:gd name="T9" fmla="*/ 128588 h 210"/>
                  <a:gd name="T10" fmla="*/ 44450 w 176"/>
                  <a:gd name="T11" fmla="*/ 122238 h 210"/>
                  <a:gd name="T12" fmla="*/ 60325 w 176"/>
                  <a:gd name="T13" fmla="*/ 112713 h 210"/>
                  <a:gd name="T14" fmla="*/ 77788 w 176"/>
                  <a:gd name="T15" fmla="*/ 101600 h 210"/>
                  <a:gd name="T16" fmla="*/ 92075 w 176"/>
                  <a:gd name="T17" fmla="*/ 84138 h 210"/>
                  <a:gd name="T18" fmla="*/ 104775 w 176"/>
                  <a:gd name="T19" fmla="*/ 65088 h 210"/>
                  <a:gd name="T20" fmla="*/ 119063 w 176"/>
                  <a:gd name="T21" fmla="*/ 44450 h 210"/>
                  <a:gd name="T22" fmla="*/ 131763 w 176"/>
                  <a:gd name="T23" fmla="*/ 26988 h 210"/>
                  <a:gd name="T24" fmla="*/ 149225 w 176"/>
                  <a:gd name="T25" fmla="*/ 12700 h 210"/>
                  <a:gd name="T26" fmla="*/ 166688 w 176"/>
                  <a:gd name="T27" fmla="*/ 3175 h 210"/>
                  <a:gd name="T28" fmla="*/ 184150 w 176"/>
                  <a:gd name="T29" fmla="*/ 0 h 210"/>
                  <a:gd name="T30" fmla="*/ 203200 w 176"/>
                  <a:gd name="T31" fmla="*/ 3175 h 210"/>
                  <a:gd name="T32" fmla="*/ 227013 w 176"/>
                  <a:gd name="T33" fmla="*/ 12700 h 210"/>
                  <a:gd name="T34" fmla="*/ 258763 w 176"/>
                  <a:gd name="T35" fmla="*/ 47625 h 210"/>
                  <a:gd name="T36" fmla="*/ 271463 w 176"/>
                  <a:gd name="T37" fmla="*/ 80963 h 210"/>
                  <a:gd name="T38" fmla="*/ 271463 w 176"/>
                  <a:gd name="T39" fmla="*/ 119063 h 210"/>
                  <a:gd name="T40" fmla="*/ 274638 w 176"/>
                  <a:gd name="T41" fmla="*/ 155575 h 210"/>
                  <a:gd name="T42" fmla="*/ 279400 w 176"/>
                  <a:gd name="T43" fmla="*/ 184150 h 210"/>
                  <a:gd name="T44" fmla="*/ 271463 w 176"/>
                  <a:gd name="T45" fmla="*/ 211138 h 210"/>
                  <a:gd name="T46" fmla="*/ 261938 w 176"/>
                  <a:gd name="T47" fmla="*/ 234950 h 210"/>
                  <a:gd name="T48" fmla="*/ 250825 w 176"/>
                  <a:gd name="T49" fmla="*/ 258763 h 210"/>
                  <a:gd name="T50" fmla="*/ 244475 w 176"/>
                  <a:gd name="T51" fmla="*/ 276225 h 210"/>
                  <a:gd name="T52" fmla="*/ 234950 w 176"/>
                  <a:gd name="T53" fmla="*/ 292100 h 210"/>
                  <a:gd name="T54" fmla="*/ 220663 w 176"/>
                  <a:gd name="T55" fmla="*/ 306388 h 210"/>
                  <a:gd name="T56" fmla="*/ 203200 w 176"/>
                  <a:gd name="T57" fmla="*/ 319088 h 210"/>
                  <a:gd name="T58" fmla="*/ 184150 w 176"/>
                  <a:gd name="T59" fmla="*/ 330200 h 210"/>
                  <a:gd name="T60" fmla="*/ 169863 w 176"/>
                  <a:gd name="T61" fmla="*/ 333375 h 210"/>
                  <a:gd name="T62" fmla="*/ 155575 w 176"/>
                  <a:gd name="T63" fmla="*/ 327025 h 210"/>
                  <a:gd name="T64" fmla="*/ 146050 w 176"/>
                  <a:gd name="T65" fmla="*/ 309563 h 210"/>
                  <a:gd name="T66" fmla="*/ 131763 w 176"/>
                  <a:gd name="T67" fmla="*/ 271463 h 210"/>
                  <a:gd name="T68" fmla="*/ 125413 w 176"/>
                  <a:gd name="T69" fmla="*/ 244475 h 210"/>
                  <a:gd name="T70" fmla="*/ 128588 w 176"/>
                  <a:gd name="T71" fmla="*/ 223838 h 210"/>
                  <a:gd name="T72" fmla="*/ 155575 w 176"/>
                  <a:gd name="T73" fmla="*/ 211138 h 210"/>
                  <a:gd name="T74" fmla="*/ 187325 w 176"/>
                  <a:gd name="T75" fmla="*/ 190500 h 210"/>
                  <a:gd name="T76" fmla="*/ 207963 w 176"/>
                  <a:gd name="T77" fmla="*/ 160338 h 210"/>
                  <a:gd name="T78" fmla="*/ 207963 w 176"/>
                  <a:gd name="T79" fmla="*/ 128588 h 210"/>
                  <a:gd name="T80" fmla="*/ 190500 w 176"/>
                  <a:gd name="T81" fmla="*/ 112713 h 210"/>
                  <a:gd name="T82" fmla="*/ 176213 w 176"/>
                  <a:gd name="T83" fmla="*/ 107950 h 210"/>
                  <a:gd name="T84" fmla="*/ 158750 w 176"/>
                  <a:gd name="T85" fmla="*/ 104775 h 210"/>
                  <a:gd name="T86" fmla="*/ 142875 w 176"/>
                  <a:gd name="T87" fmla="*/ 104775 h 210"/>
                  <a:gd name="T88" fmla="*/ 125413 w 176"/>
                  <a:gd name="T89" fmla="*/ 107950 h 210"/>
                  <a:gd name="T90" fmla="*/ 111125 w 176"/>
                  <a:gd name="T91" fmla="*/ 115888 h 210"/>
                  <a:gd name="T92" fmla="*/ 98425 w 176"/>
                  <a:gd name="T93" fmla="*/ 122238 h 210"/>
                  <a:gd name="T94" fmla="*/ 87313 w 176"/>
                  <a:gd name="T95" fmla="*/ 131763 h 210"/>
                  <a:gd name="T96" fmla="*/ 80963 w 176"/>
                  <a:gd name="T97" fmla="*/ 149225 h 210"/>
                  <a:gd name="T98" fmla="*/ 68263 w 176"/>
                  <a:gd name="T99" fmla="*/ 179388 h 210"/>
                  <a:gd name="T100" fmla="*/ 47625 w 176"/>
                  <a:gd name="T101" fmla="*/ 200025 h 210"/>
                  <a:gd name="T102" fmla="*/ 20638 w 176"/>
                  <a:gd name="T103" fmla="*/ 204788 h 210"/>
                  <a:gd name="T104" fmla="*/ 3175 w 176"/>
                  <a:gd name="T105" fmla="*/ 173038 h 21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76"/>
                  <a:gd name="T160" fmla="*/ 0 h 210"/>
                  <a:gd name="T161" fmla="*/ 176 w 176"/>
                  <a:gd name="T162" fmla="*/ 210 h 21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76" h="210">
                    <a:moveTo>
                      <a:pt x="2" y="109"/>
                    </a:moveTo>
                    <a:lnTo>
                      <a:pt x="0" y="98"/>
                    </a:lnTo>
                    <a:lnTo>
                      <a:pt x="4" y="90"/>
                    </a:lnTo>
                    <a:lnTo>
                      <a:pt x="8" y="86"/>
                    </a:lnTo>
                    <a:lnTo>
                      <a:pt x="17" y="81"/>
                    </a:lnTo>
                    <a:lnTo>
                      <a:pt x="28" y="77"/>
                    </a:lnTo>
                    <a:lnTo>
                      <a:pt x="38" y="71"/>
                    </a:lnTo>
                    <a:lnTo>
                      <a:pt x="49" y="64"/>
                    </a:lnTo>
                    <a:lnTo>
                      <a:pt x="58" y="53"/>
                    </a:lnTo>
                    <a:lnTo>
                      <a:pt x="66" y="41"/>
                    </a:lnTo>
                    <a:lnTo>
                      <a:pt x="75" y="28"/>
                    </a:lnTo>
                    <a:lnTo>
                      <a:pt x="83" y="17"/>
                    </a:lnTo>
                    <a:lnTo>
                      <a:pt x="94" y="8"/>
                    </a:lnTo>
                    <a:lnTo>
                      <a:pt x="105" y="2"/>
                    </a:lnTo>
                    <a:lnTo>
                      <a:pt x="116" y="0"/>
                    </a:lnTo>
                    <a:lnTo>
                      <a:pt x="128" y="2"/>
                    </a:lnTo>
                    <a:lnTo>
                      <a:pt x="143" y="8"/>
                    </a:lnTo>
                    <a:lnTo>
                      <a:pt x="163" y="30"/>
                    </a:lnTo>
                    <a:lnTo>
                      <a:pt x="171" y="51"/>
                    </a:lnTo>
                    <a:lnTo>
                      <a:pt x="171" y="75"/>
                    </a:lnTo>
                    <a:lnTo>
                      <a:pt x="173" y="98"/>
                    </a:lnTo>
                    <a:lnTo>
                      <a:pt x="176" y="116"/>
                    </a:lnTo>
                    <a:lnTo>
                      <a:pt x="171" y="133"/>
                    </a:lnTo>
                    <a:lnTo>
                      <a:pt x="165" y="148"/>
                    </a:lnTo>
                    <a:lnTo>
                      <a:pt x="158" y="163"/>
                    </a:lnTo>
                    <a:lnTo>
                      <a:pt x="154" y="174"/>
                    </a:lnTo>
                    <a:lnTo>
                      <a:pt x="148" y="184"/>
                    </a:lnTo>
                    <a:lnTo>
                      <a:pt x="139" y="193"/>
                    </a:lnTo>
                    <a:lnTo>
                      <a:pt x="128" y="201"/>
                    </a:lnTo>
                    <a:lnTo>
                      <a:pt x="116" y="208"/>
                    </a:lnTo>
                    <a:lnTo>
                      <a:pt x="107" y="210"/>
                    </a:lnTo>
                    <a:lnTo>
                      <a:pt x="98" y="206"/>
                    </a:lnTo>
                    <a:lnTo>
                      <a:pt x="92" y="195"/>
                    </a:lnTo>
                    <a:lnTo>
                      <a:pt x="83" y="171"/>
                    </a:lnTo>
                    <a:lnTo>
                      <a:pt x="79" y="154"/>
                    </a:lnTo>
                    <a:lnTo>
                      <a:pt x="81" y="141"/>
                    </a:lnTo>
                    <a:lnTo>
                      <a:pt x="98" y="133"/>
                    </a:lnTo>
                    <a:lnTo>
                      <a:pt x="118" y="120"/>
                    </a:lnTo>
                    <a:lnTo>
                      <a:pt x="131" y="101"/>
                    </a:lnTo>
                    <a:lnTo>
                      <a:pt x="131" y="81"/>
                    </a:lnTo>
                    <a:lnTo>
                      <a:pt x="120" y="71"/>
                    </a:lnTo>
                    <a:lnTo>
                      <a:pt x="111" y="68"/>
                    </a:lnTo>
                    <a:lnTo>
                      <a:pt x="100" y="66"/>
                    </a:lnTo>
                    <a:lnTo>
                      <a:pt x="90" y="66"/>
                    </a:lnTo>
                    <a:lnTo>
                      <a:pt x="79" y="68"/>
                    </a:lnTo>
                    <a:lnTo>
                      <a:pt x="70" y="73"/>
                    </a:lnTo>
                    <a:lnTo>
                      <a:pt x="62" y="77"/>
                    </a:lnTo>
                    <a:lnTo>
                      <a:pt x="55" y="83"/>
                    </a:lnTo>
                    <a:lnTo>
                      <a:pt x="51" y="94"/>
                    </a:lnTo>
                    <a:lnTo>
                      <a:pt x="43" y="113"/>
                    </a:lnTo>
                    <a:lnTo>
                      <a:pt x="30" y="126"/>
                    </a:lnTo>
                    <a:lnTo>
                      <a:pt x="13" y="129"/>
                    </a:lnTo>
                    <a:lnTo>
                      <a:pt x="2" y="10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17" name="Freeform 16">
                <a:extLst>
                  <a:ext uri="{FF2B5EF4-FFF2-40B4-BE49-F238E27FC236}">
                    <a16:creationId xmlns="" xmlns:a16="http://schemas.microsoft.com/office/drawing/2014/main" id="{D992FF96-28E5-401A-A3BE-627128BD2A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1" y="2809"/>
                <a:ext cx="603" cy="472"/>
              </a:xfrm>
              <a:custGeom>
                <a:avLst/>
                <a:gdLst>
                  <a:gd name="T0" fmla="*/ 639762 w 603"/>
                  <a:gd name="T1" fmla="*/ 142875 h 472"/>
                  <a:gd name="T2" fmla="*/ 585787 w 603"/>
                  <a:gd name="T3" fmla="*/ 136525 h 472"/>
                  <a:gd name="T4" fmla="*/ 547687 w 603"/>
                  <a:gd name="T5" fmla="*/ 130175 h 472"/>
                  <a:gd name="T6" fmla="*/ 547687 w 603"/>
                  <a:gd name="T7" fmla="*/ 95250 h 472"/>
                  <a:gd name="T8" fmla="*/ 552450 w 603"/>
                  <a:gd name="T9" fmla="*/ 50800 h 472"/>
                  <a:gd name="T10" fmla="*/ 500062 w 603"/>
                  <a:gd name="T11" fmla="*/ 14288 h 472"/>
                  <a:gd name="T12" fmla="*/ 476250 w 603"/>
                  <a:gd name="T13" fmla="*/ 11113 h 472"/>
                  <a:gd name="T14" fmla="*/ 404812 w 603"/>
                  <a:gd name="T15" fmla="*/ 55563 h 472"/>
                  <a:gd name="T16" fmla="*/ 350837 w 603"/>
                  <a:gd name="T17" fmla="*/ 88900 h 472"/>
                  <a:gd name="T18" fmla="*/ 300037 w 603"/>
                  <a:gd name="T19" fmla="*/ 98425 h 472"/>
                  <a:gd name="T20" fmla="*/ 244475 w 603"/>
                  <a:gd name="T21" fmla="*/ 122238 h 472"/>
                  <a:gd name="T22" fmla="*/ 193675 w 603"/>
                  <a:gd name="T23" fmla="*/ 166688 h 472"/>
                  <a:gd name="T24" fmla="*/ 160337 w 603"/>
                  <a:gd name="T25" fmla="*/ 211138 h 472"/>
                  <a:gd name="T26" fmla="*/ 119062 w 603"/>
                  <a:gd name="T27" fmla="*/ 246063 h 472"/>
                  <a:gd name="T28" fmla="*/ 61912 w 603"/>
                  <a:gd name="T29" fmla="*/ 282575 h 472"/>
                  <a:gd name="T30" fmla="*/ 3175 w 603"/>
                  <a:gd name="T31" fmla="*/ 309563 h 472"/>
                  <a:gd name="T32" fmla="*/ 3175 w 603"/>
                  <a:gd name="T33" fmla="*/ 433388 h 472"/>
                  <a:gd name="T34" fmla="*/ 33337 w 603"/>
                  <a:gd name="T35" fmla="*/ 476250 h 472"/>
                  <a:gd name="T36" fmla="*/ 53975 w 603"/>
                  <a:gd name="T37" fmla="*/ 520700 h 472"/>
                  <a:gd name="T38" fmla="*/ 26987 w 603"/>
                  <a:gd name="T39" fmla="*/ 579438 h 472"/>
                  <a:gd name="T40" fmla="*/ 44450 w 603"/>
                  <a:gd name="T41" fmla="*/ 630238 h 472"/>
                  <a:gd name="T42" fmla="*/ 104775 w 603"/>
                  <a:gd name="T43" fmla="*/ 644525 h 472"/>
                  <a:gd name="T44" fmla="*/ 166687 w 603"/>
                  <a:gd name="T45" fmla="*/ 633413 h 472"/>
                  <a:gd name="T46" fmla="*/ 214312 w 603"/>
                  <a:gd name="T47" fmla="*/ 612775 h 472"/>
                  <a:gd name="T48" fmla="*/ 273050 w 603"/>
                  <a:gd name="T49" fmla="*/ 592138 h 472"/>
                  <a:gd name="T50" fmla="*/ 336550 w 603"/>
                  <a:gd name="T51" fmla="*/ 573088 h 472"/>
                  <a:gd name="T52" fmla="*/ 425450 w 603"/>
                  <a:gd name="T53" fmla="*/ 561975 h 472"/>
                  <a:gd name="T54" fmla="*/ 514350 w 603"/>
                  <a:gd name="T55" fmla="*/ 579438 h 472"/>
                  <a:gd name="T56" fmla="*/ 579437 w 603"/>
                  <a:gd name="T57" fmla="*/ 620713 h 472"/>
                  <a:gd name="T58" fmla="*/ 627062 w 603"/>
                  <a:gd name="T59" fmla="*/ 677863 h 472"/>
                  <a:gd name="T60" fmla="*/ 663575 w 603"/>
                  <a:gd name="T61" fmla="*/ 728663 h 472"/>
                  <a:gd name="T62" fmla="*/ 722312 w 603"/>
                  <a:gd name="T63" fmla="*/ 749300 h 472"/>
                  <a:gd name="T64" fmla="*/ 796925 w 603"/>
                  <a:gd name="T65" fmla="*/ 739775 h 472"/>
                  <a:gd name="T66" fmla="*/ 827087 w 603"/>
                  <a:gd name="T67" fmla="*/ 698500 h 472"/>
                  <a:gd name="T68" fmla="*/ 862012 w 603"/>
                  <a:gd name="T69" fmla="*/ 615950 h 472"/>
                  <a:gd name="T70" fmla="*/ 912812 w 603"/>
                  <a:gd name="T71" fmla="*/ 547688 h 472"/>
                  <a:gd name="T72" fmla="*/ 936625 w 603"/>
                  <a:gd name="T73" fmla="*/ 473075 h 472"/>
                  <a:gd name="T74" fmla="*/ 954087 w 603"/>
                  <a:gd name="T75" fmla="*/ 404813 h 472"/>
                  <a:gd name="T76" fmla="*/ 919162 w 603"/>
                  <a:gd name="T77" fmla="*/ 361950 h 472"/>
                  <a:gd name="T78" fmla="*/ 868362 w 603"/>
                  <a:gd name="T79" fmla="*/ 320675 h 472"/>
                  <a:gd name="T80" fmla="*/ 803275 w 603"/>
                  <a:gd name="T81" fmla="*/ 246063 h 472"/>
                  <a:gd name="T82" fmla="*/ 766762 w 603"/>
                  <a:gd name="T83" fmla="*/ 160338 h 472"/>
                  <a:gd name="T84" fmla="*/ 749300 w 603"/>
                  <a:gd name="T85" fmla="*/ 68263 h 472"/>
                  <a:gd name="T86" fmla="*/ 701675 w 603"/>
                  <a:gd name="T87" fmla="*/ 11113 h 472"/>
                  <a:gd name="T88" fmla="*/ 701675 w 603"/>
                  <a:gd name="T89" fmla="*/ 68263 h 472"/>
                  <a:gd name="T90" fmla="*/ 701675 w 603"/>
                  <a:gd name="T91" fmla="*/ 136525 h 472"/>
                  <a:gd name="T92" fmla="*/ 674687 w 603"/>
                  <a:gd name="T93" fmla="*/ 150813 h 47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603"/>
                  <a:gd name="T142" fmla="*/ 0 h 472"/>
                  <a:gd name="T143" fmla="*/ 603 w 603"/>
                  <a:gd name="T144" fmla="*/ 472 h 47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603" h="472">
                    <a:moveTo>
                      <a:pt x="425" y="95"/>
                    </a:moveTo>
                    <a:lnTo>
                      <a:pt x="414" y="92"/>
                    </a:lnTo>
                    <a:lnTo>
                      <a:pt x="403" y="90"/>
                    </a:lnTo>
                    <a:lnTo>
                      <a:pt x="393" y="90"/>
                    </a:lnTo>
                    <a:lnTo>
                      <a:pt x="382" y="88"/>
                    </a:lnTo>
                    <a:lnTo>
                      <a:pt x="369" y="86"/>
                    </a:lnTo>
                    <a:lnTo>
                      <a:pt x="360" y="84"/>
                    </a:lnTo>
                    <a:lnTo>
                      <a:pt x="352" y="84"/>
                    </a:lnTo>
                    <a:lnTo>
                      <a:pt x="345" y="82"/>
                    </a:lnTo>
                    <a:lnTo>
                      <a:pt x="339" y="77"/>
                    </a:lnTo>
                    <a:lnTo>
                      <a:pt x="339" y="69"/>
                    </a:lnTo>
                    <a:lnTo>
                      <a:pt x="345" y="60"/>
                    </a:lnTo>
                    <a:lnTo>
                      <a:pt x="356" y="52"/>
                    </a:lnTo>
                    <a:lnTo>
                      <a:pt x="358" y="43"/>
                    </a:lnTo>
                    <a:lnTo>
                      <a:pt x="348" y="32"/>
                    </a:lnTo>
                    <a:lnTo>
                      <a:pt x="333" y="24"/>
                    </a:lnTo>
                    <a:lnTo>
                      <a:pt x="322" y="15"/>
                    </a:lnTo>
                    <a:lnTo>
                      <a:pt x="315" y="9"/>
                    </a:lnTo>
                    <a:lnTo>
                      <a:pt x="309" y="2"/>
                    </a:lnTo>
                    <a:lnTo>
                      <a:pt x="302" y="0"/>
                    </a:lnTo>
                    <a:lnTo>
                      <a:pt x="300" y="7"/>
                    </a:lnTo>
                    <a:lnTo>
                      <a:pt x="292" y="15"/>
                    </a:lnTo>
                    <a:lnTo>
                      <a:pt x="275" y="26"/>
                    </a:lnTo>
                    <a:lnTo>
                      <a:pt x="255" y="35"/>
                    </a:lnTo>
                    <a:lnTo>
                      <a:pt x="238" y="43"/>
                    </a:lnTo>
                    <a:lnTo>
                      <a:pt x="227" y="50"/>
                    </a:lnTo>
                    <a:lnTo>
                      <a:pt x="221" y="56"/>
                    </a:lnTo>
                    <a:lnTo>
                      <a:pt x="210" y="58"/>
                    </a:lnTo>
                    <a:lnTo>
                      <a:pt x="197" y="60"/>
                    </a:lnTo>
                    <a:lnTo>
                      <a:pt x="189" y="62"/>
                    </a:lnTo>
                    <a:lnTo>
                      <a:pt x="178" y="65"/>
                    </a:lnTo>
                    <a:lnTo>
                      <a:pt x="165" y="71"/>
                    </a:lnTo>
                    <a:lnTo>
                      <a:pt x="154" y="77"/>
                    </a:lnTo>
                    <a:lnTo>
                      <a:pt x="142" y="86"/>
                    </a:lnTo>
                    <a:lnTo>
                      <a:pt x="131" y="95"/>
                    </a:lnTo>
                    <a:lnTo>
                      <a:pt x="122" y="105"/>
                    </a:lnTo>
                    <a:lnTo>
                      <a:pt x="114" y="116"/>
                    </a:lnTo>
                    <a:lnTo>
                      <a:pt x="107" y="127"/>
                    </a:lnTo>
                    <a:lnTo>
                      <a:pt x="101" y="133"/>
                    </a:lnTo>
                    <a:lnTo>
                      <a:pt x="92" y="142"/>
                    </a:lnTo>
                    <a:lnTo>
                      <a:pt x="84" y="148"/>
                    </a:lnTo>
                    <a:lnTo>
                      <a:pt x="75" y="155"/>
                    </a:lnTo>
                    <a:lnTo>
                      <a:pt x="64" y="163"/>
                    </a:lnTo>
                    <a:lnTo>
                      <a:pt x="51" y="170"/>
                    </a:lnTo>
                    <a:lnTo>
                      <a:pt x="39" y="178"/>
                    </a:lnTo>
                    <a:lnTo>
                      <a:pt x="24" y="183"/>
                    </a:lnTo>
                    <a:lnTo>
                      <a:pt x="11" y="183"/>
                    </a:lnTo>
                    <a:lnTo>
                      <a:pt x="2" y="195"/>
                    </a:lnTo>
                    <a:lnTo>
                      <a:pt x="0" y="243"/>
                    </a:lnTo>
                    <a:lnTo>
                      <a:pt x="0" y="262"/>
                    </a:lnTo>
                    <a:lnTo>
                      <a:pt x="2" y="273"/>
                    </a:lnTo>
                    <a:lnTo>
                      <a:pt x="4" y="281"/>
                    </a:lnTo>
                    <a:lnTo>
                      <a:pt x="11" y="292"/>
                    </a:lnTo>
                    <a:lnTo>
                      <a:pt x="21" y="300"/>
                    </a:lnTo>
                    <a:lnTo>
                      <a:pt x="32" y="307"/>
                    </a:lnTo>
                    <a:lnTo>
                      <a:pt x="36" y="315"/>
                    </a:lnTo>
                    <a:lnTo>
                      <a:pt x="34" y="328"/>
                    </a:lnTo>
                    <a:lnTo>
                      <a:pt x="28" y="341"/>
                    </a:lnTo>
                    <a:lnTo>
                      <a:pt x="21" y="352"/>
                    </a:lnTo>
                    <a:lnTo>
                      <a:pt x="17" y="365"/>
                    </a:lnTo>
                    <a:lnTo>
                      <a:pt x="17" y="382"/>
                    </a:lnTo>
                    <a:lnTo>
                      <a:pt x="21" y="391"/>
                    </a:lnTo>
                    <a:lnTo>
                      <a:pt x="28" y="397"/>
                    </a:lnTo>
                    <a:lnTo>
                      <a:pt x="41" y="403"/>
                    </a:lnTo>
                    <a:lnTo>
                      <a:pt x="54" y="406"/>
                    </a:lnTo>
                    <a:lnTo>
                      <a:pt x="66" y="406"/>
                    </a:lnTo>
                    <a:lnTo>
                      <a:pt x="81" y="406"/>
                    </a:lnTo>
                    <a:lnTo>
                      <a:pt x="94" y="403"/>
                    </a:lnTo>
                    <a:lnTo>
                      <a:pt x="105" y="399"/>
                    </a:lnTo>
                    <a:lnTo>
                      <a:pt x="114" y="395"/>
                    </a:lnTo>
                    <a:lnTo>
                      <a:pt x="124" y="391"/>
                    </a:lnTo>
                    <a:lnTo>
                      <a:pt x="135" y="386"/>
                    </a:lnTo>
                    <a:lnTo>
                      <a:pt x="146" y="382"/>
                    </a:lnTo>
                    <a:lnTo>
                      <a:pt x="159" y="378"/>
                    </a:lnTo>
                    <a:lnTo>
                      <a:pt x="172" y="373"/>
                    </a:lnTo>
                    <a:lnTo>
                      <a:pt x="184" y="369"/>
                    </a:lnTo>
                    <a:lnTo>
                      <a:pt x="197" y="365"/>
                    </a:lnTo>
                    <a:lnTo>
                      <a:pt x="212" y="361"/>
                    </a:lnTo>
                    <a:lnTo>
                      <a:pt x="230" y="358"/>
                    </a:lnTo>
                    <a:lnTo>
                      <a:pt x="249" y="356"/>
                    </a:lnTo>
                    <a:lnTo>
                      <a:pt x="268" y="354"/>
                    </a:lnTo>
                    <a:lnTo>
                      <a:pt x="287" y="356"/>
                    </a:lnTo>
                    <a:lnTo>
                      <a:pt x="307" y="358"/>
                    </a:lnTo>
                    <a:lnTo>
                      <a:pt x="324" y="365"/>
                    </a:lnTo>
                    <a:lnTo>
                      <a:pt x="339" y="371"/>
                    </a:lnTo>
                    <a:lnTo>
                      <a:pt x="352" y="380"/>
                    </a:lnTo>
                    <a:lnTo>
                      <a:pt x="365" y="391"/>
                    </a:lnTo>
                    <a:lnTo>
                      <a:pt x="375" y="401"/>
                    </a:lnTo>
                    <a:lnTo>
                      <a:pt x="386" y="414"/>
                    </a:lnTo>
                    <a:lnTo>
                      <a:pt x="395" y="427"/>
                    </a:lnTo>
                    <a:lnTo>
                      <a:pt x="405" y="438"/>
                    </a:lnTo>
                    <a:lnTo>
                      <a:pt x="412" y="448"/>
                    </a:lnTo>
                    <a:lnTo>
                      <a:pt x="418" y="459"/>
                    </a:lnTo>
                    <a:lnTo>
                      <a:pt x="427" y="466"/>
                    </a:lnTo>
                    <a:lnTo>
                      <a:pt x="440" y="470"/>
                    </a:lnTo>
                    <a:lnTo>
                      <a:pt x="455" y="472"/>
                    </a:lnTo>
                    <a:lnTo>
                      <a:pt x="472" y="470"/>
                    </a:lnTo>
                    <a:lnTo>
                      <a:pt x="489" y="468"/>
                    </a:lnTo>
                    <a:lnTo>
                      <a:pt x="502" y="466"/>
                    </a:lnTo>
                    <a:lnTo>
                      <a:pt x="513" y="461"/>
                    </a:lnTo>
                    <a:lnTo>
                      <a:pt x="517" y="455"/>
                    </a:lnTo>
                    <a:lnTo>
                      <a:pt x="521" y="440"/>
                    </a:lnTo>
                    <a:lnTo>
                      <a:pt x="530" y="421"/>
                    </a:lnTo>
                    <a:lnTo>
                      <a:pt x="539" y="403"/>
                    </a:lnTo>
                    <a:lnTo>
                      <a:pt x="543" y="388"/>
                    </a:lnTo>
                    <a:lnTo>
                      <a:pt x="549" y="376"/>
                    </a:lnTo>
                    <a:lnTo>
                      <a:pt x="562" y="361"/>
                    </a:lnTo>
                    <a:lnTo>
                      <a:pt x="575" y="345"/>
                    </a:lnTo>
                    <a:lnTo>
                      <a:pt x="581" y="330"/>
                    </a:lnTo>
                    <a:lnTo>
                      <a:pt x="584" y="315"/>
                    </a:lnTo>
                    <a:lnTo>
                      <a:pt x="590" y="298"/>
                    </a:lnTo>
                    <a:lnTo>
                      <a:pt x="599" y="281"/>
                    </a:lnTo>
                    <a:lnTo>
                      <a:pt x="603" y="264"/>
                    </a:lnTo>
                    <a:lnTo>
                      <a:pt x="601" y="255"/>
                    </a:lnTo>
                    <a:lnTo>
                      <a:pt x="596" y="245"/>
                    </a:lnTo>
                    <a:lnTo>
                      <a:pt x="588" y="236"/>
                    </a:lnTo>
                    <a:lnTo>
                      <a:pt x="579" y="228"/>
                    </a:lnTo>
                    <a:lnTo>
                      <a:pt x="569" y="217"/>
                    </a:lnTo>
                    <a:lnTo>
                      <a:pt x="558" y="208"/>
                    </a:lnTo>
                    <a:lnTo>
                      <a:pt x="547" y="202"/>
                    </a:lnTo>
                    <a:lnTo>
                      <a:pt x="541" y="193"/>
                    </a:lnTo>
                    <a:lnTo>
                      <a:pt x="521" y="172"/>
                    </a:lnTo>
                    <a:lnTo>
                      <a:pt x="506" y="155"/>
                    </a:lnTo>
                    <a:lnTo>
                      <a:pt x="493" y="140"/>
                    </a:lnTo>
                    <a:lnTo>
                      <a:pt x="487" y="122"/>
                    </a:lnTo>
                    <a:lnTo>
                      <a:pt x="483" y="101"/>
                    </a:lnTo>
                    <a:lnTo>
                      <a:pt x="481" y="80"/>
                    </a:lnTo>
                    <a:lnTo>
                      <a:pt x="478" y="60"/>
                    </a:lnTo>
                    <a:lnTo>
                      <a:pt x="472" y="43"/>
                    </a:lnTo>
                    <a:lnTo>
                      <a:pt x="463" y="28"/>
                    </a:lnTo>
                    <a:lnTo>
                      <a:pt x="453" y="17"/>
                    </a:lnTo>
                    <a:lnTo>
                      <a:pt x="442" y="7"/>
                    </a:lnTo>
                    <a:lnTo>
                      <a:pt x="433" y="0"/>
                    </a:lnTo>
                    <a:lnTo>
                      <a:pt x="438" y="22"/>
                    </a:lnTo>
                    <a:lnTo>
                      <a:pt x="442" y="43"/>
                    </a:lnTo>
                    <a:lnTo>
                      <a:pt x="442" y="62"/>
                    </a:lnTo>
                    <a:lnTo>
                      <a:pt x="442" y="77"/>
                    </a:lnTo>
                    <a:lnTo>
                      <a:pt x="442" y="86"/>
                    </a:lnTo>
                    <a:lnTo>
                      <a:pt x="438" y="92"/>
                    </a:lnTo>
                    <a:lnTo>
                      <a:pt x="433" y="95"/>
                    </a:lnTo>
                    <a:lnTo>
                      <a:pt x="425" y="9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18" name="Freeform 17">
                <a:extLst>
                  <a:ext uri="{FF2B5EF4-FFF2-40B4-BE49-F238E27FC236}">
                    <a16:creationId xmlns="" xmlns:a16="http://schemas.microsoft.com/office/drawing/2014/main" id="{90591A3C-CD85-4C2F-92C6-23BD8BE5DD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" y="2528"/>
                <a:ext cx="118" cy="168"/>
              </a:xfrm>
              <a:custGeom>
                <a:avLst/>
                <a:gdLst>
                  <a:gd name="T0" fmla="*/ 55563 w 118"/>
                  <a:gd name="T1" fmla="*/ 95250 h 168"/>
                  <a:gd name="T2" fmla="*/ 79375 w 118"/>
                  <a:gd name="T3" fmla="*/ 85725 h 168"/>
                  <a:gd name="T4" fmla="*/ 95250 w 118"/>
                  <a:gd name="T5" fmla="*/ 68263 h 168"/>
                  <a:gd name="T6" fmla="*/ 109538 w 118"/>
                  <a:gd name="T7" fmla="*/ 50800 h 168"/>
                  <a:gd name="T8" fmla="*/ 127000 w 118"/>
                  <a:gd name="T9" fmla="*/ 31750 h 168"/>
                  <a:gd name="T10" fmla="*/ 142875 w 118"/>
                  <a:gd name="T11" fmla="*/ 14288 h 168"/>
                  <a:gd name="T12" fmla="*/ 163513 w 118"/>
                  <a:gd name="T13" fmla="*/ 0 h 168"/>
                  <a:gd name="T14" fmla="*/ 180975 w 118"/>
                  <a:gd name="T15" fmla="*/ 7938 h 168"/>
                  <a:gd name="T16" fmla="*/ 187325 w 118"/>
                  <a:gd name="T17" fmla="*/ 34925 h 168"/>
                  <a:gd name="T18" fmla="*/ 187325 w 118"/>
                  <a:gd name="T19" fmla="*/ 68263 h 168"/>
                  <a:gd name="T20" fmla="*/ 184150 w 118"/>
                  <a:gd name="T21" fmla="*/ 95250 h 168"/>
                  <a:gd name="T22" fmla="*/ 177800 w 118"/>
                  <a:gd name="T23" fmla="*/ 119063 h 168"/>
                  <a:gd name="T24" fmla="*/ 180975 w 118"/>
                  <a:gd name="T25" fmla="*/ 142875 h 168"/>
                  <a:gd name="T26" fmla="*/ 180975 w 118"/>
                  <a:gd name="T27" fmla="*/ 166688 h 168"/>
                  <a:gd name="T28" fmla="*/ 174625 w 118"/>
                  <a:gd name="T29" fmla="*/ 190500 h 168"/>
                  <a:gd name="T30" fmla="*/ 160338 w 118"/>
                  <a:gd name="T31" fmla="*/ 211138 h 168"/>
                  <a:gd name="T32" fmla="*/ 139700 w 118"/>
                  <a:gd name="T33" fmla="*/ 222250 h 168"/>
                  <a:gd name="T34" fmla="*/ 119063 w 118"/>
                  <a:gd name="T35" fmla="*/ 228600 h 168"/>
                  <a:gd name="T36" fmla="*/ 98425 w 118"/>
                  <a:gd name="T37" fmla="*/ 238125 h 168"/>
                  <a:gd name="T38" fmla="*/ 82550 w 118"/>
                  <a:gd name="T39" fmla="*/ 249238 h 168"/>
                  <a:gd name="T40" fmla="*/ 71438 w 118"/>
                  <a:gd name="T41" fmla="*/ 258763 h 168"/>
                  <a:gd name="T42" fmla="*/ 61913 w 118"/>
                  <a:gd name="T43" fmla="*/ 266700 h 168"/>
                  <a:gd name="T44" fmla="*/ 44450 w 118"/>
                  <a:gd name="T45" fmla="*/ 261938 h 168"/>
                  <a:gd name="T46" fmla="*/ 26988 w 118"/>
                  <a:gd name="T47" fmla="*/ 252413 h 168"/>
                  <a:gd name="T48" fmla="*/ 14288 w 118"/>
                  <a:gd name="T49" fmla="*/ 234950 h 168"/>
                  <a:gd name="T50" fmla="*/ 0 w 118"/>
                  <a:gd name="T51" fmla="*/ 204788 h 168"/>
                  <a:gd name="T52" fmla="*/ 0 w 118"/>
                  <a:gd name="T53" fmla="*/ 163513 h 168"/>
                  <a:gd name="T54" fmla="*/ 17463 w 118"/>
                  <a:gd name="T55" fmla="*/ 122238 h 168"/>
                  <a:gd name="T56" fmla="*/ 55563 w 118"/>
                  <a:gd name="T57" fmla="*/ 95250 h 16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8"/>
                  <a:gd name="T88" fmla="*/ 0 h 168"/>
                  <a:gd name="T89" fmla="*/ 118 w 118"/>
                  <a:gd name="T90" fmla="*/ 168 h 16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8" h="168">
                    <a:moveTo>
                      <a:pt x="35" y="60"/>
                    </a:moveTo>
                    <a:lnTo>
                      <a:pt x="50" y="54"/>
                    </a:lnTo>
                    <a:lnTo>
                      <a:pt x="60" y="43"/>
                    </a:lnTo>
                    <a:lnTo>
                      <a:pt x="69" y="32"/>
                    </a:lnTo>
                    <a:lnTo>
                      <a:pt x="80" y="20"/>
                    </a:lnTo>
                    <a:lnTo>
                      <a:pt x="90" y="9"/>
                    </a:lnTo>
                    <a:lnTo>
                      <a:pt x="103" y="0"/>
                    </a:lnTo>
                    <a:lnTo>
                      <a:pt x="114" y="5"/>
                    </a:lnTo>
                    <a:lnTo>
                      <a:pt x="118" y="22"/>
                    </a:lnTo>
                    <a:lnTo>
                      <a:pt x="118" y="43"/>
                    </a:lnTo>
                    <a:lnTo>
                      <a:pt x="116" y="60"/>
                    </a:lnTo>
                    <a:lnTo>
                      <a:pt x="112" y="75"/>
                    </a:lnTo>
                    <a:lnTo>
                      <a:pt x="114" y="90"/>
                    </a:lnTo>
                    <a:lnTo>
                      <a:pt x="114" y="105"/>
                    </a:lnTo>
                    <a:lnTo>
                      <a:pt x="110" y="120"/>
                    </a:lnTo>
                    <a:lnTo>
                      <a:pt x="101" y="133"/>
                    </a:lnTo>
                    <a:lnTo>
                      <a:pt x="88" y="140"/>
                    </a:lnTo>
                    <a:lnTo>
                      <a:pt x="75" y="144"/>
                    </a:lnTo>
                    <a:lnTo>
                      <a:pt x="62" y="150"/>
                    </a:lnTo>
                    <a:lnTo>
                      <a:pt x="52" y="157"/>
                    </a:lnTo>
                    <a:lnTo>
                      <a:pt x="45" y="163"/>
                    </a:lnTo>
                    <a:lnTo>
                      <a:pt x="39" y="168"/>
                    </a:lnTo>
                    <a:lnTo>
                      <a:pt x="28" y="165"/>
                    </a:lnTo>
                    <a:lnTo>
                      <a:pt x="17" y="159"/>
                    </a:lnTo>
                    <a:lnTo>
                      <a:pt x="9" y="148"/>
                    </a:lnTo>
                    <a:lnTo>
                      <a:pt x="0" y="129"/>
                    </a:lnTo>
                    <a:lnTo>
                      <a:pt x="0" y="103"/>
                    </a:lnTo>
                    <a:lnTo>
                      <a:pt x="11" y="77"/>
                    </a:lnTo>
                    <a:lnTo>
                      <a:pt x="35" y="6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19" name="Freeform 18">
                <a:extLst>
                  <a:ext uri="{FF2B5EF4-FFF2-40B4-BE49-F238E27FC236}">
                    <a16:creationId xmlns="" xmlns:a16="http://schemas.microsoft.com/office/drawing/2014/main" id="{0B1F664A-AC7E-4BB0-8133-05D1EFFE1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1" y="2614"/>
                <a:ext cx="178" cy="169"/>
              </a:xfrm>
              <a:custGeom>
                <a:avLst/>
                <a:gdLst>
                  <a:gd name="T0" fmla="*/ 0 w 178"/>
                  <a:gd name="T1" fmla="*/ 6350 h 169"/>
                  <a:gd name="T2" fmla="*/ 3175 w 178"/>
                  <a:gd name="T3" fmla="*/ 23813 h 169"/>
                  <a:gd name="T4" fmla="*/ 31750 w 178"/>
                  <a:gd name="T5" fmla="*/ 38100 h 169"/>
                  <a:gd name="T6" fmla="*/ 61913 w 178"/>
                  <a:gd name="T7" fmla="*/ 53975 h 169"/>
                  <a:gd name="T8" fmla="*/ 82550 w 178"/>
                  <a:gd name="T9" fmla="*/ 77788 h 169"/>
                  <a:gd name="T10" fmla="*/ 95250 w 178"/>
                  <a:gd name="T11" fmla="*/ 98425 h 169"/>
                  <a:gd name="T12" fmla="*/ 106363 w 178"/>
                  <a:gd name="T13" fmla="*/ 115888 h 169"/>
                  <a:gd name="T14" fmla="*/ 115888 w 178"/>
                  <a:gd name="T15" fmla="*/ 133350 h 169"/>
                  <a:gd name="T16" fmla="*/ 127000 w 178"/>
                  <a:gd name="T17" fmla="*/ 153988 h 169"/>
                  <a:gd name="T18" fmla="*/ 139700 w 178"/>
                  <a:gd name="T19" fmla="*/ 177800 h 169"/>
                  <a:gd name="T20" fmla="*/ 160338 w 178"/>
                  <a:gd name="T21" fmla="*/ 204788 h 169"/>
                  <a:gd name="T22" fmla="*/ 180975 w 178"/>
                  <a:gd name="T23" fmla="*/ 231775 h 169"/>
                  <a:gd name="T24" fmla="*/ 204788 w 178"/>
                  <a:gd name="T25" fmla="*/ 261938 h 169"/>
                  <a:gd name="T26" fmla="*/ 222250 w 178"/>
                  <a:gd name="T27" fmla="*/ 268288 h 169"/>
                  <a:gd name="T28" fmla="*/ 242888 w 178"/>
                  <a:gd name="T29" fmla="*/ 268288 h 169"/>
                  <a:gd name="T30" fmla="*/ 261938 w 178"/>
                  <a:gd name="T31" fmla="*/ 265113 h 169"/>
                  <a:gd name="T32" fmla="*/ 279400 w 178"/>
                  <a:gd name="T33" fmla="*/ 255588 h 169"/>
                  <a:gd name="T34" fmla="*/ 282575 w 178"/>
                  <a:gd name="T35" fmla="*/ 238125 h 169"/>
                  <a:gd name="T36" fmla="*/ 276225 w 178"/>
                  <a:gd name="T37" fmla="*/ 217488 h 169"/>
                  <a:gd name="T38" fmla="*/ 261938 w 178"/>
                  <a:gd name="T39" fmla="*/ 193675 h 169"/>
                  <a:gd name="T40" fmla="*/ 242888 w 178"/>
                  <a:gd name="T41" fmla="*/ 177800 h 169"/>
                  <a:gd name="T42" fmla="*/ 225425 w 178"/>
                  <a:gd name="T43" fmla="*/ 163513 h 169"/>
                  <a:gd name="T44" fmla="*/ 207963 w 178"/>
                  <a:gd name="T45" fmla="*/ 149225 h 169"/>
                  <a:gd name="T46" fmla="*/ 187325 w 178"/>
                  <a:gd name="T47" fmla="*/ 136525 h 169"/>
                  <a:gd name="T48" fmla="*/ 171450 w 178"/>
                  <a:gd name="T49" fmla="*/ 122238 h 169"/>
                  <a:gd name="T50" fmla="*/ 157163 w 178"/>
                  <a:gd name="T51" fmla="*/ 109538 h 169"/>
                  <a:gd name="T52" fmla="*/ 142875 w 178"/>
                  <a:gd name="T53" fmla="*/ 95250 h 169"/>
                  <a:gd name="T54" fmla="*/ 133350 w 178"/>
                  <a:gd name="T55" fmla="*/ 82550 h 169"/>
                  <a:gd name="T56" fmla="*/ 122238 w 178"/>
                  <a:gd name="T57" fmla="*/ 68263 h 169"/>
                  <a:gd name="T58" fmla="*/ 112713 w 178"/>
                  <a:gd name="T59" fmla="*/ 50800 h 169"/>
                  <a:gd name="T60" fmla="*/ 98425 w 178"/>
                  <a:gd name="T61" fmla="*/ 38100 h 169"/>
                  <a:gd name="T62" fmla="*/ 85725 w 178"/>
                  <a:gd name="T63" fmla="*/ 26988 h 169"/>
                  <a:gd name="T64" fmla="*/ 68263 w 178"/>
                  <a:gd name="T65" fmla="*/ 23813 h 169"/>
                  <a:gd name="T66" fmla="*/ 50800 w 178"/>
                  <a:gd name="T67" fmla="*/ 17463 h 169"/>
                  <a:gd name="T68" fmla="*/ 31750 w 178"/>
                  <a:gd name="T69" fmla="*/ 6350 h 169"/>
                  <a:gd name="T70" fmla="*/ 14288 w 178"/>
                  <a:gd name="T71" fmla="*/ 0 h 169"/>
                  <a:gd name="T72" fmla="*/ 0 w 178"/>
                  <a:gd name="T73" fmla="*/ 6350 h 16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"/>
                  <a:gd name="T112" fmla="*/ 0 h 169"/>
                  <a:gd name="T113" fmla="*/ 178 w 178"/>
                  <a:gd name="T114" fmla="*/ 169 h 16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" h="169">
                    <a:moveTo>
                      <a:pt x="0" y="4"/>
                    </a:moveTo>
                    <a:lnTo>
                      <a:pt x="2" y="15"/>
                    </a:lnTo>
                    <a:lnTo>
                      <a:pt x="20" y="24"/>
                    </a:lnTo>
                    <a:lnTo>
                      <a:pt x="39" y="34"/>
                    </a:lnTo>
                    <a:lnTo>
                      <a:pt x="52" y="49"/>
                    </a:lnTo>
                    <a:lnTo>
                      <a:pt x="60" y="62"/>
                    </a:lnTo>
                    <a:lnTo>
                      <a:pt x="67" y="73"/>
                    </a:lnTo>
                    <a:lnTo>
                      <a:pt x="73" y="84"/>
                    </a:lnTo>
                    <a:lnTo>
                      <a:pt x="80" y="97"/>
                    </a:lnTo>
                    <a:lnTo>
                      <a:pt x="88" y="112"/>
                    </a:lnTo>
                    <a:lnTo>
                      <a:pt x="101" y="129"/>
                    </a:lnTo>
                    <a:lnTo>
                      <a:pt x="114" y="146"/>
                    </a:lnTo>
                    <a:lnTo>
                      <a:pt x="129" y="165"/>
                    </a:lnTo>
                    <a:lnTo>
                      <a:pt x="140" y="169"/>
                    </a:lnTo>
                    <a:lnTo>
                      <a:pt x="153" y="169"/>
                    </a:lnTo>
                    <a:lnTo>
                      <a:pt x="165" y="167"/>
                    </a:lnTo>
                    <a:lnTo>
                      <a:pt x="176" y="161"/>
                    </a:lnTo>
                    <a:lnTo>
                      <a:pt x="178" y="150"/>
                    </a:lnTo>
                    <a:lnTo>
                      <a:pt x="174" y="137"/>
                    </a:lnTo>
                    <a:lnTo>
                      <a:pt x="165" y="122"/>
                    </a:lnTo>
                    <a:lnTo>
                      <a:pt x="153" y="112"/>
                    </a:lnTo>
                    <a:lnTo>
                      <a:pt x="142" y="103"/>
                    </a:lnTo>
                    <a:lnTo>
                      <a:pt x="131" y="94"/>
                    </a:lnTo>
                    <a:lnTo>
                      <a:pt x="118" y="86"/>
                    </a:lnTo>
                    <a:lnTo>
                      <a:pt x="108" y="77"/>
                    </a:lnTo>
                    <a:lnTo>
                      <a:pt x="99" y="69"/>
                    </a:lnTo>
                    <a:lnTo>
                      <a:pt x="90" y="60"/>
                    </a:lnTo>
                    <a:lnTo>
                      <a:pt x="84" y="52"/>
                    </a:lnTo>
                    <a:lnTo>
                      <a:pt x="77" y="43"/>
                    </a:lnTo>
                    <a:lnTo>
                      <a:pt x="71" y="32"/>
                    </a:lnTo>
                    <a:lnTo>
                      <a:pt x="62" y="24"/>
                    </a:lnTo>
                    <a:lnTo>
                      <a:pt x="54" y="17"/>
                    </a:lnTo>
                    <a:lnTo>
                      <a:pt x="43" y="15"/>
                    </a:lnTo>
                    <a:lnTo>
                      <a:pt x="32" y="11"/>
                    </a:lnTo>
                    <a:lnTo>
                      <a:pt x="20" y="4"/>
                    </a:lnTo>
                    <a:lnTo>
                      <a:pt x="9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20" name="Freeform 19">
                <a:extLst>
                  <a:ext uri="{FF2B5EF4-FFF2-40B4-BE49-F238E27FC236}">
                    <a16:creationId xmlns="" xmlns:a16="http://schemas.microsoft.com/office/drawing/2014/main" id="{FAB4F640-3045-4F00-BD3F-C8F2B781E2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4" y="1919"/>
                <a:ext cx="191" cy="189"/>
              </a:xfrm>
              <a:custGeom>
                <a:avLst/>
                <a:gdLst>
                  <a:gd name="T0" fmla="*/ 187325 w 191"/>
                  <a:gd name="T1" fmla="*/ 269875 h 189"/>
                  <a:gd name="T2" fmla="*/ 219075 w 191"/>
                  <a:gd name="T3" fmla="*/ 234950 h 189"/>
                  <a:gd name="T4" fmla="*/ 246063 w 191"/>
                  <a:gd name="T5" fmla="*/ 193675 h 189"/>
                  <a:gd name="T6" fmla="*/ 261938 w 191"/>
                  <a:gd name="T7" fmla="*/ 150812 h 189"/>
                  <a:gd name="T8" fmla="*/ 269875 w 191"/>
                  <a:gd name="T9" fmla="*/ 115887 h 189"/>
                  <a:gd name="T10" fmla="*/ 279400 w 191"/>
                  <a:gd name="T11" fmla="*/ 88900 h 189"/>
                  <a:gd name="T12" fmla="*/ 293688 w 191"/>
                  <a:gd name="T13" fmla="*/ 61912 h 189"/>
                  <a:gd name="T14" fmla="*/ 303213 w 191"/>
                  <a:gd name="T15" fmla="*/ 34925 h 189"/>
                  <a:gd name="T16" fmla="*/ 285750 w 191"/>
                  <a:gd name="T17" fmla="*/ 11112 h 189"/>
                  <a:gd name="T18" fmla="*/ 258763 w 191"/>
                  <a:gd name="T19" fmla="*/ 0 h 189"/>
                  <a:gd name="T20" fmla="*/ 246063 w 191"/>
                  <a:gd name="T21" fmla="*/ 3175 h 189"/>
                  <a:gd name="T22" fmla="*/ 238125 w 191"/>
                  <a:gd name="T23" fmla="*/ 20637 h 189"/>
                  <a:gd name="T24" fmla="*/ 231775 w 191"/>
                  <a:gd name="T25" fmla="*/ 44450 h 189"/>
                  <a:gd name="T26" fmla="*/ 222250 w 191"/>
                  <a:gd name="T27" fmla="*/ 79375 h 189"/>
                  <a:gd name="T28" fmla="*/ 201613 w 191"/>
                  <a:gd name="T29" fmla="*/ 115887 h 189"/>
                  <a:gd name="T30" fmla="*/ 180975 w 191"/>
                  <a:gd name="T31" fmla="*/ 150812 h 189"/>
                  <a:gd name="T32" fmla="*/ 160338 w 191"/>
                  <a:gd name="T33" fmla="*/ 180975 h 189"/>
                  <a:gd name="T34" fmla="*/ 146050 w 191"/>
                  <a:gd name="T35" fmla="*/ 193675 h 189"/>
                  <a:gd name="T36" fmla="*/ 122238 w 191"/>
                  <a:gd name="T37" fmla="*/ 207962 h 189"/>
                  <a:gd name="T38" fmla="*/ 98425 w 191"/>
                  <a:gd name="T39" fmla="*/ 222250 h 189"/>
                  <a:gd name="T40" fmla="*/ 71438 w 191"/>
                  <a:gd name="T41" fmla="*/ 234950 h 189"/>
                  <a:gd name="T42" fmla="*/ 44450 w 191"/>
                  <a:gd name="T43" fmla="*/ 246062 h 189"/>
                  <a:gd name="T44" fmla="*/ 20638 w 191"/>
                  <a:gd name="T45" fmla="*/ 255587 h 189"/>
                  <a:gd name="T46" fmla="*/ 6350 w 191"/>
                  <a:gd name="T47" fmla="*/ 258762 h 189"/>
                  <a:gd name="T48" fmla="*/ 0 w 191"/>
                  <a:gd name="T49" fmla="*/ 261937 h 189"/>
                  <a:gd name="T50" fmla="*/ 17463 w 191"/>
                  <a:gd name="T51" fmla="*/ 279400 h 189"/>
                  <a:gd name="T52" fmla="*/ 41275 w 191"/>
                  <a:gd name="T53" fmla="*/ 290512 h 189"/>
                  <a:gd name="T54" fmla="*/ 65088 w 191"/>
                  <a:gd name="T55" fmla="*/ 300037 h 189"/>
                  <a:gd name="T56" fmla="*/ 88900 w 191"/>
                  <a:gd name="T57" fmla="*/ 300037 h 189"/>
                  <a:gd name="T58" fmla="*/ 115888 w 191"/>
                  <a:gd name="T59" fmla="*/ 300037 h 189"/>
                  <a:gd name="T60" fmla="*/ 139700 w 191"/>
                  <a:gd name="T61" fmla="*/ 293687 h 189"/>
                  <a:gd name="T62" fmla="*/ 166688 w 191"/>
                  <a:gd name="T63" fmla="*/ 282575 h 189"/>
                  <a:gd name="T64" fmla="*/ 187325 w 191"/>
                  <a:gd name="T65" fmla="*/ 269875 h 18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1"/>
                  <a:gd name="T100" fmla="*/ 0 h 189"/>
                  <a:gd name="T101" fmla="*/ 191 w 191"/>
                  <a:gd name="T102" fmla="*/ 189 h 18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1" h="189">
                    <a:moveTo>
                      <a:pt x="118" y="170"/>
                    </a:moveTo>
                    <a:lnTo>
                      <a:pt x="138" y="148"/>
                    </a:lnTo>
                    <a:lnTo>
                      <a:pt x="155" y="122"/>
                    </a:lnTo>
                    <a:lnTo>
                      <a:pt x="165" y="95"/>
                    </a:lnTo>
                    <a:lnTo>
                      <a:pt x="170" y="73"/>
                    </a:lnTo>
                    <a:lnTo>
                      <a:pt x="176" y="56"/>
                    </a:lnTo>
                    <a:lnTo>
                      <a:pt x="185" y="39"/>
                    </a:lnTo>
                    <a:lnTo>
                      <a:pt x="191" y="22"/>
                    </a:lnTo>
                    <a:lnTo>
                      <a:pt x="180" y="7"/>
                    </a:lnTo>
                    <a:lnTo>
                      <a:pt x="163" y="0"/>
                    </a:lnTo>
                    <a:lnTo>
                      <a:pt x="155" y="2"/>
                    </a:lnTo>
                    <a:lnTo>
                      <a:pt x="150" y="13"/>
                    </a:lnTo>
                    <a:lnTo>
                      <a:pt x="146" y="28"/>
                    </a:lnTo>
                    <a:lnTo>
                      <a:pt x="140" y="50"/>
                    </a:lnTo>
                    <a:lnTo>
                      <a:pt x="127" y="73"/>
                    </a:lnTo>
                    <a:lnTo>
                      <a:pt x="114" y="95"/>
                    </a:lnTo>
                    <a:lnTo>
                      <a:pt x="101" y="114"/>
                    </a:lnTo>
                    <a:lnTo>
                      <a:pt x="92" y="122"/>
                    </a:lnTo>
                    <a:lnTo>
                      <a:pt x="77" y="131"/>
                    </a:lnTo>
                    <a:lnTo>
                      <a:pt x="62" y="140"/>
                    </a:lnTo>
                    <a:lnTo>
                      <a:pt x="45" y="148"/>
                    </a:lnTo>
                    <a:lnTo>
                      <a:pt x="28" y="155"/>
                    </a:lnTo>
                    <a:lnTo>
                      <a:pt x="13" y="161"/>
                    </a:lnTo>
                    <a:lnTo>
                      <a:pt x="4" y="163"/>
                    </a:lnTo>
                    <a:lnTo>
                      <a:pt x="0" y="165"/>
                    </a:lnTo>
                    <a:lnTo>
                      <a:pt x="11" y="176"/>
                    </a:lnTo>
                    <a:lnTo>
                      <a:pt x="26" y="183"/>
                    </a:lnTo>
                    <a:lnTo>
                      <a:pt x="41" y="189"/>
                    </a:lnTo>
                    <a:lnTo>
                      <a:pt x="56" y="189"/>
                    </a:lnTo>
                    <a:lnTo>
                      <a:pt x="73" y="189"/>
                    </a:lnTo>
                    <a:lnTo>
                      <a:pt x="88" y="185"/>
                    </a:lnTo>
                    <a:lnTo>
                      <a:pt x="105" y="178"/>
                    </a:lnTo>
                    <a:lnTo>
                      <a:pt x="118" y="17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21" name="Freeform 20">
                <a:extLst>
                  <a:ext uri="{FF2B5EF4-FFF2-40B4-BE49-F238E27FC236}">
                    <a16:creationId xmlns="" xmlns:a16="http://schemas.microsoft.com/office/drawing/2014/main" id="{FB6B82F9-2E08-4CF0-8E2B-C1C735940D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3" y="2670"/>
                <a:ext cx="251" cy="131"/>
              </a:xfrm>
              <a:custGeom>
                <a:avLst/>
                <a:gdLst>
                  <a:gd name="T0" fmla="*/ 68262 w 251"/>
                  <a:gd name="T1" fmla="*/ 9525 h 131"/>
                  <a:gd name="T2" fmla="*/ 84137 w 251"/>
                  <a:gd name="T3" fmla="*/ 6350 h 131"/>
                  <a:gd name="T4" fmla="*/ 98425 w 251"/>
                  <a:gd name="T5" fmla="*/ 3175 h 131"/>
                  <a:gd name="T6" fmla="*/ 115887 w 251"/>
                  <a:gd name="T7" fmla="*/ 3175 h 131"/>
                  <a:gd name="T8" fmla="*/ 128587 w 251"/>
                  <a:gd name="T9" fmla="*/ 0 h 131"/>
                  <a:gd name="T10" fmla="*/ 142875 w 251"/>
                  <a:gd name="T11" fmla="*/ 0 h 131"/>
                  <a:gd name="T12" fmla="*/ 160337 w 251"/>
                  <a:gd name="T13" fmla="*/ 3175 h 131"/>
                  <a:gd name="T14" fmla="*/ 173037 w 251"/>
                  <a:gd name="T15" fmla="*/ 9525 h 131"/>
                  <a:gd name="T16" fmla="*/ 190500 w 251"/>
                  <a:gd name="T17" fmla="*/ 20638 h 131"/>
                  <a:gd name="T18" fmla="*/ 207962 w 251"/>
                  <a:gd name="T19" fmla="*/ 33338 h 131"/>
                  <a:gd name="T20" fmla="*/ 223837 w 251"/>
                  <a:gd name="T21" fmla="*/ 47625 h 131"/>
                  <a:gd name="T22" fmla="*/ 238125 w 251"/>
                  <a:gd name="T23" fmla="*/ 65088 h 131"/>
                  <a:gd name="T24" fmla="*/ 255587 w 251"/>
                  <a:gd name="T25" fmla="*/ 77788 h 131"/>
                  <a:gd name="T26" fmla="*/ 268287 w 251"/>
                  <a:gd name="T27" fmla="*/ 95250 h 131"/>
                  <a:gd name="T28" fmla="*/ 285750 w 251"/>
                  <a:gd name="T29" fmla="*/ 107950 h 131"/>
                  <a:gd name="T30" fmla="*/ 300037 w 251"/>
                  <a:gd name="T31" fmla="*/ 119063 h 131"/>
                  <a:gd name="T32" fmla="*/ 315912 w 251"/>
                  <a:gd name="T33" fmla="*/ 128588 h 131"/>
                  <a:gd name="T34" fmla="*/ 347662 w 251"/>
                  <a:gd name="T35" fmla="*/ 149225 h 131"/>
                  <a:gd name="T36" fmla="*/ 374650 w 251"/>
                  <a:gd name="T37" fmla="*/ 173038 h 131"/>
                  <a:gd name="T38" fmla="*/ 392112 w 251"/>
                  <a:gd name="T39" fmla="*/ 196850 h 131"/>
                  <a:gd name="T40" fmla="*/ 398462 w 251"/>
                  <a:gd name="T41" fmla="*/ 207963 h 131"/>
                  <a:gd name="T42" fmla="*/ 282575 w 251"/>
                  <a:gd name="T43" fmla="*/ 179388 h 131"/>
                  <a:gd name="T44" fmla="*/ 211137 w 251"/>
                  <a:gd name="T45" fmla="*/ 190500 h 131"/>
                  <a:gd name="T46" fmla="*/ 204787 w 251"/>
                  <a:gd name="T47" fmla="*/ 190500 h 131"/>
                  <a:gd name="T48" fmla="*/ 190500 w 251"/>
                  <a:gd name="T49" fmla="*/ 190500 h 131"/>
                  <a:gd name="T50" fmla="*/ 169862 w 251"/>
                  <a:gd name="T51" fmla="*/ 187325 h 131"/>
                  <a:gd name="T52" fmla="*/ 146050 w 251"/>
                  <a:gd name="T53" fmla="*/ 179388 h 131"/>
                  <a:gd name="T54" fmla="*/ 119062 w 251"/>
                  <a:gd name="T55" fmla="*/ 169863 h 131"/>
                  <a:gd name="T56" fmla="*/ 92075 w 251"/>
                  <a:gd name="T57" fmla="*/ 155575 h 131"/>
                  <a:gd name="T58" fmla="*/ 71437 w 251"/>
                  <a:gd name="T59" fmla="*/ 136525 h 131"/>
                  <a:gd name="T60" fmla="*/ 57150 w 251"/>
                  <a:gd name="T61" fmla="*/ 107950 h 131"/>
                  <a:gd name="T62" fmla="*/ 47625 w 251"/>
                  <a:gd name="T63" fmla="*/ 92075 h 131"/>
                  <a:gd name="T64" fmla="*/ 30162 w 251"/>
                  <a:gd name="T65" fmla="*/ 74613 h 131"/>
                  <a:gd name="T66" fmla="*/ 15875 w 251"/>
                  <a:gd name="T67" fmla="*/ 65088 h 131"/>
                  <a:gd name="T68" fmla="*/ 3175 w 251"/>
                  <a:gd name="T69" fmla="*/ 50800 h 131"/>
                  <a:gd name="T70" fmla="*/ 0 w 251"/>
                  <a:gd name="T71" fmla="*/ 36513 h 131"/>
                  <a:gd name="T72" fmla="*/ 6350 w 251"/>
                  <a:gd name="T73" fmla="*/ 26988 h 131"/>
                  <a:gd name="T74" fmla="*/ 30162 w 251"/>
                  <a:gd name="T75" fmla="*/ 17463 h 131"/>
                  <a:gd name="T76" fmla="*/ 68262 w 251"/>
                  <a:gd name="T77" fmla="*/ 9525 h 13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51"/>
                  <a:gd name="T118" fmla="*/ 0 h 131"/>
                  <a:gd name="T119" fmla="*/ 251 w 251"/>
                  <a:gd name="T120" fmla="*/ 131 h 13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51" h="131">
                    <a:moveTo>
                      <a:pt x="43" y="6"/>
                    </a:moveTo>
                    <a:lnTo>
                      <a:pt x="53" y="4"/>
                    </a:lnTo>
                    <a:lnTo>
                      <a:pt x="62" y="2"/>
                    </a:lnTo>
                    <a:lnTo>
                      <a:pt x="73" y="2"/>
                    </a:lnTo>
                    <a:lnTo>
                      <a:pt x="81" y="0"/>
                    </a:lnTo>
                    <a:lnTo>
                      <a:pt x="90" y="0"/>
                    </a:lnTo>
                    <a:lnTo>
                      <a:pt x="101" y="2"/>
                    </a:lnTo>
                    <a:lnTo>
                      <a:pt x="109" y="6"/>
                    </a:lnTo>
                    <a:lnTo>
                      <a:pt x="120" y="13"/>
                    </a:lnTo>
                    <a:lnTo>
                      <a:pt x="131" y="21"/>
                    </a:lnTo>
                    <a:lnTo>
                      <a:pt x="141" y="30"/>
                    </a:lnTo>
                    <a:lnTo>
                      <a:pt x="150" y="41"/>
                    </a:lnTo>
                    <a:lnTo>
                      <a:pt x="161" y="49"/>
                    </a:lnTo>
                    <a:lnTo>
                      <a:pt x="169" y="60"/>
                    </a:lnTo>
                    <a:lnTo>
                      <a:pt x="180" y="68"/>
                    </a:lnTo>
                    <a:lnTo>
                      <a:pt x="189" y="75"/>
                    </a:lnTo>
                    <a:lnTo>
                      <a:pt x="199" y="81"/>
                    </a:lnTo>
                    <a:lnTo>
                      <a:pt x="219" y="94"/>
                    </a:lnTo>
                    <a:lnTo>
                      <a:pt x="236" y="109"/>
                    </a:lnTo>
                    <a:lnTo>
                      <a:pt x="247" y="124"/>
                    </a:lnTo>
                    <a:lnTo>
                      <a:pt x="251" y="131"/>
                    </a:lnTo>
                    <a:lnTo>
                      <a:pt x="178" y="113"/>
                    </a:lnTo>
                    <a:lnTo>
                      <a:pt x="133" y="120"/>
                    </a:lnTo>
                    <a:lnTo>
                      <a:pt x="129" y="120"/>
                    </a:lnTo>
                    <a:lnTo>
                      <a:pt x="120" y="120"/>
                    </a:lnTo>
                    <a:lnTo>
                      <a:pt x="107" y="118"/>
                    </a:lnTo>
                    <a:lnTo>
                      <a:pt x="92" y="113"/>
                    </a:lnTo>
                    <a:lnTo>
                      <a:pt x="75" y="107"/>
                    </a:lnTo>
                    <a:lnTo>
                      <a:pt x="58" y="98"/>
                    </a:lnTo>
                    <a:lnTo>
                      <a:pt x="45" y="86"/>
                    </a:lnTo>
                    <a:lnTo>
                      <a:pt x="36" y="68"/>
                    </a:lnTo>
                    <a:lnTo>
                      <a:pt x="30" y="58"/>
                    </a:lnTo>
                    <a:lnTo>
                      <a:pt x="19" y="47"/>
                    </a:lnTo>
                    <a:lnTo>
                      <a:pt x="10" y="41"/>
                    </a:lnTo>
                    <a:lnTo>
                      <a:pt x="2" y="32"/>
                    </a:lnTo>
                    <a:lnTo>
                      <a:pt x="0" y="23"/>
                    </a:lnTo>
                    <a:lnTo>
                      <a:pt x="4" y="17"/>
                    </a:lnTo>
                    <a:lnTo>
                      <a:pt x="19" y="11"/>
                    </a:lnTo>
                    <a:lnTo>
                      <a:pt x="43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22" name="Freeform 21">
                <a:extLst>
                  <a:ext uri="{FF2B5EF4-FFF2-40B4-BE49-F238E27FC236}">
                    <a16:creationId xmlns="" xmlns:a16="http://schemas.microsoft.com/office/drawing/2014/main" id="{832353E0-CDD4-4DB5-B324-9EAD6F1FD0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7" y="3287"/>
                <a:ext cx="116" cy="142"/>
              </a:xfrm>
              <a:custGeom>
                <a:avLst/>
                <a:gdLst>
                  <a:gd name="T0" fmla="*/ 50800 w 116"/>
                  <a:gd name="T1" fmla="*/ 120650 h 142"/>
                  <a:gd name="T2" fmla="*/ 65088 w 116"/>
                  <a:gd name="T3" fmla="*/ 112713 h 142"/>
                  <a:gd name="T4" fmla="*/ 80963 w 116"/>
                  <a:gd name="T5" fmla="*/ 103188 h 142"/>
                  <a:gd name="T6" fmla="*/ 101600 w 116"/>
                  <a:gd name="T7" fmla="*/ 85725 h 142"/>
                  <a:gd name="T8" fmla="*/ 119063 w 116"/>
                  <a:gd name="T9" fmla="*/ 65088 h 142"/>
                  <a:gd name="T10" fmla="*/ 139700 w 116"/>
                  <a:gd name="T11" fmla="*/ 47625 h 142"/>
                  <a:gd name="T12" fmla="*/ 157163 w 116"/>
                  <a:gd name="T13" fmla="*/ 28575 h 142"/>
                  <a:gd name="T14" fmla="*/ 169863 w 116"/>
                  <a:gd name="T15" fmla="*/ 14288 h 142"/>
                  <a:gd name="T16" fmla="*/ 177800 w 116"/>
                  <a:gd name="T17" fmla="*/ 4763 h 142"/>
                  <a:gd name="T18" fmla="*/ 184150 w 116"/>
                  <a:gd name="T19" fmla="*/ 0 h 142"/>
                  <a:gd name="T20" fmla="*/ 184150 w 116"/>
                  <a:gd name="T21" fmla="*/ 7938 h 142"/>
                  <a:gd name="T22" fmla="*/ 184150 w 116"/>
                  <a:gd name="T23" fmla="*/ 28575 h 142"/>
                  <a:gd name="T24" fmla="*/ 180975 w 116"/>
                  <a:gd name="T25" fmla="*/ 58738 h 142"/>
                  <a:gd name="T26" fmla="*/ 173038 w 116"/>
                  <a:gd name="T27" fmla="*/ 88900 h 142"/>
                  <a:gd name="T28" fmla="*/ 157163 w 116"/>
                  <a:gd name="T29" fmla="*/ 112713 h 142"/>
                  <a:gd name="T30" fmla="*/ 136525 w 116"/>
                  <a:gd name="T31" fmla="*/ 130175 h 142"/>
                  <a:gd name="T32" fmla="*/ 115888 w 116"/>
                  <a:gd name="T33" fmla="*/ 139700 h 142"/>
                  <a:gd name="T34" fmla="*/ 106363 w 116"/>
                  <a:gd name="T35" fmla="*/ 150813 h 142"/>
                  <a:gd name="T36" fmla="*/ 98425 w 116"/>
                  <a:gd name="T37" fmla="*/ 171450 h 142"/>
                  <a:gd name="T38" fmla="*/ 98425 w 116"/>
                  <a:gd name="T39" fmla="*/ 195263 h 142"/>
                  <a:gd name="T40" fmla="*/ 98425 w 116"/>
                  <a:gd name="T41" fmla="*/ 211138 h 142"/>
                  <a:gd name="T42" fmla="*/ 85725 w 116"/>
                  <a:gd name="T43" fmla="*/ 222250 h 142"/>
                  <a:gd name="T44" fmla="*/ 57150 w 116"/>
                  <a:gd name="T45" fmla="*/ 225425 h 142"/>
                  <a:gd name="T46" fmla="*/ 23813 w 116"/>
                  <a:gd name="T47" fmla="*/ 219075 h 142"/>
                  <a:gd name="T48" fmla="*/ 3175 w 116"/>
                  <a:gd name="T49" fmla="*/ 201613 h 142"/>
                  <a:gd name="T50" fmla="*/ 0 w 116"/>
                  <a:gd name="T51" fmla="*/ 177800 h 142"/>
                  <a:gd name="T52" fmla="*/ 6350 w 116"/>
                  <a:gd name="T53" fmla="*/ 150813 h 142"/>
                  <a:gd name="T54" fmla="*/ 23813 w 116"/>
                  <a:gd name="T55" fmla="*/ 130175 h 142"/>
                  <a:gd name="T56" fmla="*/ 50800 w 116"/>
                  <a:gd name="T57" fmla="*/ 120650 h 14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6"/>
                  <a:gd name="T88" fmla="*/ 0 h 142"/>
                  <a:gd name="T89" fmla="*/ 116 w 116"/>
                  <a:gd name="T90" fmla="*/ 142 h 14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6" h="142">
                    <a:moveTo>
                      <a:pt x="32" y="76"/>
                    </a:moveTo>
                    <a:lnTo>
                      <a:pt x="41" y="71"/>
                    </a:lnTo>
                    <a:lnTo>
                      <a:pt x="51" y="65"/>
                    </a:lnTo>
                    <a:lnTo>
                      <a:pt x="64" y="54"/>
                    </a:lnTo>
                    <a:lnTo>
                      <a:pt x="75" y="41"/>
                    </a:lnTo>
                    <a:lnTo>
                      <a:pt x="88" y="30"/>
                    </a:lnTo>
                    <a:lnTo>
                      <a:pt x="99" y="18"/>
                    </a:lnTo>
                    <a:lnTo>
                      <a:pt x="107" y="9"/>
                    </a:lnTo>
                    <a:lnTo>
                      <a:pt x="112" y="3"/>
                    </a:lnTo>
                    <a:lnTo>
                      <a:pt x="116" y="0"/>
                    </a:lnTo>
                    <a:lnTo>
                      <a:pt x="116" y="5"/>
                    </a:lnTo>
                    <a:lnTo>
                      <a:pt x="116" y="18"/>
                    </a:lnTo>
                    <a:lnTo>
                      <a:pt x="114" y="37"/>
                    </a:lnTo>
                    <a:lnTo>
                      <a:pt x="109" y="56"/>
                    </a:lnTo>
                    <a:lnTo>
                      <a:pt x="99" y="71"/>
                    </a:lnTo>
                    <a:lnTo>
                      <a:pt x="86" y="82"/>
                    </a:lnTo>
                    <a:lnTo>
                      <a:pt x="73" y="88"/>
                    </a:lnTo>
                    <a:lnTo>
                      <a:pt x="67" y="95"/>
                    </a:lnTo>
                    <a:lnTo>
                      <a:pt x="62" y="108"/>
                    </a:lnTo>
                    <a:lnTo>
                      <a:pt x="62" y="123"/>
                    </a:lnTo>
                    <a:lnTo>
                      <a:pt x="62" y="133"/>
                    </a:lnTo>
                    <a:lnTo>
                      <a:pt x="54" y="140"/>
                    </a:lnTo>
                    <a:lnTo>
                      <a:pt x="36" y="142"/>
                    </a:lnTo>
                    <a:lnTo>
                      <a:pt x="15" y="138"/>
                    </a:lnTo>
                    <a:lnTo>
                      <a:pt x="2" y="127"/>
                    </a:lnTo>
                    <a:lnTo>
                      <a:pt x="0" y="112"/>
                    </a:lnTo>
                    <a:lnTo>
                      <a:pt x="4" y="95"/>
                    </a:lnTo>
                    <a:lnTo>
                      <a:pt x="15" y="82"/>
                    </a:lnTo>
                    <a:lnTo>
                      <a:pt x="32" y="7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24" name="Freeform 22">
                <a:extLst>
                  <a:ext uri="{FF2B5EF4-FFF2-40B4-BE49-F238E27FC236}">
                    <a16:creationId xmlns="" xmlns:a16="http://schemas.microsoft.com/office/drawing/2014/main" id="{60F30BB0-3967-427A-86FD-054C3F29E7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9" y="3185"/>
                <a:ext cx="93" cy="115"/>
              </a:xfrm>
              <a:custGeom>
                <a:avLst/>
                <a:gdLst>
                  <a:gd name="T0" fmla="*/ 7937 w 93"/>
                  <a:gd name="T1" fmla="*/ 0 h 115"/>
                  <a:gd name="T2" fmla="*/ 26987 w 93"/>
                  <a:gd name="T3" fmla="*/ 12700 h 115"/>
                  <a:gd name="T4" fmla="*/ 47625 w 93"/>
                  <a:gd name="T5" fmla="*/ 39687 h 115"/>
                  <a:gd name="T6" fmla="*/ 65087 w 93"/>
                  <a:gd name="T7" fmla="*/ 66675 h 115"/>
                  <a:gd name="T8" fmla="*/ 79375 w 93"/>
                  <a:gd name="T9" fmla="*/ 80962 h 115"/>
                  <a:gd name="T10" fmla="*/ 95250 w 93"/>
                  <a:gd name="T11" fmla="*/ 80962 h 115"/>
                  <a:gd name="T12" fmla="*/ 115887 w 93"/>
                  <a:gd name="T13" fmla="*/ 80962 h 115"/>
                  <a:gd name="T14" fmla="*/ 136525 w 93"/>
                  <a:gd name="T15" fmla="*/ 84137 h 115"/>
                  <a:gd name="T16" fmla="*/ 147637 w 93"/>
                  <a:gd name="T17" fmla="*/ 95250 h 115"/>
                  <a:gd name="T18" fmla="*/ 147637 w 93"/>
                  <a:gd name="T19" fmla="*/ 111125 h 115"/>
                  <a:gd name="T20" fmla="*/ 139700 w 93"/>
                  <a:gd name="T21" fmla="*/ 128587 h 115"/>
                  <a:gd name="T22" fmla="*/ 127000 w 93"/>
                  <a:gd name="T23" fmla="*/ 149225 h 115"/>
                  <a:gd name="T24" fmla="*/ 112712 w 93"/>
                  <a:gd name="T25" fmla="*/ 166687 h 115"/>
                  <a:gd name="T26" fmla="*/ 100012 w 93"/>
                  <a:gd name="T27" fmla="*/ 176212 h 115"/>
                  <a:gd name="T28" fmla="*/ 85725 w 93"/>
                  <a:gd name="T29" fmla="*/ 182562 h 115"/>
                  <a:gd name="T30" fmla="*/ 68262 w 93"/>
                  <a:gd name="T31" fmla="*/ 179387 h 115"/>
                  <a:gd name="T32" fmla="*/ 55562 w 93"/>
                  <a:gd name="T33" fmla="*/ 166687 h 115"/>
                  <a:gd name="T34" fmla="*/ 44450 w 93"/>
                  <a:gd name="T35" fmla="*/ 146050 h 115"/>
                  <a:gd name="T36" fmla="*/ 38100 w 93"/>
                  <a:gd name="T37" fmla="*/ 125412 h 115"/>
                  <a:gd name="T38" fmla="*/ 34925 w 93"/>
                  <a:gd name="T39" fmla="*/ 104775 h 115"/>
                  <a:gd name="T40" fmla="*/ 34925 w 93"/>
                  <a:gd name="T41" fmla="*/ 90487 h 115"/>
                  <a:gd name="T42" fmla="*/ 31750 w 93"/>
                  <a:gd name="T43" fmla="*/ 74612 h 115"/>
                  <a:gd name="T44" fmla="*/ 20637 w 93"/>
                  <a:gd name="T45" fmla="*/ 53975 h 115"/>
                  <a:gd name="T46" fmla="*/ 7937 w 93"/>
                  <a:gd name="T47" fmla="*/ 39687 h 115"/>
                  <a:gd name="T48" fmla="*/ 0 w 93"/>
                  <a:gd name="T49" fmla="*/ 33337 h 115"/>
                  <a:gd name="T50" fmla="*/ 7937 w 93"/>
                  <a:gd name="T51" fmla="*/ 0 h 11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93"/>
                  <a:gd name="T79" fmla="*/ 0 h 115"/>
                  <a:gd name="T80" fmla="*/ 93 w 93"/>
                  <a:gd name="T81" fmla="*/ 115 h 11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93" h="115">
                    <a:moveTo>
                      <a:pt x="5" y="0"/>
                    </a:moveTo>
                    <a:lnTo>
                      <a:pt x="17" y="8"/>
                    </a:lnTo>
                    <a:lnTo>
                      <a:pt x="30" y="25"/>
                    </a:lnTo>
                    <a:lnTo>
                      <a:pt x="41" y="42"/>
                    </a:lnTo>
                    <a:lnTo>
                      <a:pt x="50" y="51"/>
                    </a:lnTo>
                    <a:lnTo>
                      <a:pt x="60" y="51"/>
                    </a:lnTo>
                    <a:lnTo>
                      <a:pt x="73" y="51"/>
                    </a:lnTo>
                    <a:lnTo>
                      <a:pt x="86" y="53"/>
                    </a:lnTo>
                    <a:lnTo>
                      <a:pt x="93" y="60"/>
                    </a:lnTo>
                    <a:lnTo>
                      <a:pt x="93" y="70"/>
                    </a:lnTo>
                    <a:lnTo>
                      <a:pt x="88" y="81"/>
                    </a:lnTo>
                    <a:lnTo>
                      <a:pt x="80" y="94"/>
                    </a:lnTo>
                    <a:lnTo>
                      <a:pt x="71" y="105"/>
                    </a:lnTo>
                    <a:lnTo>
                      <a:pt x="63" y="111"/>
                    </a:lnTo>
                    <a:lnTo>
                      <a:pt x="54" y="115"/>
                    </a:lnTo>
                    <a:lnTo>
                      <a:pt x="43" y="113"/>
                    </a:lnTo>
                    <a:lnTo>
                      <a:pt x="35" y="105"/>
                    </a:lnTo>
                    <a:lnTo>
                      <a:pt x="28" y="92"/>
                    </a:lnTo>
                    <a:lnTo>
                      <a:pt x="24" y="79"/>
                    </a:lnTo>
                    <a:lnTo>
                      <a:pt x="22" y="66"/>
                    </a:lnTo>
                    <a:lnTo>
                      <a:pt x="22" y="57"/>
                    </a:lnTo>
                    <a:lnTo>
                      <a:pt x="20" y="47"/>
                    </a:lnTo>
                    <a:lnTo>
                      <a:pt x="13" y="34"/>
                    </a:lnTo>
                    <a:lnTo>
                      <a:pt x="5" y="25"/>
                    </a:lnTo>
                    <a:lnTo>
                      <a:pt x="0" y="2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25" name="Freeform 23">
                <a:extLst>
                  <a:ext uri="{FF2B5EF4-FFF2-40B4-BE49-F238E27FC236}">
                    <a16:creationId xmlns="" xmlns:a16="http://schemas.microsoft.com/office/drawing/2014/main" id="{3DE22D60-4144-461C-9011-A6B557A59D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2350"/>
                <a:ext cx="163" cy="82"/>
              </a:xfrm>
              <a:custGeom>
                <a:avLst/>
                <a:gdLst>
                  <a:gd name="T0" fmla="*/ 0 w 163"/>
                  <a:gd name="T1" fmla="*/ 14288 h 82"/>
                  <a:gd name="T2" fmla="*/ 9525 w 163"/>
                  <a:gd name="T3" fmla="*/ 0 h 82"/>
                  <a:gd name="T4" fmla="*/ 26987 w 163"/>
                  <a:gd name="T5" fmla="*/ 0 h 82"/>
                  <a:gd name="T6" fmla="*/ 53975 w 163"/>
                  <a:gd name="T7" fmla="*/ 7938 h 82"/>
                  <a:gd name="T8" fmla="*/ 80962 w 163"/>
                  <a:gd name="T9" fmla="*/ 20638 h 82"/>
                  <a:gd name="T10" fmla="*/ 112712 w 163"/>
                  <a:gd name="T11" fmla="*/ 34925 h 82"/>
                  <a:gd name="T12" fmla="*/ 142875 w 163"/>
                  <a:gd name="T13" fmla="*/ 50800 h 82"/>
                  <a:gd name="T14" fmla="*/ 169862 w 163"/>
                  <a:gd name="T15" fmla="*/ 68263 h 82"/>
                  <a:gd name="T16" fmla="*/ 190500 w 163"/>
                  <a:gd name="T17" fmla="*/ 79375 h 82"/>
                  <a:gd name="T18" fmla="*/ 225425 w 163"/>
                  <a:gd name="T19" fmla="*/ 92075 h 82"/>
                  <a:gd name="T20" fmla="*/ 252412 w 163"/>
                  <a:gd name="T21" fmla="*/ 109538 h 82"/>
                  <a:gd name="T22" fmla="*/ 258762 w 163"/>
                  <a:gd name="T23" fmla="*/ 123825 h 82"/>
                  <a:gd name="T24" fmla="*/ 241300 w 163"/>
                  <a:gd name="T25" fmla="*/ 130175 h 82"/>
                  <a:gd name="T26" fmla="*/ 225425 w 163"/>
                  <a:gd name="T27" fmla="*/ 130175 h 82"/>
                  <a:gd name="T28" fmla="*/ 204787 w 163"/>
                  <a:gd name="T29" fmla="*/ 127000 h 82"/>
                  <a:gd name="T30" fmla="*/ 187325 w 163"/>
                  <a:gd name="T31" fmla="*/ 123825 h 82"/>
                  <a:gd name="T32" fmla="*/ 166687 w 163"/>
                  <a:gd name="T33" fmla="*/ 119063 h 82"/>
                  <a:gd name="T34" fmla="*/ 149225 w 163"/>
                  <a:gd name="T35" fmla="*/ 119063 h 82"/>
                  <a:gd name="T36" fmla="*/ 136525 w 163"/>
                  <a:gd name="T37" fmla="*/ 115888 h 82"/>
                  <a:gd name="T38" fmla="*/ 128587 w 163"/>
                  <a:gd name="T39" fmla="*/ 112713 h 82"/>
                  <a:gd name="T40" fmla="*/ 125412 w 163"/>
                  <a:gd name="T41" fmla="*/ 112713 h 82"/>
                  <a:gd name="T42" fmla="*/ 119062 w 163"/>
                  <a:gd name="T43" fmla="*/ 109538 h 82"/>
                  <a:gd name="T44" fmla="*/ 104775 w 163"/>
                  <a:gd name="T45" fmla="*/ 103188 h 82"/>
                  <a:gd name="T46" fmla="*/ 85725 w 163"/>
                  <a:gd name="T47" fmla="*/ 92075 h 82"/>
                  <a:gd name="T48" fmla="*/ 61912 w 163"/>
                  <a:gd name="T49" fmla="*/ 79375 h 82"/>
                  <a:gd name="T50" fmla="*/ 38100 w 163"/>
                  <a:gd name="T51" fmla="*/ 61913 h 82"/>
                  <a:gd name="T52" fmla="*/ 17462 w 163"/>
                  <a:gd name="T53" fmla="*/ 44450 h 82"/>
                  <a:gd name="T54" fmla="*/ 3175 w 163"/>
                  <a:gd name="T55" fmla="*/ 26988 h 82"/>
                  <a:gd name="T56" fmla="*/ 0 w 163"/>
                  <a:gd name="T57" fmla="*/ 14288 h 8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63"/>
                  <a:gd name="T88" fmla="*/ 0 h 82"/>
                  <a:gd name="T89" fmla="*/ 163 w 163"/>
                  <a:gd name="T90" fmla="*/ 82 h 8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63" h="82">
                    <a:moveTo>
                      <a:pt x="0" y="9"/>
                    </a:moveTo>
                    <a:lnTo>
                      <a:pt x="6" y="0"/>
                    </a:lnTo>
                    <a:lnTo>
                      <a:pt x="17" y="0"/>
                    </a:lnTo>
                    <a:lnTo>
                      <a:pt x="34" y="5"/>
                    </a:lnTo>
                    <a:lnTo>
                      <a:pt x="51" y="13"/>
                    </a:lnTo>
                    <a:lnTo>
                      <a:pt x="71" y="22"/>
                    </a:lnTo>
                    <a:lnTo>
                      <a:pt x="90" y="32"/>
                    </a:lnTo>
                    <a:lnTo>
                      <a:pt x="107" y="43"/>
                    </a:lnTo>
                    <a:lnTo>
                      <a:pt x="120" y="50"/>
                    </a:lnTo>
                    <a:lnTo>
                      <a:pt x="142" y="58"/>
                    </a:lnTo>
                    <a:lnTo>
                      <a:pt x="159" y="69"/>
                    </a:lnTo>
                    <a:lnTo>
                      <a:pt x="163" y="78"/>
                    </a:lnTo>
                    <a:lnTo>
                      <a:pt x="152" y="82"/>
                    </a:lnTo>
                    <a:lnTo>
                      <a:pt x="142" y="82"/>
                    </a:lnTo>
                    <a:lnTo>
                      <a:pt x="129" y="80"/>
                    </a:lnTo>
                    <a:lnTo>
                      <a:pt x="118" y="78"/>
                    </a:lnTo>
                    <a:lnTo>
                      <a:pt x="105" y="75"/>
                    </a:lnTo>
                    <a:lnTo>
                      <a:pt x="94" y="75"/>
                    </a:lnTo>
                    <a:lnTo>
                      <a:pt x="86" y="73"/>
                    </a:lnTo>
                    <a:lnTo>
                      <a:pt x="81" y="71"/>
                    </a:lnTo>
                    <a:lnTo>
                      <a:pt x="79" y="71"/>
                    </a:lnTo>
                    <a:lnTo>
                      <a:pt x="75" y="69"/>
                    </a:lnTo>
                    <a:lnTo>
                      <a:pt x="66" y="65"/>
                    </a:lnTo>
                    <a:lnTo>
                      <a:pt x="54" y="58"/>
                    </a:lnTo>
                    <a:lnTo>
                      <a:pt x="39" y="50"/>
                    </a:lnTo>
                    <a:lnTo>
                      <a:pt x="24" y="39"/>
                    </a:lnTo>
                    <a:lnTo>
                      <a:pt x="11" y="28"/>
                    </a:lnTo>
                    <a:lnTo>
                      <a:pt x="2" y="17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  <p:sp>
            <p:nvSpPr>
              <p:cNvPr id="126" name="Freeform 24">
                <a:extLst>
                  <a:ext uri="{FF2B5EF4-FFF2-40B4-BE49-F238E27FC236}">
                    <a16:creationId xmlns="" xmlns:a16="http://schemas.microsoft.com/office/drawing/2014/main" id="{8961BE86-0741-4040-A0E4-57CC504BC0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9" y="2829"/>
                <a:ext cx="116" cy="238"/>
              </a:xfrm>
              <a:custGeom>
                <a:avLst/>
                <a:gdLst>
                  <a:gd name="T0" fmla="*/ 123825 w 116"/>
                  <a:gd name="T1" fmla="*/ 6350 h 238"/>
                  <a:gd name="T2" fmla="*/ 157163 w 116"/>
                  <a:gd name="T3" fmla="*/ 0 h 238"/>
                  <a:gd name="T4" fmla="*/ 174625 w 116"/>
                  <a:gd name="T5" fmla="*/ 6350 h 238"/>
                  <a:gd name="T6" fmla="*/ 184150 w 116"/>
                  <a:gd name="T7" fmla="*/ 26988 h 238"/>
                  <a:gd name="T8" fmla="*/ 184150 w 116"/>
                  <a:gd name="T9" fmla="*/ 53975 h 238"/>
                  <a:gd name="T10" fmla="*/ 180975 w 116"/>
                  <a:gd name="T11" fmla="*/ 84138 h 238"/>
                  <a:gd name="T12" fmla="*/ 174625 w 116"/>
                  <a:gd name="T13" fmla="*/ 119063 h 238"/>
                  <a:gd name="T14" fmla="*/ 166688 w 116"/>
                  <a:gd name="T15" fmla="*/ 149225 h 238"/>
                  <a:gd name="T16" fmla="*/ 163513 w 116"/>
                  <a:gd name="T17" fmla="*/ 176213 h 238"/>
                  <a:gd name="T18" fmla="*/ 163513 w 116"/>
                  <a:gd name="T19" fmla="*/ 227013 h 238"/>
                  <a:gd name="T20" fmla="*/ 160338 w 116"/>
                  <a:gd name="T21" fmla="*/ 277813 h 238"/>
                  <a:gd name="T22" fmla="*/ 153988 w 116"/>
                  <a:gd name="T23" fmla="*/ 322263 h 238"/>
                  <a:gd name="T24" fmla="*/ 147638 w 116"/>
                  <a:gd name="T25" fmla="*/ 349250 h 238"/>
                  <a:gd name="T26" fmla="*/ 139700 w 116"/>
                  <a:gd name="T27" fmla="*/ 357188 h 238"/>
                  <a:gd name="T28" fmla="*/ 130175 w 116"/>
                  <a:gd name="T29" fmla="*/ 363538 h 238"/>
                  <a:gd name="T30" fmla="*/ 112713 w 116"/>
                  <a:gd name="T31" fmla="*/ 369888 h 238"/>
                  <a:gd name="T32" fmla="*/ 95250 w 116"/>
                  <a:gd name="T33" fmla="*/ 377825 h 238"/>
                  <a:gd name="T34" fmla="*/ 76200 w 116"/>
                  <a:gd name="T35" fmla="*/ 377825 h 238"/>
                  <a:gd name="T36" fmla="*/ 58738 w 116"/>
                  <a:gd name="T37" fmla="*/ 373063 h 238"/>
                  <a:gd name="T38" fmla="*/ 44450 w 116"/>
                  <a:gd name="T39" fmla="*/ 360363 h 238"/>
                  <a:gd name="T40" fmla="*/ 31750 w 116"/>
                  <a:gd name="T41" fmla="*/ 342900 h 238"/>
                  <a:gd name="T42" fmla="*/ 14288 w 116"/>
                  <a:gd name="T43" fmla="*/ 295275 h 238"/>
                  <a:gd name="T44" fmla="*/ 3175 w 116"/>
                  <a:gd name="T45" fmla="*/ 254000 h 238"/>
                  <a:gd name="T46" fmla="*/ 0 w 116"/>
                  <a:gd name="T47" fmla="*/ 220663 h 238"/>
                  <a:gd name="T48" fmla="*/ 3175 w 116"/>
                  <a:gd name="T49" fmla="*/ 196850 h 238"/>
                  <a:gd name="T50" fmla="*/ 14288 w 116"/>
                  <a:gd name="T51" fmla="*/ 173038 h 238"/>
                  <a:gd name="T52" fmla="*/ 31750 w 116"/>
                  <a:gd name="T53" fmla="*/ 146050 h 238"/>
                  <a:gd name="T54" fmla="*/ 55563 w 116"/>
                  <a:gd name="T55" fmla="*/ 125413 h 238"/>
                  <a:gd name="T56" fmla="*/ 76200 w 116"/>
                  <a:gd name="T57" fmla="*/ 119063 h 238"/>
                  <a:gd name="T58" fmla="*/ 88900 w 116"/>
                  <a:gd name="T59" fmla="*/ 101600 h 238"/>
                  <a:gd name="T60" fmla="*/ 100013 w 116"/>
                  <a:gd name="T61" fmla="*/ 63500 h 238"/>
                  <a:gd name="T62" fmla="*/ 109538 w 116"/>
                  <a:gd name="T63" fmla="*/ 26988 h 238"/>
                  <a:gd name="T64" fmla="*/ 123825 w 116"/>
                  <a:gd name="T65" fmla="*/ 6350 h 2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6"/>
                  <a:gd name="T100" fmla="*/ 0 h 238"/>
                  <a:gd name="T101" fmla="*/ 116 w 116"/>
                  <a:gd name="T102" fmla="*/ 238 h 2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6" h="238">
                    <a:moveTo>
                      <a:pt x="78" y="4"/>
                    </a:moveTo>
                    <a:lnTo>
                      <a:pt x="99" y="0"/>
                    </a:lnTo>
                    <a:lnTo>
                      <a:pt x="110" y="4"/>
                    </a:lnTo>
                    <a:lnTo>
                      <a:pt x="116" y="17"/>
                    </a:lnTo>
                    <a:lnTo>
                      <a:pt x="116" y="34"/>
                    </a:lnTo>
                    <a:lnTo>
                      <a:pt x="114" y="53"/>
                    </a:lnTo>
                    <a:lnTo>
                      <a:pt x="110" y="75"/>
                    </a:lnTo>
                    <a:lnTo>
                      <a:pt x="105" y="94"/>
                    </a:lnTo>
                    <a:lnTo>
                      <a:pt x="103" y="111"/>
                    </a:lnTo>
                    <a:lnTo>
                      <a:pt x="103" y="143"/>
                    </a:lnTo>
                    <a:lnTo>
                      <a:pt x="101" y="175"/>
                    </a:lnTo>
                    <a:lnTo>
                      <a:pt x="97" y="203"/>
                    </a:lnTo>
                    <a:lnTo>
                      <a:pt x="93" y="220"/>
                    </a:lnTo>
                    <a:lnTo>
                      <a:pt x="88" y="225"/>
                    </a:lnTo>
                    <a:lnTo>
                      <a:pt x="82" y="229"/>
                    </a:lnTo>
                    <a:lnTo>
                      <a:pt x="71" y="233"/>
                    </a:lnTo>
                    <a:lnTo>
                      <a:pt x="60" y="238"/>
                    </a:lnTo>
                    <a:lnTo>
                      <a:pt x="48" y="238"/>
                    </a:lnTo>
                    <a:lnTo>
                      <a:pt x="37" y="235"/>
                    </a:lnTo>
                    <a:lnTo>
                      <a:pt x="28" y="227"/>
                    </a:lnTo>
                    <a:lnTo>
                      <a:pt x="20" y="216"/>
                    </a:lnTo>
                    <a:lnTo>
                      <a:pt x="9" y="186"/>
                    </a:lnTo>
                    <a:lnTo>
                      <a:pt x="2" y="160"/>
                    </a:lnTo>
                    <a:lnTo>
                      <a:pt x="0" y="139"/>
                    </a:lnTo>
                    <a:lnTo>
                      <a:pt x="2" y="124"/>
                    </a:lnTo>
                    <a:lnTo>
                      <a:pt x="9" y="109"/>
                    </a:lnTo>
                    <a:lnTo>
                      <a:pt x="20" y="92"/>
                    </a:lnTo>
                    <a:lnTo>
                      <a:pt x="35" y="79"/>
                    </a:lnTo>
                    <a:lnTo>
                      <a:pt x="48" y="75"/>
                    </a:lnTo>
                    <a:lnTo>
                      <a:pt x="56" y="64"/>
                    </a:lnTo>
                    <a:lnTo>
                      <a:pt x="63" y="40"/>
                    </a:lnTo>
                    <a:lnTo>
                      <a:pt x="69" y="17"/>
                    </a:lnTo>
                    <a:lnTo>
                      <a:pt x="78" y="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kumimoji="0" lang="zh-TW" altLang="en-US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p:grpSp>
        <p:sp>
          <p:nvSpPr>
            <p:cNvPr id="54" name="Freeform 24">
              <a:extLst>
                <a:ext uri="{FF2B5EF4-FFF2-40B4-BE49-F238E27FC236}">
                  <a16:creationId xmlns="" xmlns:a16="http://schemas.microsoft.com/office/drawing/2014/main" id="{9FDB612B-309C-499D-83AD-7B6D48B530AB}"/>
                </a:ext>
              </a:extLst>
            </p:cNvPr>
            <p:cNvSpPr>
              <a:spLocks/>
            </p:cNvSpPr>
            <p:nvPr/>
          </p:nvSpPr>
          <p:spPr bwMode="auto">
            <a:xfrm rot="1200000" flipV="1">
              <a:off x="7083102" y="3777008"/>
              <a:ext cx="184150" cy="301625"/>
            </a:xfrm>
            <a:custGeom>
              <a:avLst/>
              <a:gdLst>
                <a:gd name="T0" fmla="*/ 2147483647 w 116"/>
                <a:gd name="T1" fmla="*/ 2147483647 h 238"/>
                <a:gd name="T2" fmla="*/ 2147483647 w 116"/>
                <a:gd name="T3" fmla="*/ 0 h 238"/>
                <a:gd name="T4" fmla="*/ 2147483647 w 116"/>
                <a:gd name="T5" fmla="*/ 2147483647 h 238"/>
                <a:gd name="T6" fmla="*/ 2147483647 w 116"/>
                <a:gd name="T7" fmla="*/ 2147483647 h 238"/>
                <a:gd name="T8" fmla="*/ 2147483647 w 116"/>
                <a:gd name="T9" fmla="*/ 2147483647 h 238"/>
                <a:gd name="T10" fmla="*/ 2147483647 w 116"/>
                <a:gd name="T11" fmla="*/ 2147483647 h 238"/>
                <a:gd name="T12" fmla="*/ 2147483647 w 116"/>
                <a:gd name="T13" fmla="*/ 2147483647 h 238"/>
                <a:gd name="T14" fmla="*/ 2147483647 w 116"/>
                <a:gd name="T15" fmla="*/ 2147483647 h 238"/>
                <a:gd name="T16" fmla="*/ 2147483647 w 116"/>
                <a:gd name="T17" fmla="*/ 2147483647 h 238"/>
                <a:gd name="T18" fmla="*/ 2147483647 w 116"/>
                <a:gd name="T19" fmla="*/ 2147483647 h 238"/>
                <a:gd name="T20" fmla="*/ 2147483647 w 116"/>
                <a:gd name="T21" fmla="*/ 2147483647 h 238"/>
                <a:gd name="T22" fmla="*/ 2147483647 w 116"/>
                <a:gd name="T23" fmla="*/ 2147483647 h 238"/>
                <a:gd name="T24" fmla="*/ 2147483647 w 116"/>
                <a:gd name="T25" fmla="*/ 2147483647 h 238"/>
                <a:gd name="T26" fmla="*/ 2147483647 w 116"/>
                <a:gd name="T27" fmla="*/ 2147483647 h 238"/>
                <a:gd name="T28" fmla="*/ 2147483647 w 116"/>
                <a:gd name="T29" fmla="*/ 2147483647 h 238"/>
                <a:gd name="T30" fmla="*/ 2147483647 w 116"/>
                <a:gd name="T31" fmla="*/ 2147483647 h 238"/>
                <a:gd name="T32" fmla="*/ 2147483647 w 116"/>
                <a:gd name="T33" fmla="*/ 2147483647 h 238"/>
                <a:gd name="T34" fmla="*/ 2147483647 w 116"/>
                <a:gd name="T35" fmla="*/ 2147483647 h 238"/>
                <a:gd name="T36" fmla="*/ 2147483647 w 116"/>
                <a:gd name="T37" fmla="*/ 2147483647 h 238"/>
                <a:gd name="T38" fmla="*/ 2147483647 w 116"/>
                <a:gd name="T39" fmla="*/ 2147483647 h 238"/>
                <a:gd name="T40" fmla="*/ 2147483647 w 116"/>
                <a:gd name="T41" fmla="*/ 2147483647 h 238"/>
                <a:gd name="T42" fmla="*/ 2147483647 w 116"/>
                <a:gd name="T43" fmla="*/ 2147483647 h 238"/>
                <a:gd name="T44" fmla="*/ 2147483647 w 116"/>
                <a:gd name="T45" fmla="*/ 2147483647 h 238"/>
                <a:gd name="T46" fmla="*/ 0 w 116"/>
                <a:gd name="T47" fmla="*/ 2147483647 h 238"/>
                <a:gd name="T48" fmla="*/ 2147483647 w 116"/>
                <a:gd name="T49" fmla="*/ 2147483647 h 238"/>
                <a:gd name="T50" fmla="*/ 2147483647 w 116"/>
                <a:gd name="T51" fmla="*/ 2147483647 h 238"/>
                <a:gd name="T52" fmla="*/ 2147483647 w 116"/>
                <a:gd name="T53" fmla="*/ 2147483647 h 238"/>
                <a:gd name="T54" fmla="*/ 2147483647 w 116"/>
                <a:gd name="T55" fmla="*/ 2147483647 h 238"/>
                <a:gd name="T56" fmla="*/ 2147483647 w 116"/>
                <a:gd name="T57" fmla="*/ 2147483647 h 238"/>
                <a:gd name="T58" fmla="*/ 2147483647 w 116"/>
                <a:gd name="T59" fmla="*/ 2147483647 h 238"/>
                <a:gd name="T60" fmla="*/ 2147483647 w 116"/>
                <a:gd name="T61" fmla="*/ 2147483647 h 238"/>
                <a:gd name="T62" fmla="*/ 2147483647 w 116"/>
                <a:gd name="T63" fmla="*/ 2147483647 h 238"/>
                <a:gd name="T64" fmla="*/ 2147483647 w 116"/>
                <a:gd name="T65" fmla="*/ 2147483647 h 23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6"/>
                <a:gd name="T100" fmla="*/ 0 h 238"/>
                <a:gd name="T101" fmla="*/ 116 w 116"/>
                <a:gd name="T102" fmla="*/ 238 h 23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6" h="238">
                  <a:moveTo>
                    <a:pt x="78" y="4"/>
                  </a:moveTo>
                  <a:lnTo>
                    <a:pt x="99" y="0"/>
                  </a:lnTo>
                  <a:lnTo>
                    <a:pt x="110" y="4"/>
                  </a:lnTo>
                  <a:lnTo>
                    <a:pt x="116" y="17"/>
                  </a:lnTo>
                  <a:lnTo>
                    <a:pt x="116" y="34"/>
                  </a:lnTo>
                  <a:lnTo>
                    <a:pt x="114" y="53"/>
                  </a:lnTo>
                  <a:lnTo>
                    <a:pt x="110" y="75"/>
                  </a:lnTo>
                  <a:lnTo>
                    <a:pt x="105" y="94"/>
                  </a:lnTo>
                  <a:lnTo>
                    <a:pt x="103" y="111"/>
                  </a:lnTo>
                  <a:lnTo>
                    <a:pt x="103" y="143"/>
                  </a:lnTo>
                  <a:lnTo>
                    <a:pt x="101" y="175"/>
                  </a:lnTo>
                  <a:lnTo>
                    <a:pt x="97" y="203"/>
                  </a:lnTo>
                  <a:lnTo>
                    <a:pt x="93" y="220"/>
                  </a:lnTo>
                  <a:lnTo>
                    <a:pt x="88" y="225"/>
                  </a:lnTo>
                  <a:lnTo>
                    <a:pt x="82" y="229"/>
                  </a:lnTo>
                  <a:lnTo>
                    <a:pt x="71" y="233"/>
                  </a:lnTo>
                  <a:lnTo>
                    <a:pt x="60" y="238"/>
                  </a:lnTo>
                  <a:lnTo>
                    <a:pt x="48" y="238"/>
                  </a:lnTo>
                  <a:lnTo>
                    <a:pt x="37" y="235"/>
                  </a:lnTo>
                  <a:lnTo>
                    <a:pt x="28" y="227"/>
                  </a:lnTo>
                  <a:lnTo>
                    <a:pt x="20" y="216"/>
                  </a:lnTo>
                  <a:lnTo>
                    <a:pt x="9" y="186"/>
                  </a:lnTo>
                  <a:lnTo>
                    <a:pt x="2" y="160"/>
                  </a:lnTo>
                  <a:lnTo>
                    <a:pt x="0" y="139"/>
                  </a:lnTo>
                  <a:lnTo>
                    <a:pt x="2" y="124"/>
                  </a:lnTo>
                  <a:lnTo>
                    <a:pt x="9" y="109"/>
                  </a:lnTo>
                  <a:lnTo>
                    <a:pt x="20" y="92"/>
                  </a:lnTo>
                  <a:lnTo>
                    <a:pt x="35" y="79"/>
                  </a:lnTo>
                  <a:lnTo>
                    <a:pt x="48" y="75"/>
                  </a:lnTo>
                  <a:lnTo>
                    <a:pt x="56" y="64"/>
                  </a:lnTo>
                  <a:lnTo>
                    <a:pt x="63" y="40"/>
                  </a:lnTo>
                  <a:lnTo>
                    <a:pt x="69" y="17"/>
                  </a:lnTo>
                  <a:lnTo>
                    <a:pt x="78" y="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85000"/>
                </a:schemeClr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kumimoji="0" lang="zh-TW" altLang="en-US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sp>
        <p:nvSpPr>
          <p:cNvPr id="127" name="矩形 126">
            <a:extLst>
              <a:ext uri="{FF2B5EF4-FFF2-40B4-BE49-F238E27FC236}">
                <a16:creationId xmlns="" xmlns:a16="http://schemas.microsoft.com/office/drawing/2014/main" id="{2A6BCAE7-FE9B-47FD-9564-46585B5FA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598316"/>
            <a:ext cx="2089150" cy="227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609600">
              <a:lnSpc>
                <a:spcPct val="80000"/>
              </a:lnSpc>
              <a:spcBef>
                <a:spcPct val="20000"/>
              </a:spcBef>
            </a:pPr>
            <a:r>
              <a:rPr kumimoji="0" lang="fr-FR" altLang="zh-TW" sz="1200" b="1" dirty="0">
                <a:solidFill>
                  <a:srgbClr val="206EAF"/>
                </a:solidFill>
                <a:ea typeface="新細明體" panose="02020500000000000000" pitchFamily="18" charset="-120"/>
              </a:rPr>
              <a:t>American: 33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Argentina: 2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Brzail: 5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Canada: 3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Chile: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Colombia: 4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Equador: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Mexico: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Paraguay: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Peru: 4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U.S: 10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fr-FR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Uraguay: 1</a:t>
            </a:r>
          </a:p>
        </p:txBody>
      </p:sp>
      <p:sp>
        <p:nvSpPr>
          <p:cNvPr id="128" name="矩形 127">
            <a:extLst>
              <a:ext uri="{FF2B5EF4-FFF2-40B4-BE49-F238E27FC236}">
                <a16:creationId xmlns="" xmlns:a16="http://schemas.microsoft.com/office/drawing/2014/main" id="{355E3A19-AC99-491B-BA67-DB6634B63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1598316"/>
            <a:ext cx="1944688" cy="264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609600">
              <a:lnSpc>
                <a:spcPct val="80000"/>
              </a:lnSpc>
              <a:spcBef>
                <a:spcPct val="20000"/>
              </a:spcBef>
            </a:pPr>
            <a:r>
              <a:rPr kumimoji="0" lang="en-US" altLang="zh-TW" sz="1200" b="1" dirty="0">
                <a:solidFill>
                  <a:srgbClr val="206EAF"/>
                </a:solidFill>
                <a:ea typeface="新細明體" panose="02020500000000000000" pitchFamily="18" charset="-120"/>
              </a:rPr>
              <a:t>Asia: 23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India: 5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Indonesia: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Jordan: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Malaysia: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Mongolia: 2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Myanmar: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Pakistan: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Saudi Arabia: 2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Singapore: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S. Korea: 2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Taiwan: 4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Vietnam: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UAE: 1</a:t>
            </a:r>
          </a:p>
        </p:txBody>
      </p:sp>
      <p:sp>
        <p:nvSpPr>
          <p:cNvPr id="129" name="矩形 128">
            <a:extLst>
              <a:ext uri="{FF2B5EF4-FFF2-40B4-BE49-F238E27FC236}">
                <a16:creationId xmlns="" xmlns:a16="http://schemas.microsoft.com/office/drawing/2014/main" id="{E5377A7A-42EE-4ACA-87A6-DA91786AC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1598316"/>
            <a:ext cx="1728787" cy="153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609600">
              <a:lnSpc>
                <a:spcPct val="80000"/>
              </a:lnSpc>
              <a:spcBef>
                <a:spcPct val="20000"/>
              </a:spcBef>
            </a:pPr>
            <a:r>
              <a:rPr kumimoji="0" lang="en-US" altLang="zh-TW" sz="1200" b="1" dirty="0">
                <a:solidFill>
                  <a:srgbClr val="206EAF"/>
                </a:solidFill>
                <a:ea typeface="新細明體" panose="02020500000000000000" pitchFamily="18" charset="-120"/>
              </a:rPr>
              <a:t>Africa: 7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Algeria: 2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Egypt: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Libya: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Mali: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Morocco: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South Africa: 1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endParaRPr lang="en-US" altLang="zh-TW" sz="1200" dirty="0">
              <a:solidFill>
                <a:srgbClr val="000000"/>
              </a:solidFill>
              <a:latin typeface="Calibri"/>
              <a:ea typeface="新細明體" panose="02020500000000000000" pitchFamily="18" charset="-120"/>
              <a:cs typeface="Times New Roman" pitchFamily="18" charset="0"/>
            </a:endParaRPr>
          </a:p>
        </p:txBody>
      </p:sp>
      <p:sp>
        <p:nvSpPr>
          <p:cNvPr id="130" name="矩形 12">
            <a:extLst>
              <a:ext uri="{FF2B5EF4-FFF2-40B4-BE49-F238E27FC236}">
                <a16:creationId xmlns="" xmlns:a16="http://schemas.microsoft.com/office/drawing/2014/main" id="{79305AF3-F10A-457A-BEA7-8CA7A3F38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1598316"/>
            <a:ext cx="151288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609600"/>
            <a:r>
              <a:rPr kumimoji="0" lang="en-GB" altLang="zh-TW" sz="1200" b="1" dirty="0">
                <a:solidFill>
                  <a:srgbClr val="206EAF"/>
                </a:solidFill>
                <a:ea typeface="新細明體" panose="02020500000000000000" pitchFamily="18" charset="-120"/>
              </a:rPr>
              <a:t>Europe: 24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GB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Belgium: 3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GB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France: 4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GB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Germany: 2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GB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Italy: 2</a:t>
            </a:r>
            <a:endParaRPr kumimoji="0" lang="en-US" altLang="zh-TW" sz="1200" dirty="0">
              <a:solidFill>
                <a:prstClr val="black"/>
              </a:solidFill>
              <a:ea typeface="新細明體" panose="02020500000000000000" pitchFamily="18" charset="-120"/>
            </a:endParaRP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GB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Norway: 2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GB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Poland: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GB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Portugal: 2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GB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Sweden: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GB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Spain: 2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GB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UK: 5</a:t>
            </a:r>
          </a:p>
        </p:txBody>
      </p:sp>
      <p:graphicFrame>
        <p:nvGraphicFramePr>
          <p:cNvPr id="131" name="Object 124">
            <a:extLst>
              <a:ext uri="{FF2B5EF4-FFF2-40B4-BE49-F238E27FC236}">
                <a16:creationId xmlns="" xmlns:a16="http://schemas.microsoft.com/office/drawing/2014/main" id="{5F3CED34-5AD8-4977-B4A6-B3B0D99DE5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2799926"/>
              </p:ext>
            </p:extLst>
          </p:nvPr>
        </p:nvGraphicFramePr>
        <p:xfrm flipH="1">
          <a:off x="2771353" y="6315794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6" name="多媒體項目" r:id="rId3" imgW="2344848" imgH="3468986" progId="">
                  <p:embed/>
                </p:oleObj>
              </mc:Choice>
              <mc:Fallback>
                <p:oleObj name="多媒體項目" r:id="rId3" imgW="2344848" imgH="3468986" progId="">
                  <p:embed/>
                  <p:pic>
                    <p:nvPicPr>
                      <p:cNvPr id="7292" name="Object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771353" y="6315794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" name="Object 125">
            <a:extLst>
              <a:ext uri="{FF2B5EF4-FFF2-40B4-BE49-F238E27FC236}">
                <a16:creationId xmlns="" xmlns:a16="http://schemas.microsoft.com/office/drawing/2014/main" id="{56C754C8-97AC-41ED-9832-614AFF2F7A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610231"/>
              </p:ext>
            </p:extLst>
          </p:nvPr>
        </p:nvGraphicFramePr>
        <p:xfrm flipH="1">
          <a:off x="3058690" y="5739532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7" name="多媒體項目" r:id="rId5" imgW="2344848" imgH="3468986" progId="">
                  <p:embed/>
                </p:oleObj>
              </mc:Choice>
              <mc:Fallback>
                <p:oleObj name="多媒體項目" r:id="rId5" imgW="2344848" imgH="3468986" progId="">
                  <p:embed/>
                  <p:pic>
                    <p:nvPicPr>
                      <p:cNvPr id="7293" name="Object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3058690" y="5739532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" name="Object 126">
            <a:extLst>
              <a:ext uri="{FF2B5EF4-FFF2-40B4-BE49-F238E27FC236}">
                <a16:creationId xmlns="" xmlns:a16="http://schemas.microsoft.com/office/drawing/2014/main" id="{A1486F0E-1FD0-4CAC-88C4-2B5A6F8407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950818"/>
              </p:ext>
            </p:extLst>
          </p:nvPr>
        </p:nvGraphicFramePr>
        <p:xfrm flipH="1">
          <a:off x="1979613" y="4306877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8" name="多媒體項目" r:id="rId6" imgW="2344848" imgH="3468986" progId="">
                  <p:embed/>
                </p:oleObj>
              </mc:Choice>
              <mc:Fallback>
                <p:oleObj name="多媒體項目" r:id="rId6" imgW="2344848" imgH="3468986" progId="">
                  <p:embed/>
                  <p:pic>
                    <p:nvPicPr>
                      <p:cNvPr id="7294" name="Object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1979613" y="4306877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" name="Object 127">
            <a:extLst>
              <a:ext uri="{FF2B5EF4-FFF2-40B4-BE49-F238E27FC236}">
                <a16:creationId xmlns="" xmlns:a16="http://schemas.microsoft.com/office/drawing/2014/main" id="{1419A1D6-AFB7-4EEC-9314-385FF53A3F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7642451"/>
              </p:ext>
            </p:extLst>
          </p:nvPr>
        </p:nvGraphicFramePr>
        <p:xfrm flipH="1">
          <a:off x="2627214" y="5523508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9" name="多媒體項目" r:id="rId7" imgW="2344848" imgH="3468986" progId="">
                  <p:embed/>
                </p:oleObj>
              </mc:Choice>
              <mc:Fallback>
                <p:oleObj name="多媒體項目" r:id="rId7" imgW="2344848" imgH="3468986" progId="">
                  <p:embed/>
                  <p:pic>
                    <p:nvPicPr>
                      <p:cNvPr id="7295" name="Object 1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627214" y="5523508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" name="Object 128">
            <a:extLst>
              <a:ext uri="{FF2B5EF4-FFF2-40B4-BE49-F238E27FC236}">
                <a16:creationId xmlns="" xmlns:a16="http://schemas.microsoft.com/office/drawing/2014/main" id="{1E9F2812-5A19-429B-B71A-06AC831D3A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6378452"/>
              </p:ext>
            </p:extLst>
          </p:nvPr>
        </p:nvGraphicFramePr>
        <p:xfrm flipH="1">
          <a:off x="2555776" y="5667971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0" name="多媒體項目" r:id="rId8" imgW="2344848" imgH="3468986" progId="">
                  <p:embed/>
                </p:oleObj>
              </mc:Choice>
              <mc:Fallback>
                <p:oleObj name="多媒體項目" r:id="rId8" imgW="2344848" imgH="3468986" progId="">
                  <p:embed/>
                  <p:pic>
                    <p:nvPicPr>
                      <p:cNvPr id="7296" name="Object 1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555776" y="5667971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" name="Object 129">
            <a:extLst>
              <a:ext uri="{FF2B5EF4-FFF2-40B4-BE49-F238E27FC236}">
                <a16:creationId xmlns="" xmlns:a16="http://schemas.microsoft.com/office/drawing/2014/main" id="{6DEFB8E1-A539-4DDB-8B95-B203019F1F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870229"/>
              </p:ext>
            </p:extLst>
          </p:nvPr>
        </p:nvGraphicFramePr>
        <p:xfrm flipH="1">
          <a:off x="2404785" y="5130932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1" name="多媒體項目" r:id="rId9" imgW="2344848" imgH="3468986" progId="">
                  <p:embed/>
                </p:oleObj>
              </mc:Choice>
              <mc:Fallback>
                <p:oleObj name="多媒體項目" r:id="rId9" imgW="2344848" imgH="3468986" progId="">
                  <p:embed/>
                  <p:pic>
                    <p:nvPicPr>
                      <p:cNvPr id="7297" name="Object 1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404785" y="5130932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" name="Object 130">
            <a:extLst>
              <a:ext uri="{FF2B5EF4-FFF2-40B4-BE49-F238E27FC236}">
                <a16:creationId xmlns="" xmlns:a16="http://schemas.microsoft.com/office/drawing/2014/main" id="{2AEB1464-4EBD-40E3-AF83-160CFB22C9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1005909"/>
              </p:ext>
            </p:extLst>
          </p:nvPr>
        </p:nvGraphicFramePr>
        <p:xfrm flipH="1">
          <a:off x="2699792" y="5810969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2" name="多媒體項目" r:id="rId10" imgW="2344848" imgH="3468986" progId="">
                  <p:embed/>
                </p:oleObj>
              </mc:Choice>
              <mc:Fallback>
                <p:oleObj name="多媒體項目" r:id="rId10" imgW="2344848" imgH="3468986" progId="">
                  <p:embed/>
                  <p:pic>
                    <p:nvPicPr>
                      <p:cNvPr id="7298" name="Object 1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699792" y="5810969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" name="Object 131">
            <a:extLst>
              <a:ext uri="{FF2B5EF4-FFF2-40B4-BE49-F238E27FC236}">
                <a16:creationId xmlns="" xmlns:a16="http://schemas.microsoft.com/office/drawing/2014/main" id="{2F763D5D-83A2-4140-B8A3-C8821F20A3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190932"/>
              </p:ext>
            </p:extLst>
          </p:nvPr>
        </p:nvGraphicFramePr>
        <p:xfrm flipH="1">
          <a:off x="1908175" y="4811702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3" name="多媒體項目" r:id="rId11" imgW="2344848" imgH="3468986" progId="">
                  <p:embed/>
                </p:oleObj>
              </mc:Choice>
              <mc:Fallback>
                <p:oleObj name="多媒體項目" r:id="rId11" imgW="2344848" imgH="3468986" progId="">
                  <p:embed/>
                  <p:pic>
                    <p:nvPicPr>
                      <p:cNvPr id="7299" name="Object 1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1908175" y="4811702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" name="Object 132">
            <a:extLst>
              <a:ext uri="{FF2B5EF4-FFF2-40B4-BE49-F238E27FC236}">
                <a16:creationId xmlns="" xmlns:a16="http://schemas.microsoft.com/office/drawing/2014/main" id="{3DEA8664-6159-4A7A-B705-64F873C59A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9690435"/>
              </p:ext>
            </p:extLst>
          </p:nvPr>
        </p:nvGraphicFramePr>
        <p:xfrm flipH="1">
          <a:off x="2914228" y="6171332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4" name="多媒體項目" r:id="rId12" imgW="2344848" imgH="3468986" progId="">
                  <p:embed/>
                </p:oleObj>
              </mc:Choice>
              <mc:Fallback>
                <p:oleObj name="多媒體項目" r:id="rId12" imgW="2344848" imgH="3468986" progId="">
                  <p:embed/>
                  <p:pic>
                    <p:nvPicPr>
                      <p:cNvPr id="7300" name="Object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914228" y="6171332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" name="Object 133">
            <a:extLst>
              <a:ext uri="{FF2B5EF4-FFF2-40B4-BE49-F238E27FC236}">
                <a16:creationId xmlns="" xmlns:a16="http://schemas.microsoft.com/office/drawing/2014/main" id="{6FF8EC66-5385-447F-B44B-FFB9F30FF9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205840"/>
              </p:ext>
            </p:extLst>
          </p:nvPr>
        </p:nvGraphicFramePr>
        <p:xfrm flipH="1">
          <a:off x="2842790" y="6026869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5" name="多媒體項目" r:id="rId13" imgW="2344848" imgH="3468986" progId="">
                  <p:embed/>
                </p:oleObj>
              </mc:Choice>
              <mc:Fallback>
                <p:oleObj name="多媒體項目" r:id="rId13" imgW="2344848" imgH="3468986" progId="">
                  <p:embed/>
                  <p:pic>
                    <p:nvPicPr>
                      <p:cNvPr id="7301" name="Object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842790" y="6026869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" name="Object 134">
            <a:extLst>
              <a:ext uri="{FF2B5EF4-FFF2-40B4-BE49-F238E27FC236}">
                <a16:creationId xmlns="" xmlns:a16="http://schemas.microsoft.com/office/drawing/2014/main" id="{D2D60210-0A06-4C9D-8E5F-A4E758114B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203314"/>
              </p:ext>
            </p:extLst>
          </p:nvPr>
        </p:nvGraphicFramePr>
        <p:xfrm flipH="1">
          <a:off x="3924300" y="5027602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6" name="多媒體項目" r:id="rId14" imgW="2344848" imgH="3468986" progId="">
                  <p:embed/>
                </p:oleObj>
              </mc:Choice>
              <mc:Fallback>
                <p:oleObj name="多媒體項目" r:id="rId14" imgW="2344848" imgH="3468986" progId="">
                  <p:embed/>
                  <p:pic>
                    <p:nvPicPr>
                      <p:cNvPr id="7302" name="Object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3924300" y="5027602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" name="Object 135">
            <a:extLst>
              <a:ext uri="{FF2B5EF4-FFF2-40B4-BE49-F238E27FC236}">
                <a16:creationId xmlns="" xmlns:a16="http://schemas.microsoft.com/office/drawing/2014/main" id="{5F473943-65BE-410D-9FC8-F3D89B9231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954318"/>
              </p:ext>
            </p:extLst>
          </p:nvPr>
        </p:nvGraphicFramePr>
        <p:xfrm flipH="1">
          <a:off x="4356100" y="5027602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7" name="多媒體項目" r:id="rId15" imgW="2344848" imgH="3468986" progId="">
                  <p:embed/>
                </p:oleObj>
              </mc:Choice>
              <mc:Fallback>
                <p:oleObj name="多媒體項目" r:id="rId15" imgW="2344848" imgH="3468986" progId="">
                  <p:embed/>
                  <p:pic>
                    <p:nvPicPr>
                      <p:cNvPr id="7303" name="Object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356100" y="5027602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" name="Object 136">
            <a:extLst>
              <a:ext uri="{FF2B5EF4-FFF2-40B4-BE49-F238E27FC236}">
                <a16:creationId xmlns="" xmlns:a16="http://schemas.microsoft.com/office/drawing/2014/main" id="{5728ADBC-17BC-492E-A995-7429B7994B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015377"/>
              </p:ext>
            </p:extLst>
          </p:nvPr>
        </p:nvGraphicFramePr>
        <p:xfrm flipH="1">
          <a:off x="4460589" y="5965122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8" name="多媒體項目" r:id="rId16" imgW="2344848" imgH="3468986" progId="">
                  <p:embed/>
                </p:oleObj>
              </mc:Choice>
              <mc:Fallback>
                <p:oleObj name="多媒體項目" r:id="rId16" imgW="2344848" imgH="3468986" progId="">
                  <p:embed/>
                  <p:pic>
                    <p:nvPicPr>
                      <p:cNvPr id="7304" name="Object 1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460589" y="5965122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" name="Object 137">
            <a:extLst>
              <a:ext uri="{FF2B5EF4-FFF2-40B4-BE49-F238E27FC236}">
                <a16:creationId xmlns="" xmlns:a16="http://schemas.microsoft.com/office/drawing/2014/main" id="{FC65CB7F-45FD-4F92-8C02-A13F548AF4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2703683"/>
              </p:ext>
            </p:extLst>
          </p:nvPr>
        </p:nvGraphicFramePr>
        <p:xfrm flipH="1">
          <a:off x="4211638" y="4379902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9" name="多媒體項目" r:id="rId17" imgW="2344848" imgH="3468986" progId="">
                  <p:embed/>
                </p:oleObj>
              </mc:Choice>
              <mc:Fallback>
                <p:oleObj name="多媒體項目" r:id="rId17" imgW="2344848" imgH="3468986" progId="">
                  <p:embed/>
                  <p:pic>
                    <p:nvPicPr>
                      <p:cNvPr id="7305" name="Object 1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211638" y="4379902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" name="Object 138">
            <a:extLst>
              <a:ext uri="{FF2B5EF4-FFF2-40B4-BE49-F238E27FC236}">
                <a16:creationId xmlns="" xmlns:a16="http://schemas.microsoft.com/office/drawing/2014/main" id="{AEC14CEE-E3E1-4981-AD85-2E5A0BD8E7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3113389"/>
              </p:ext>
            </p:extLst>
          </p:nvPr>
        </p:nvGraphicFramePr>
        <p:xfrm flipH="1">
          <a:off x="4140200" y="4090977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0" name="多媒體項目" r:id="rId18" imgW="2344848" imgH="3468986" progId="">
                  <p:embed/>
                </p:oleObj>
              </mc:Choice>
              <mc:Fallback>
                <p:oleObj name="多媒體項目" r:id="rId18" imgW="2344848" imgH="3468986" progId="">
                  <p:embed/>
                  <p:pic>
                    <p:nvPicPr>
                      <p:cNvPr id="7306" name="Object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140200" y="4090977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" name="Object 140">
            <a:extLst>
              <a:ext uri="{FF2B5EF4-FFF2-40B4-BE49-F238E27FC236}">
                <a16:creationId xmlns="" xmlns:a16="http://schemas.microsoft.com/office/drawing/2014/main" id="{4A027149-0F4D-458A-A3CB-5EA8F67C54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288892"/>
              </p:ext>
            </p:extLst>
          </p:nvPr>
        </p:nvGraphicFramePr>
        <p:xfrm flipH="1">
          <a:off x="4356100" y="4379902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1" name="多媒體項目" r:id="rId19" imgW="2344848" imgH="3468986" progId="">
                  <p:embed/>
                </p:oleObj>
              </mc:Choice>
              <mc:Fallback>
                <p:oleObj name="多媒體項目" r:id="rId19" imgW="2344848" imgH="3468986" progId="">
                  <p:embed/>
                  <p:pic>
                    <p:nvPicPr>
                      <p:cNvPr id="7308" name="Object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356100" y="4379902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" name="Object 141">
            <a:extLst>
              <a:ext uri="{FF2B5EF4-FFF2-40B4-BE49-F238E27FC236}">
                <a16:creationId xmlns="" xmlns:a16="http://schemas.microsoft.com/office/drawing/2014/main" id="{73D8923E-92C1-4D61-9D40-351EDECED8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346057"/>
              </p:ext>
            </p:extLst>
          </p:nvPr>
        </p:nvGraphicFramePr>
        <p:xfrm flipH="1">
          <a:off x="3779838" y="4667239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2" name="多媒體項目" r:id="rId20" imgW="2344848" imgH="3468986" progId="">
                  <p:embed/>
                </p:oleObj>
              </mc:Choice>
              <mc:Fallback>
                <p:oleObj name="多媒體項目" r:id="rId20" imgW="2344848" imgH="3468986" progId="">
                  <p:embed/>
                  <p:pic>
                    <p:nvPicPr>
                      <p:cNvPr id="7309" name="Object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3779838" y="4667239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" name="Object 142">
            <a:extLst>
              <a:ext uri="{FF2B5EF4-FFF2-40B4-BE49-F238E27FC236}">
                <a16:creationId xmlns="" xmlns:a16="http://schemas.microsoft.com/office/drawing/2014/main" id="{40C30236-EBE4-4804-BFA1-5BDABF11F9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5938041"/>
              </p:ext>
            </p:extLst>
          </p:nvPr>
        </p:nvGraphicFramePr>
        <p:xfrm flipH="1">
          <a:off x="4284663" y="4019539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3" name="多媒體項目" r:id="rId21" imgW="2344848" imgH="3468986" progId="">
                  <p:embed/>
                </p:oleObj>
              </mc:Choice>
              <mc:Fallback>
                <p:oleObj name="多媒體項目" r:id="rId21" imgW="2344848" imgH="3468986" progId="">
                  <p:embed/>
                  <p:pic>
                    <p:nvPicPr>
                      <p:cNvPr id="7310" name="Object 1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284663" y="4019539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3">
            <a:extLst>
              <a:ext uri="{FF2B5EF4-FFF2-40B4-BE49-F238E27FC236}">
                <a16:creationId xmlns="" xmlns:a16="http://schemas.microsoft.com/office/drawing/2014/main" id="{BE332776-0F88-4F33-9E17-3FAB59A9EA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890719"/>
              </p:ext>
            </p:extLst>
          </p:nvPr>
        </p:nvGraphicFramePr>
        <p:xfrm flipH="1">
          <a:off x="3924300" y="4667239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4" name="多媒體項目" r:id="rId22" imgW="2344848" imgH="3468986" progId="">
                  <p:embed/>
                </p:oleObj>
              </mc:Choice>
              <mc:Fallback>
                <p:oleObj name="多媒體項目" r:id="rId22" imgW="2344848" imgH="3468986" progId="">
                  <p:embed/>
                  <p:pic>
                    <p:nvPicPr>
                      <p:cNvPr id="7311" name="Object 1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3924300" y="4667239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4">
            <a:extLst>
              <a:ext uri="{FF2B5EF4-FFF2-40B4-BE49-F238E27FC236}">
                <a16:creationId xmlns="" xmlns:a16="http://schemas.microsoft.com/office/drawing/2014/main" id="{B7FF378D-2576-42F4-9E4B-6B0900422E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569203"/>
              </p:ext>
            </p:extLst>
          </p:nvPr>
        </p:nvGraphicFramePr>
        <p:xfrm flipH="1">
          <a:off x="4067175" y="4451339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5" name="多媒體項目" r:id="rId23" imgW="2344848" imgH="3468986" progId="">
                  <p:embed/>
                </p:oleObj>
              </mc:Choice>
              <mc:Fallback>
                <p:oleObj name="多媒體項目" r:id="rId23" imgW="2344848" imgH="3468986" progId="">
                  <p:embed/>
                  <p:pic>
                    <p:nvPicPr>
                      <p:cNvPr id="7312" name="Object 1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067175" y="4451339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45">
            <a:extLst>
              <a:ext uri="{FF2B5EF4-FFF2-40B4-BE49-F238E27FC236}">
                <a16:creationId xmlns="" xmlns:a16="http://schemas.microsoft.com/office/drawing/2014/main" id="{F5C8C353-321B-498F-8954-EBD2210E0F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424785"/>
              </p:ext>
            </p:extLst>
          </p:nvPr>
        </p:nvGraphicFramePr>
        <p:xfrm flipH="1">
          <a:off x="6529658" y="4812542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6" name="多媒體項目" r:id="rId24" imgW="2344848" imgH="3468986" progId="">
                  <p:embed/>
                </p:oleObj>
              </mc:Choice>
              <mc:Fallback>
                <p:oleObj name="多媒體項目" r:id="rId24" imgW="2344848" imgH="3468986" progId="">
                  <p:embed/>
                  <p:pic>
                    <p:nvPicPr>
                      <p:cNvPr id="7313" name="Object 1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529658" y="4812542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" name="Object 146">
            <a:extLst>
              <a:ext uri="{FF2B5EF4-FFF2-40B4-BE49-F238E27FC236}">
                <a16:creationId xmlns="" xmlns:a16="http://schemas.microsoft.com/office/drawing/2014/main" id="{BC8A95CD-6BFA-4412-8EF7-2FD5776B32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8089335"/>
              </p:ext>
            </p:extLst>
          </p:nvPr>
        </p:nvGraphicFramePr>
        <p:xfrm flipH="1">
          <a:off x="7786103" y="6044834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7" name="多媒體項目" r:id="rId25" imgW="2344848" imgH="3468986" progId="">
                  <p:embed/>
                </p:oleObj>
              </mc:Choice>
              <mc:Fallback>
                <p:oleObj name="多媒體項目" r:id="rId25" imgW="2344848" imgH="3468986" progId="">
                  <p:embed/>
                  <p:pic>
                    <p:nvPicPr>
                      <p:cNvPr id="7314" name="Object 1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7786103" y="6044834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147">
            <a:extLst>
              <a:ext uri="{FF2B5EF4-FFF2-40B4-BE49-F238E27FC236}">
                <a16:creationId xmlns="" xmlns:a16="http://schemas.microsoft.com/office/drawing/2014/main" id="{702E0D1A-439A-46DE-9927-108459F319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5956654"/>
              </p:ext>
            </p:extLst>
          </p:nvPr>
        </p:nvGraphicFramePr>
        <p:xfrm flipH="1">
          <a:off x="6009722" y="5005377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8" name="多媒體項目" r:id="rId26" imgW="2344848" imgH="3468986" progId="">
                  <p:embed/>
                </p:oleObj>
              </mc:Choice>
              <mc:Fallback>
                <p:oleObj name="多媒體項目" r:id="rId26" imgW="2344848" imgH="3468986" progId="">
                  <p:embed/>
                  <p:pic>
                    <p:nvPicPr>
                      <p:cNvPr id="7315" name="Object 1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009722" y="5005377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" name="Object 148">
            <a:extLst>
              <a:ext uri="{FF2B5EF4-FFF2-40B4-BE49-F238E27FC236}">
                <a16:creationId xmlns="" xmlns:a16="http://schemas.microsoft.com/office/drawing/2014/main" id="{E16C48EA-23EC-4E14-8B79-0A74E03E84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5776039"/>
              </p:ext>
            </p:extLst>
          </p:nvPr>
        </p:nvGraphicFramePr>
        <p:xfrm flipH="1">
          <a:off x="4964520" y="4785231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9" name="多媒體項目" r:id="rId27" imgW="2344848" imgH="3468986" progId="">
                  <p:embed/>
                </p:oleObj>
              </mc:Choice>
              <mc:Fallback>
                <p:oleObj name="多媒體項目" r:id="rId27" imgW="2344848" imgH="3468986" progId="">
                  <p:embed/>
                  <p:pic>
                    <p:nvPicPr>
                      <p:cNvPr id="7316" name="Object 1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964520" y="4785231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" name="Object 149">
            <a:extLst>
              <a:ext uri="{FF2B5EF4-FFF2-40B4-BE49-F238E27FC236}">
                <a16:creationId xmlns="" xmlns:a16="http://schemas.microsoft.com/office/drawing/2014/main" id="{D9B83D5F-0BCC-43D0-8330-C1CE0C868C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2620157"/>
              </p:ext>
            </p:extLst>
          </p:nvPr>
        </p:nvGraphicFramePr>
        <p:xfrm flipH="1">
          <a:off x="4893083" y="4856668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0" name="多媒體項目" r:id="rId28" imgW="2344848" imgH="3468986" progId="">
                  <p:embed/>
                </p:oleObj>
              </mc:Choice>
              <mc:Fallback>
                <p:oleObj name="多媒體項目" r:id="rId28" imgW="2344848" imgH="3468986" progId="">
                  <p:embed/>
                  <p:pic>
                    <p:nvPicPr>
                      <p:cNvPr id="7317" name="Object 1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893083" y="4856668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" name="Object 150">
            <a:extLst>
              <a:ext uri="{FF2B5EF4-FFF2-40B4-BE49-F238E27FC236}">
                <a16:creationId xmlns="" xmlns:a16="http://schemas.microsoft.com/office/drawing/2014/main" id="{C6D7D01A-1CED-4201-B4A5-42D8B00449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308738"/>
              </p:ext>
            </p:extLst>
          </p:nvPr>
        </p:nvGraphicFramePr>
        <p:xfrm flipH="1">
          <a:off x="6413689" y="5301700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1" name="多媒體項目" r:id="rId29" imgW="2344848" imgH="3468986" progId="">
                  <p:embed/>
                </p:oleObj>
              </mc:Choice>
              <mc:Fallback>
                <p:oleObj name="多媒體項目" r:id="rId29" imgW="2344848" imgH="3468986" progId="">
                  <p:embed/>
                  <p:pic>
                    <p:nvPicPr>
                      <p:cNvPr id="7318" name="Object 1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413689" y="5301700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" name="Object 151">
            <a:extLst>
              <a:ext uri="{FF2B5EF4-FFF2-40B4-BE49-F238E27FC236}">
                <a16:creationId xmlns="" xmlns:a16="http://schemas.microsoft.com/office/drawing/2014/main" id="{D994FE15-1567-43AB-9BFD-9C8EEF0F54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1460112"/>
              </p:ext>
            </p:extLst>
          </p:nvPr>
        </p:nvGraphicFramePr>
        <p:xfrm flipH="1">
          <a:off x="7036546" y="5732933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2" name="多媒體項目" r:id="rId30" imgW="2344848" imgH="3468986" progId="">
                  <p:embed/>
                </p:oleObj>
              </mc:Choice>
              <mc:Fallback>
                <p:oleObj name="多媒體項目" r:id="rId30" imgW="2344848" imgH="3468986" progId="">
                  <p:embed/>
                  <p:pic>
                    <p:nvPicPr>
                      <p:cNvPr id="7319" name="Object 1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7036546" y="5732933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" name="Object 152">
            <a:extLst>
              <a:ext uri="{FF2B5EF4-FFF2-40B4-BE49-F238E27FC236}">
                <a16:creationId xmlns="" xmlns:a16="http://schemas.microsoft.com/office/drawing/2014/main" id="{48D0C4BD-ECBB-471A-9552-C27F8E4195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52662"/>
              </p:ext>
            </p:extLst>
          </p:nvPr>
        </p:nvGraphicFramePr>
        <p:xfrm flipH="1">
          <a:off x="5037545" y="4929693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3" name="多媒體項目" r:id="rId31" imgW="2344848" imgH="3468986" progId="">
                  <p:embed/>
                </p:oleObj>
              </mc:Choice>
              <mc:Fallback>
                <p:oleObj name="多媒體項目" r:id="rId31" imgW="2344848" imgH="3468986" progId="">
                  <p:embed/>
                  <p:pic>
                    <p:nvPicPr>
                      <p:cNvPr id="7320" name="Object 1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037545" y="4929693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" name="Object 153">
            <a:extLst>
              <a:ext uri="{FF2B5EF4-FFF2-40B4-BE49-F238E27FC236}">
                <a16:creationId xmlns="" xmlns:a16="http://schemas.microsoft.com/office/drawing/2014/main" id="{44F4227A-6056-4C35-BF7D-D28E960128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7479110"/>
              </p:ext>
            </p:extLst>
          </p:nvPr>
        </p:nvGraphicFramePr>
        <p:xfrm flipH="1">
          <a:off x="5796136" y="4731420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4" name="多媒體項目" r:id="rId32" imgW="2344848" imgH="3468986" progId="">
                  <p:embed/>
                </p:oleObj>
              </mc:Choice>
              <mc:Fallback>
                <p:oleObj name="多媒體項目" r:id="rId32" imgW="2344848" imgH="3468986" progId="">
                  <p:embed/>
                  <p:pic>
                    <p:nvPicPr>
                      <p:cNvPr id="7321" name="Object 1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5796136" y="4731420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" name="Object 136">
            <a:extLst>
              <a:ext uri="{FF2B5EF4-FFF2-40B4-BE49-F238E27FC236}">
                <a16:creationId xmlns="" xmlns:a16="http://schemas.microsoft.com/office/drawing/2014/main" id="{A1F7FC2F-6BF1-4847-BE84-163CE0246E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940188"/>
              </p:ext>
            </p:extLst>
          </p:nvPr>
        </p:nvGraphicFramePr>
        <p:xfrm flipH="1">
          <a:off x="3926657" y="5435589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5" name="多媒體項目" r:id="rId33" imgW="2344848" imgH="3468986" progId="">
                  <p:embed/>
                </p:oleObj>
              </mc:Choice>
              <mc:Fallback>
                <p:oleObj name="多媒體項目" r:id="rId33" imgW="2344848" imgH="3468986" progId="">
                  <p:embed/>
                  <p:pic>
                    <p:nvPicPr>
                      <p:cNvPr id="43" name="Object 1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3926657" y="5435589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" name="Object 136">
            <a:extLst>
              <a:ext uri="{FF2B5EF4-FFF2-40B4-BE49-F238E27FC236}">
                <a16:creationId xmlns="" xmlns:a16="http://schemas.microsoft.com/office/drawing/2014/main" id="{2C354431-519C-4C65-86DC-BF5989F033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3373012"/>
              </p:ext>
            </p:extLst>
          </p:nvPr>
        </p:nvGraphicFramePr>
        <p:xfrm flipH="1">
          <a:off x="4687888" y="5260964"/>
          <a:ext cx="141287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6" name="多媒體項目" r:id="rId34" imgW="2344848" imgH="3468986" progId="">
                  <p:embed/>
                </p:oleObj>
              </mc:Choice>
              <mc:Fallback>
                <p:oleObj name="多媒體項目" r:id="rId34" imgW="2344848" imgH="3468986" progId="">
                  <p:embed/>
                  <p:pic>
                    <p:nvPicPr>
                      <p:cNvPr id="44" name="Object 1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4687888" y="5260964"/>
                        <a:ext cx="141287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" name="Object 134">
            <a:extLst>
              <a:ext uri="{FF2B5EF4-FFF2-40B4-BE49-F238E27FC236}">
                <a16:creationId xmlns="" xmlns:a16="http://schemas.microsoft.com/office/drawing/2014/main" id="{50C408C6-B6C9-4E35-BD46-E6FDEEAA27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0815964"/>
              </p:ext>
            </p:extLst>
          </p:nvPr>
        </p:nvGraphicFramePr>
        <p:xfrm flipH="1">
          <a:off x="3895725" y="5214927"/>
          <a:ext cx="141288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7" name="多媒體項目" r:id="rId35" imgW="2344848" imgH="3468986" progId="">
                  <p:embed/>
                </p:oleObj>
              </mc:Choice>
              <mc:Fallback>
                <p:oleObj name="多媒體項目" r:id="rId35" imgW="2344848" imgH="3468986" progId="">
                  <p:embed/>
                  <p:pic>
                    <p:nvPicPr>
                      <p:cNvPr id="45" name="Object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3895725" y="5214927"/>
                        <a:ext cx="141288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" name="Text Box 25">
            <a:extLst>
              <a:ext uri="{FF2B5EF4-FFF2-40B4-BE49-F238E27FC236}">
                <a16:creationId xmlns="" xmlns:a16="http://schemas.microsoft.com/office/drawing/2014/main" id="{3B82F133-EE61-4E5A-A603-12B1CCB2E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5842" y="5870422"/>
            <a:ext cx="2228495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>
            <a:spAutoFit/>
          </a:bodyPr>
          <a:lstStyle/>
          <a:p>
            <a:r>
              <a:rPr lang="zh-TW" altLang="en-US" sz="2000" dirty="0">
                <a:solidFill>
                  <a:srgbClr val="000000"/>
                </a:solidFill>
                <a:ea typeface="標楷體" panose="03000509000000000000" pitchFamily="65" charset="-120"/>
              </a:rPr>
              <a:t>超過 </a:t>
            </a:r>
            <a:r>
              <a:rPr lang="en-US" altLang="zh-TW" sz="2000" dirty="0">
                <a:solidFill>
                  <a:srgbClr val="FF00FF"/>
                </a:solidFill>
                <a:ea typeface="新細明體" panose="02020500000000000000" pitchFamily="18" charset="-120"/>
              </a:rPr>
              <a:t>90+</a:t>
            </a:r>
            <a:r>
              <a:rPr lang="zh-TW" altLang="en-US" sz="2000" dirty="0">
                <a:solidFill>
                  <a:srgbClr val="000000"/>
                </a:solidFill>
                <a:ea typeface="標楷體" panose="03000509000000000000" pitchFamily="65" charset="-120"/>
              </a:rPr>
              <a:t>成功案例</a:t>
            </a:r>
            <a:endParaRPr lang="en-US" altLang="zh-TW" sz="2000" dirty="0">
              <a:solidFill>
                <a:srgbClr val="000000"/>
              </a:solidFill>
              <a:ea typeface="新細明體" panose="02020500000000000000" pitchFamily="18" charset="-120"/>
            </a:endParaRPr>
          </a:p>
        </p:txBody>
      </p:sp>
      <p:sp>
        <p:nvSpPr>
          <p:cNvPr id="164" name="矩形 13">
            <a:extLst>
              <a:ext uri="{FF2B5EF4-FFF2-40B4-BE49-F238E27FC236}">
                <a16:creationId xmlns="" xmlns:a16="http://schemas.microsoft.com/office/drawing/2014/main" id="{D8F9263E-F360-479C-AD0F-D59C48612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1395" y="1598316"/>
            <a:ext cx="1534593" cy="797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609600">
              <a:lnSpc>
                <a:spcPct val="80000"/>
              </a:lnSpc>
              <a:spcBef>
                <a:spcPct val="20000"/>
              </a:spcBef>
            </a:pPr>
            <a:r>
              <a:rPr kumimoji="0" lang="en-GB" altLang="zh-TW" sz="1200" b="1" dirty="0">
                <a:solidFill>
                  <a:srgbClr val="206EAF"/>
                </a:solidFill>
                <a:ea typeface="新細明體" panose="02020500000000000000" pitchFamily="18" charset="-120"/>
              </a:rPr>
              <a:t>Oceania: 3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Australia: 1</a:t>
            </a:r>
          </a:p>
          <a:p>
            <a:pPr marL="171450" indent="-17145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en-US" altLang="zh-TW" sz="1200" dirty="0">
                <a:solidFill>
                  <a:prstClr val="black"/>
                </a:solidFill>
                <a:ea typeface="新細明體" panose="02020500000000000000" pitchFamily="18" charset="-120"/>
              </a:rPr>
              <a:t>New Zealand: 2</a:t>
            </a:r>
            <a:endParaRPr kumimoji="0" lang="en-GB" altLang="zh-TW" sz="1200" dirty="0">
              <a:solidFill>
                <a:prstClr val="black"/>
              </a:solidFill>
              <a:ea typeface="新細明體" panose="02020500000000000000" pitchFamily="18" charset="-12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endParaRPr lang="en-GB" altLang="zh-TW" sz="1200" dirty="0">
              <a:solidFill>
                <a:srgbClr val="333399"/>
              </a:solidFill>
              <a:latin typeface="Calibri"/>
              <a:ea typeface="新細明體" panose="02020500000000000000" pitchFamily="18" charset="-120"/>
              <a:cs typeface="Times New Roman" pitchFamily="18" charset="0"/>
            </a:endParaRPr>
          </a:p>
        </p:txBody>
      </p:sp>
      <p:sp>
        <p:nvSpPr>
          <p:cNvPr id="165" name="Rectangle 1">
            <a:extLst>
              <a:ext uri="{FF2B5EF4-FFF2-40B4-BE49-F238E27FC236}">
                <a16:creationId xmlns="" xmlns:a16="http://schemas.microsoft.com/office/drawing/2014/main" id="{B3D01BE2-918D-47B6-8DAF-2908E48A2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99" y="572386"/>
            <a:ext cx="79211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en-US" sz="4400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成功案例</a:t>
            </a:r>
            <a:r>
              <a:rPr lang="en-US" altLang="zh-TW" sz="4400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4400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政府機關網路</a:t>
            </a:r>
            <a:endParaRPr lang="en-US" altLang="fr-FR" sz="4400" b="0" dirty="0">
              <a:solidFill>
                <a:srgbClr val="0175C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57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28" grpId="0"/>
      <p:bldP spid="129" grpId="0"/>
      <p:bldP spid="130" grpId="0"/>
      <p:bldP spid="163" grpId="0" animBg="1"/>
      <p:bldP spid="164" grpId="0"/>
      <p:bldP spid="16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投影片編號版面配置區 1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35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7" name="標題 1">
            <a:extLst>
              <a:ext uri="{FF2B5EF4-FFF2-40B4-BE49-F238E27FC236}">
                <a16:creationId xmlns="" xmlns:a16="http://schemas.microsoft.com/office/drawing/2014/main" id="{23182217-FFF9-492D-827E-A4255D67B9D8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1" lang="zh-TW" altLang="en-US" b="1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關鍵任務網路解決方案</a:t>
            </a:r>
            <a:r>
              <a:rPr kumimoji="1" lang="en-US" altLang="zh-TW" b="1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 </a:t>
            </a:r>
            <a:r>
              <a:rPr kumimoji="1" lang="zh-TW" altLang="en-US" b="1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市場預測</a:t>
            </a:r>
            <a:endParaRPr kumimoji="1" lang="zh-TW" altLang="en-US" b="1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endParaRPr>
          </a:p>
        </p:txBody>
      </p:sp>
      <p:sp>
        <p:nvSpPr>
          <p:cNvPr id="68" name="內容版面配置區 2">
            <a:extLst>
              <a:ext uri="{FF2B5EF4-FFF2-40B4-BE49-F238E27FC236}">
                <a16:creationId xmlns="" xmlns:a16="http://schemas.microsoft.com/office/drawing/2014/main" id="{906AC3D2-078F-443B-BFE2-478B1B2DAB85}"/>
              </a:ext>
            </a:extLst>
          </p:cNvPr>
          <p:cNvSpPr txBox="1">
            <a:spLocks/>
          </p:cNvSpPr>
          <p:nvPr/>
        </p:nvSpPr>
        <p:spPr>
          <a:xfrm>
            <a:off x="719138" y="1196975"/>
            <a:ext cx="8424862" cy="5040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全球公用事業通信市場：</a:t>
            </a:r>
            <a:endParaRPr kumimoji="0" lang="en-US" altLang="zh-TW" sz="2000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到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2026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年，全球公用事業通信市場規模預計將達到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232 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億美元，年複合增長率為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4.4%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，而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2021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年估計為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億美元。（譯自</a:t>
            </a:r>
            <a:r>
              <a:rPr kumimoji="0"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MarketsAndMarkets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0"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全球大眾運輸通信市場：</a:t>
            </a:r>
            <a:endParaRPr kumimoji="0" lang="en-US" altLang="zh-TW" sz="2000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全球智慧交通市場規模預計將從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年的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945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億美元增長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到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2025 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年的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1565 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億美元，年複合增長率（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CAGR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）為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10.6%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（譯自</a:t>
            </a:r>
            <a:r>
              <a:rPr kumimoji="0"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MarketsAndMarkets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0" lang="en-US" altLang="zh-TW" sz="20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全球石油及天然氣通信市場：</a:t>
            </a:r>
            <a:endParaRPr kumimoji="0" lang="en-US" altLang="zh-TW" sz="2000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油田通信市場預計將從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年的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34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億美元增長到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2025 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年的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45 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億美元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年複合增長率為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5.5%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（譯自</a:t>
            </a:r>
            <a:r>
              <a:rPr kumimoji="0"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MarketsAndMarkets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0" lang="en-US" altLang="zh-TW" sz="20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全球軍事通信市場：</a:t>
            </a:r>
            <a:endParaRPr kumimoji="0" lang="en-US" altLang="zh-TW" sz="2000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全球軍事通信市場規模將從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年的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334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億美元增長到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2025 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年的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406 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億美元，年複合增長率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(CAGR) 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 </a:t>
            </a:r>
            <a:r>
              <a:rPr kumimoji="0"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4.0%</a:t>
            </a:r>
            <a:r>
              <a:rPr kumimoji="0"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（譯自</a:t>
            </a:r>
            <a:r>
              <a:rPr kumimoji="0"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MarketsAndMarkets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0"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80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TW" altLang="en-US" sz="4400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議程</a:t>
            </a:r>
            <a:endParaRPr lang="en-US" altLang="zh-TW" sz="4400" b="1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8" name="Rectangle 3">
            <a:extLst>
              <a:ext uri="{FF2B5EF4-FFF2-40B4-BE49-F238E27FC236}">
                <a16:creationId xmlns=""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746137"/>
              </p:ext>
            </p:extLst>
          </p:nvPr>
        </p:nvGraphicFramePr>
        <p:xfrm>
          <a:off x="370053" y="1711765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363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37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="" xmlns:a16="http://schemas.microsoft.com/office/drawing/2014/main" id="{25BF086C-DF98-4178-BEE8-6A91DEA3D31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base">
              <a:spcAft>
                <a:spcPct val="0"/>
              </a:spcAft>
            </a:pPr>
            <a:r>
              <a:rPr kumimoji="1" lang="zh-TW" altLang="en-US" b="1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結語</a:t>
            </a:r>
            <a:endParaRPr kumimoji="1" lang="zh-TW" altLang="en-US" b="1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="" xmlns:a16="http://schemas.microsoft.com/office/drawing/2014/main" id="{6C3F7FBA-557D-4C87-B6E1-E265E4E03988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1340768"/>
            <a:ext cx="7920880" cy="47853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90000"/>
              </a:lnSpc>
              <a:spcAft>
                <a:spcPts val="0"/>
              </a:spcAft>
            </a:pPr>
            <a:endParaRPr kumimoji="0" lang="en-US" altLang="zh-TW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關鍵任務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(MCC)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通訊市場龐大並且需要客製化的整體解決方案。許多國家，例如美國、印度等多國皆針對重大基礎設施建設發起專項法案</a:t>
            </a:r>
            <a:endParaRPr kumimoji="0"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透過單一網管</a:t>
            </a:r>
            <a:r>
              <a:rPr kumimoji="0" lang="zh-TW" altLang="en-US" sz="2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系統，星通致力於成為一站式</a:t>
            </a:r>
            <a:r>
              <a:rPr kumimoji="0" lang="en-US" altLang="zh-TW" sz="2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MCC</a:t>
            </a:r>
            <a:r>
              <a:rPr kumimoji="0" lang="zh-TW" altLang="en-US" sz="2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網路解決方案提供商</a:t>
            </a:r>
            <a:endParaRPr kumimoji="0" lang="en-US" altLang="zh-TW" sz="21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zh-TW" sz="2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研發出</a:t>
            </a:r>
            <a:r>
              <a:rPr kumimoji="0" lang="en-US" altLang="zh-TW" sz="2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all-in-one</a:t>
            </a:r>
            <a:r>
              <a:rPr kumimoji="0" lang="zh-TW" altLang="en-US" sz="2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kumimoji="0" lang="zh-TW" altLang="zh-TW" sz="2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產品 以降低成本，降低空間及能源需求</a:t>
            </a:r>
            <a:endParaRPr kumimoji="0" lang="en-US" altLang="zh-TW" sz="21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2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市場行銷方式</a:t>
            </a:r>
            <a:r>
              <a:rPr kumimoji="0" lang="en-US" altLang="zh-TW" sz="2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  <a:p>
            <a:pPr lvl="1" fontAlgn="auto">
              <a:spcAft>
                <a:spcPts val="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星通線上</a:t>
            </a:r>
            <a:r>
              <a:rPr kumimoji="0"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網絡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平台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Loop-Webinar</a:t>
            </a:r>
          </a:p>
          <a:p>
            <a:pPr lvl="1" fontAlgn="auto">
              <a:spcAft>
                <a:spcPts val="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星通線上</a:t>
            </a:r>
            <a:r>
              <a:rPr kumimoji="0"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網</a:t>
            </a:r>
            <a:r>
              <a:rPr kumimoji="0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網路訓練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</a:t>
            </a:r>
            <a:endParaRPr kumimoji="0"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網際網路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化行銷</a:t>
            </a:r>
            <a:endParaRPr kumimoji="0"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透過星通的行銷及業務團隊進行前端簡報演示（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FE-1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FE-2</a:t>
            </a:r>
            <a:r>
              <a:rPr kumimoji="0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0"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星</a:t>
            </a:r>
            <a:r>
              <a:rPr kumimoji="0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通區域技術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服務中心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(TAC</a:t>
            </a:r>
            <a:r>
              <a:rPr kumimoji="0"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kumimoji="0"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在全球</a:t>
            </a:r>
            <a:r>
              <a:rPr kumimoji="0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擴展各國</a:t>
            </a:r>
            <a:r>
              <a:rPr kumimoji="0" lang="en-US" altLang="zh-TW" sz="20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PoP</a:t>
            </a:r>
            <a:r>
              <a:rPr kumimoji="0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（存在點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）以抓住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MCC 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終端客戶的老舊 </a:t>
            </a:r>
            <a:r>
              <a:rPr kumimoji="0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SDH/SONET </a:t>
            </a:r>
            <a:r>
              <a:rPr kumimoji="0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主幹網更換</a:t>
            </a:r>
            <a:r>
              <a:rPr kumimoji="0"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潮</a:t>
            </a:r>
          </a:p>
        </p:txBody>
      </p:sp>
    </p:spTree>
    <p:extLst>
      <p:ext uri="{BB962C8B-B14F-4D97-AF65-F5344CB8AC3E}">
        <p14:creationId xmlns:p14="http://schemas.microsoft.com/office/powerpoint/2010/main" val="248947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0175C0"/>
                </a:solidFill>
              </a:rPr>
              <a:t>www.looptelecom.com</a:t>
            </a:r>
            <a:endParaRPr lang="zh-TW" altLang="en-US" dirty="0">
              <a:solidFill>
                <a:srgbClr val="0175C0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38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2E6C7F4E-439F-4486-A6BC-2434A3B002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64" r="4535"/>
          <a:stretch/>
        </p:blipFill>
        <p:spPr>
          <a:xfrm>
            <a:off x="20541" y="1523642"/>
            <a:ext cx="4551459" cy="4123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91643B05-B620-4BF6-8C4E-308416B52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538" y="2780928"/>
            <a:ext cx="4427984" cy="3486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 Box 25">
            <a:extLst>
              <a:ext uri="{FF2B5EF4-FFF2-40B4-BE49-F238E27FC236}">
                <a16:creationId xmlns="" xmlns:a16="http://schemas.microsoft.com/office/drawing/2014/main" id="{F9BBC22D-83DC-4706-958D-2704E8D0C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4003" y="1747608"/>
            <a:ext cx="1980029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>
            <a:spAutoFit/>
          </a:bodyPr>
          <a:lstStyle/>
          <a:p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多語系網站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1134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39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TW" altLang="en-US" sz="4400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議程</a:t>
            </a:r>
            <a:endParaRPr lang="en-US" altLang="zh-TW" sz="4400" b="1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8" name="Rectangle 3">
            <a:extLst>
              <a:ext uri="{FF2B5EF4-FFF2-40B4-BE49-F238E27FC236}">
                <a16:creationId xmlns=""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2168055"/>
              </p:ext>
            </p:extLst>
          </p:nvPr>
        </p:nvGraphicFramePr>
        <p:xfrm>
          <a:off x="370053" y="1711765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4831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kumimoji="1" lang="zh-TW" altLang="en-US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公司介紹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3819" y="1178980"/>
            <a:ext cx="8424936" cy="5202347"/>
          </a:xfrm>
        </p:spPr>
        <p:txBody>
          <a:bodyPr>
            <a:noAutofit/>
          </a:bodyPr>
          <a:lstStyle/>
          <a:p>
            <a:pPr>
              <a:lnSpc>
                <a:spcPts val="1500"/>
              </a:lnSpc>
              <a:spcBef>
                <a:spcPts val="300"/>
              </a:spcBef>
            </a:pP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星通資訊成立於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1991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年，並於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2002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年成為上市公司</a:t>
            </a: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300"/>
              </a:spcBef>
            </a:pP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全球總部：新竹市科學工業園區</a:t>
            </a:r>
            <a:endParaRPr lang="en-US" altLang="zh-TW" sz="1800" dirty="0"/>
          </a:p>
          <a:p>
            <a:pPr>
              <a:spcBef>
                <a:spcPts val="300"/>
              </a:spcBef>
            </a:pP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產業範疇</a:t>
            </a: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zh-TW" altLang="en-US" sz="1600" dirty="0">
                <a:ea typeface="標楷體" panose="03000509000000000000" pitchFamily="65" charset="-120"/>
              </a:rPr>
              <a:t>網管系統</a:t>
            </a:r>
            <a:endParaRPr lang="en-US" altLang="zh-TW" sz="1600" dirty="0"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175C0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1600" dirty="0" smtClean="0">
                <a:solidFill>
                  <a:srgbClr val="0175C0"/>
                </a:solidFill>
                <a:ea typeface="標楷體" panose="03000509000000000000" pitchFamily="65" charset="-120"/>
              </a:rPr>
              <a:t>通用接入聚合</a:t>
            </a:r>
            <a:r>
              <a:rPr lang="zh-TW" altLang="en-US" sz="1600" dirty="0">
                <a:solidFill>
                  <a:srgbClr val="0175C0"/>
                </a:solidFill>
                <a:ea typeface="標楷體" panose="03000509000000000000" pitchFamily="65" charset="-120"/>
              </a:rPr>
              <a:t>多工機</a:t>
            </a:r>
            <a:endParaRPr lang="en-US" altLang="zh-TW" sz="1600" dirty="0">
              <a:solidFill>
                <a:srgbClr val="0175C0"/>
              </a:solidFill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175C0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1600" dirty="0">
                <a:solidFill>
                  <a:srgbClr val="0175C0"/>
                </a:solidFill>
                <a:ea typeface="標楷體" panose="03000509000000000000" pitchFamily="65" charset="-120"/>
              </a:rPr>
              <a:t>多工交叉連接接入設備</a:t>
            </a:r>
            <a:endParaRPr lang="en-US" altLang="zh-TW" sz="1600" dirty="0">
              <a:solidFill>
                <a:srgbClr val="0175C0"/>
              </a:solidFill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175C0"/>
                </a:solidFill>
                <a:ea typeface="標楷體" panose="03000509000000000000" pitchFamily="65" charset="-120"/>
              </a:rPr>
              <a:t> SDH/SONET-MPLS </a:t>
            </a:r>
            <a:r>
              <a:rPr lang="zh-TW" altLang="en-US" sz="1600" dirty="0">
                <a:solidFill>
                  <a:srgbClr val="0175C0"/>
                </a:solidFill>
                <a:ea typeface="標楷體" panose="03000509000000000000" pitchFamily="65" charset="-120"/>
              </a:rPr>
              <a:t>混合型傳輸設備</a:t>
            </a:r>
            <a:endParaRPr lang="en-US" altLang="zh-TW" sz="1600" dirty="0">
              <a:solidFill>
                <a:srgbClr val="0175C0"/>
              </a:solidFill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175C0"/>
                </a:solidFill>
                <a:ea typeface="標楷體" panose="03000509000000000000" pitchFamily="65" charset="-120"/>
              </a:rPr>
              <a:t> L2/CE/L3/MPLS</a:t>
            </a:r>
            <a:r>
              <a:rPr lang="zh-TW" altLang="en-US" sz="1600" dirty="0">
                <a:solidFill>
                  <a:srgbClr val="0175C0"/>
                </a:solidFill>
                <a:ea typeface="標楷體" panose="03000509000000000000" pitchFamily="65" charset="-120"/>
              </a:rPr>
              <a:t>電信級封包交換設備</a:t>
            </a:r>
            <a:endParaRPr lang="en-US" altLang="zh-TW" sz="1600" dirty="0">
              <a:solidFill>
                <a:srgbClr val="0175C0"/>
              </a:solidFill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C00000"/>
                </a:solidFill>
                <a:ea typeface="標楷體" panose="03000509000000000000" pitchFamily="65" charset="-120"/>
              </a:rPr>
              <a:t> TDM over Ethernet (</a:t>
            </a:r>
            <a:r>
              <a:rPr lang="en-US" altLang="zh-TW" sz="1600" dirty="0" err="1">
                <a:solidFill>
                  <a:srgbClr val="C00000"/>
                </a:solidFill>
                <a:ea typeface="標楷體" panose="03000509000000000000" pitchFamily="65" charset="-120"/>
              </a:rPr>
              <a:t>TDMoE</a:t>
            </a:r>
            <a:r>
              <a:rPr lang="en-US" altLang="zh-TW" sz="1600" dirty="0">
                <a:solidFill>
                  <a:srgbClr val="C00000"/>
                </a:solidFill>
                <a:ea typeface="標楷體" panose="03000509000000000000" pitchFamily="65" charset="-120"/>
              </a:rPr>
              <a:t>)</a:t>
            </a:r>
            <a:r>
              <a:rPr lang="zh-TW" altLang="en-US" sz="1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仿真橋接虛擬網路設備解決方案</a:t>
            </a:r>
            <a:endParaRPr lang="en-US" altLang="zh-TW" sz="1600" dirty="0">
              <a:solidFill>
                <a:srgbClr val="C00000"/>
              </a:solidFill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en-US" altLang="zh-TW" sz="1600" dirty="0">
                <a:ea typeface="標楷體" panose="03000509000000000000" pitchFamily="65" charset="-120"/>
              </a:rPr>
              <a:t> </a:t>
            </a:r>
            <a:r>
              <a:rPr lang="en-US" altLang="zh-TW" sz="1600" dirty="0">
                <a:solidFill>
                  <a:srgbClr val="006600"/>
                </a:solidFill>
                <a:ea typeface="標楷體" panose="03000509000000000000" pitchFamily="65" charset="-120"/>
              </a:rPr>
              <a:t>3G/4G/5G</a:t>
            </a:r>
            <a:r>
              <a:rPr lang="zh-TW" altLang="en-US" sz="1600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基地台光纖接入網路解決方案</a:t>
            </a:r>
            <a:endParaRPr lang="en-US" altLang="zh-TW" sz="1600" dirty="0">
              <a:solidFill>
                <a:srgbClr val="006600"/>
              </a:solidFill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zh-TW" altLang="en-US" sz="1600" dirty="0">
                <a:solidFill>
                  <a:srgbClr val="FF6699"/>
                </a:solidFill>
                <a:ea typeface="標楷體" panose="03000509000000000000" pitchFamily="65" charset="-120"/>
              </a:rPr>
              <a:t>新世代企業辦公室區域網路解決方案</a:t>
            </a:r>
            <a:endParaRPr lang="en-US" altLang="zh-TW" sz="1600" dirty="0">
              <a:solidFill>
                <a:srgbClr val="FF6699"/>
              </a:solidFill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zh-TW" altLang="en-US" sz="1600" dirty="0">
                <a:solidFill>
                  <a:srgbClr val="FF6699"/>
                </a:solidFill>
                <a:ea typeface="標楷體" panose="03000509000000000000" pitchFamily="65" charset="-120"/>
              </a:rPr>
              <a:t>視訊監控解決方案</a:t>
            </a:r>
            <a:endParaRPr lang="en-US" altLang="zh-TW" sz="1600" dirty="0">
              <a:solidFill>
                <a:srgbClr val="FF6699"/>
              </a:solidFill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zh-TW" altLang="en-US" sz="1600" dirty="0">
                <a:solidFill>
                  <a:srgbClr val="FF6699"/>
                </a:solidFill>
                <a:ea typeface="標楷體" panose="03000509000000000000" pitchFamily="65" charset="-120"/>
              </a:rPr>
              <a:t>資訊安全解決方案</a:t>
            </a:r>
            <a:endParaRPr lang="en-US" altLang="zh-TW" sz="1600" dirty="0">
              <a:solidFill>
                <a:srgbClr val="FF6699"/>
              </a:solidFill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FF6699"/>
                </a:solidFill>
                <a:ea typeface="標楷體" panose="03000509000000000000" pitchFamily="65" charset="-120"/>
              </a:rPr>
              <a:t> </a:t>
            </a:r>
            <a:r>
              <a:rPr lang="en-US" altLang="zh-TW" sz="1600" dirty="0" err="1">
                <a:solidFill>
                  <a:srgbClr val="FF6699"/>
                </a:solidFill>
                <a:ea typeface="標楷體" panose="03000509000000000000" pitchFamily="65" charset="-120"/>
              </a:rPr>
              <a:t>IIoT</a:t>
            </a:r>
            <a:r>
              <a:rPr lang="zh-TW" altLang="en-US" sz="1600" dirty="0">
                <a:solidFill>
                  <a:srgbClr val="FF6699"/>
                </a:solidFill>
                <a:ea typeface="標楷體" panose="03000509000000000000" pitchFamily="65" charset="-120"/>
              </a:rPr>
              <a:t>解決方案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4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653671"/>
            <a:ext cx="3024188" cy="1749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文字方塊 7"/>
          <p:cNvSpPr txBox="1"/>
          <p:nvPr/>
        </p:nvSpPr>
        <p:spPr>
          <a:xfrm>
            <a:off x="4546227" y="3648254"/>
            <a:ext cx="2350323" cy="338554"/>
          </a:xfrm>
          <a:prstGeom prst="rect">
            <a:avLst/>
          </a:prstGeom>
          <a:noFill/>
          <a:ln>
            <a:solidFill>
              <a:srgbClr val="0175C0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TW" altLang="en-US" sz="1600" i="1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主要用於</a:t>
            </a:r>
            <a:r>
              <a:rPr lang="en-US" altLang="zh-TW" sz="1600" i="1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MCC </a:t>
            </a:r>
            <a:r>
              <a:rPr lang="zh-TW" altLang="en-US" sz="1600" i="1" dirty="0">
                <a:solidFill>
                  <a:srgbClr val="0175C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解決方案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6858269" y="4045926"/>
            <a:ext cx="2232323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i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主要用於</a:t>
            </a:r>
            <a:r>
              <a:rPr kumimoji="0" lang="en-US" altLang="zh-TW" sz="1600" i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TDM</a:t>
            </a:r>
            <a:r>
              <a:rPr kumimoji="0" lang="zh-TW" altLang="en-US" sz="1600" i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傳輸到封包傳輸的轉換解決方案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4932040" y="4721873"/>
            <a:ext cx="3240360" cy="338554"/>
          </a:xfrm>
          <a:prstGeom prst="rect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i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主要用於行動通訊基地台光纖通訊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4427984" y="5220321"/>
            <a:ext cx="2664296" cy="584775"/>
          </a:xfrm>
          <a:prstGeom prst="rect">
            <a:avLst/>
          </a:prstGeom>
          <a:solidFill>
            <a:schemeClr val="bg1"/>
          </a:solidFill>
          <a:ln>
            <a:solidFill>
              <a:srgbClr val="FF6699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i="1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主要用於新世代企業辦公室</a:t>
            </a:r>
            <a:r>
              <a:rPr kumimoji="0" lang="en-US" altLang="zh-TW" sz="1600" i="1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kumimoji="0" lang="zh-TW" altLang="en-US" sz="1600" i="1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的安全網路解決方案</a:t>
            </a:r>
          </a:p>
        </p:txBody>
      </p:sp>
    </p:spTree>
    <p:extLst>
      <p:ext uri="{BB962C8B-B14F-4D97-AF65-F5344CB8AC3E}">
        <p14:creationId xmlns:p14="http://schemas.microsoft.com/office/powerpoint/2010/main" val="171181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  <p:bldP spid="10" grpId="0" animBg="1"/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40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03698641-8D81-4289-BF41-599E0ACAE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916113"/>
            <a:ext cx="7362825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40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>
            <a:extLst>
              <a:ext uri="{FF2B5EF4-FFF2-40B4-BE49-F238E27FC236}">
                <a16:creationId xmlns="" xmlns:a16="http://schemas.microsoft.com/office/drawing/2014/main" id="{151F1F9B-18BC-451D-A768-B2B1EE861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>
              <a:spcAft>
                <a:spcPct val="0"/>
              </a:spcAft>
            </a:pPr>
            <a:r>
              <a:rPr kumimoji="1" lang="zh-TW" altLang="en-US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星通資訊總公司</a:t>
            </a:r>
          </a:p>
        </p:txBody>
      </p:sp>
      <p:pic>
        <p:nvPicPr>
          <p:cNvPr id="11" name="內容版面配置區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68" y="1309024"/>
            <a:ext cx="3600000" cy="1975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5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5" name="Picture 6" descr="IMG_5785"/>
          <p:cNvPicPr>
            <a:picLocks noChangeAspect="1" noChangeArrowheads="1"/>
          </p:cNvPicPr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>
            <a:off x="683568" y="3645024"/>
            <a:ext cx="3600000" cy="2403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5715824" y="6154765"/>
            <a:ext cx="20965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網路模擬</a:t>
            </a:r>
            <a:r>
              <a:rPr kumimoji="0" lang="en-US" altLang="zh-TW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BETA</a:t>
            </a:r>
            <a:r>
              <a:rPr kumimoji="0" lang="zh-TW" altLang="en-US" sz="14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測試場域</a:t>
            </a:r>
            <a:endParaRPr kumimoji="0" lang="zh-TW" altLang="en-US" sz="1400" b="1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786358" y="6154765"/>
            <a:ext cx="11721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電波隔離室 </a:t>
            </a:r>
          </a:p>
        </p:txBody>
      </p:sp>
      <p:sp>
        <p:nvSpPr>
          <p:cNvPr id="14" name="矩形 13"/>
          <p:cNvSpPr/>
          <p:nvPr/>
        </p:nvSpPr>
        <p:spPr>
          <a:xfrm>
            <a:off x="1776666" y="3337247"/>
            <a:ext cx="11915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設計中心</a:t>
            </a:r>
            <a:endParaRPr kumimoji="0" lang="zh-TW" altLang="en-US" sz="1400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11" descr="Run in room_1">
            <a:extLst>
              <a:ext uri="{FF2B5EF4-FFF2-40B4-BE49-F238E27FC236}">
                <a16:creationId xmlns="" xmlns:a16="http://schemas.microsoft.com/office/drawing/2014/main" id="{583336B8-69ED-4E67-AB43-6EEEA5851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702" y="1307198"/>
            <a:ext cx="376555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圖片 1">
            <a:extLst>
              <a:ext uri="{FF2B5EF4-FFF2-40B4-BE49-F238E27FC236}">
                <a16:creationId xmlns="" xmlns:a16="http://schemas.microsoft.com/office/drawing/2014/main" id="{1A481F7B-031F-4325-BF93-626241AEFB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681" y="3654445"/>
            <a:ext cx="3765550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4EF2F477-37EA-4961-A044-18ECE2E83CA4}"/>
              </a:ext>
            </a:extLst>
          </p:cNvPr>
          <p:cNvSpPr/>
          <p:nvPr/>
        </p:nvSpPr>
        <p:spPr>
          <a:xfrm>
            <a:off x="6492223" y="3337247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工廠</a:t>
            </a:r>
          </a:p>
        </p:txBody>
      </p:sp>
    </p:spTree>
    <p:extLst>
      <p:ext uri="{BB962C8B-B14F-4D97-AF65-F5344CB8AC3E}">
        <p14:creationId xmlns:p14="http://schemas.microsoft.com/office/powerpoint/2010/main" val="363306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Autofit/>
          </a:bodyPr>
          <a:lstStyle/>
          <a:p>
            <a:r>
              <a:rPr kumimoji="1" lang="zh-TW" altLang="en-US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大型電信公司工廠稽核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600" y="2276872"/>
            <a:ext cx="7200800" cy="3849291"/>
          </a:xfrm>
        </p:spPr>
        <p:txBody>
          <a:bodyPr>
            <a:normAutofit/>
          </a:bodyPr>
          <a:lstStyle/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美國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某通信設備公司</a:t>
            </a:r>
            <a:r>
              <a:rPr lang="en-US" altLang="zh-TW" sz="2000" b="1" dirty="0"/>
              <a:t>: </a:t>
            </a:r>
            <a:r>
              <a:rPr lang="en-US" altLang="zh-TW" sz="2000" dirty="0"/>
              <a:t>November 2001, September 2007, </a:t>
            </a:r>
            <a:br>
              <a:rPr lang="en-US" altLang="zh-TW" sz="2000" dirty="0"/>
            </a:br>
            <a:r>
              <a:rPr lang="en-US" altLang="zh-TW" sz="2000" dirty="0"/>
              <a:t>February 2011, February 2012</a:t>
            </a:r>
          </a:p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芬蘭某通信設備公司</a:t>
            </a:r>
            <a:r>
              <a:rPr lang="en-US" altLang="zh-TW" sz="2000" b="1" dirty="0"/>
              <a:t>: </a:t>
            </a:r>
            <a:r>
              <a:rPr lang="en-US" altLang="zh-TW" sz="2000" dirty="0"/>
              <a:t>August 2004</a:t>
            </a:r>
          </a:p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法國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某電力設備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公司</a:t>
            </a:r>
            <a:r>
              <a:rPr lang="en-US" altLang="zh-TW" sz="2000" b="1" dirty="0"/>
              <a:t>: </a:t>
            </a:r>
            <a:r>
              <a:rPr lang="en-US" altLang="zh-TW" sz="2000" dirty="0"/>
              <a:t>July 2004, July 2005</a:t>
            </a:r>
          </a:p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日本某通信設備公司</a:t>
            </a:r>
            <a:r>
              <a:rPr lang="en-US" altLang="zh-TW" sz="2000" b="1" dirty="0"/>
              <a:t>: </a:t>
            </a:r>
            <a:r>
              <a:rPr lang="en-US" altLang="zh-TW" sz="2000" dirty="0"/>
              <a:t>December 2008, February 2009</a:t>
            </a:r>
          </a:p>
          <a:p>
            <a:endParaRPr lang="zh-TW" altLang="en-US" sz="2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6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6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DB1F43-D679-410D-B7A5-994C7A73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0B4E-BE18-4DE7-9F00-41C0B7841A53}" type="slidenum">
              <a:rPr lang="zh-TW" altLang="en-US" smtClean="0">
                <a:solidFill>
                  <a:prstClr val="white"/>
                </a:solidFill>
              </a:rPr>
              <a:pPr/>
              <a:t>7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1B5247CB-A877-4C35-AB71-6689F5A7181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3337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TW" altLang="en-US" sz="4400" b="1" dirty="0">
                <a:solidFill>
                  <a:srgbClr val="4F81B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議程</a:t>
            </a:r>
            <a:endParaRPr lang="en-US" altLang="zh-TW" sz="4400" b="1" dirty="0">
              <a:solidFill>
                <a:srgbClr val="4F81BD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8" name="Rectangle 3">
            <a:extLst>
              <a:ext uri="{FF2B5EF4-FFF2-40B4-BE49-F238E27FC236}">
                <a16:creationId xmlns="" xmlns:a16="http://schemas.microsoft.com/office/drawing/2014/main" id="{B8C0E4A6-C399-4FBC-A582-BDEA85154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5467412"/>
              </p:ext>
            </p:extLst>
          </p:nvPr>
        </p:nvGraphicFramePr>
        <p:xfrm>
          <a:off x="370053" y="1711765"/>
          <a:ext cx="8202476" cy="438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6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1691680" y="474615"/>
            <a:ext cx="5886450" cy="48577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defRPr/>
            </a:pPr>
            <a:r>
              <a:rPr lang="zh-TW" altLang="en-US" sz="2400" b="1" kern="0" dirty="0">
                <a:solidFill>
                  <a:srgbClr val="002060"/>
                </a:solidFill>
                <a:latin typeface="Cambria" panose="02040503050406030204" pitchFamily="18" charset="0"/>
              </a:rPr>
              <a:t>星通資訊股份有限公司</a:t>
            </a:r>
            <a:endParaRPr lang="en-US" altLang="zh-TW" sz="2400" b="1" kern="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zh-TW" altLang="en-US" sz="2000" b="1" kern="0" dirty="0">
                <a:solidFill>
                  <a:srgbClr val="002060"/>
                </a:solidFill>
                <a:latin typeface="Cambria" panose="02040503050406030204" pitchFamily="18" charset="0"/>
              </a:rPr>
              <a:t>合併綜合損益表</a:t>
            </a:r>
            <a:endParaRPr lang="zh-TW" altLang="en-US" sz="2000" b="1" kern="0" dirty="0">
              <a:solidFill>
                <a:srgbClr val="002060"/>
              </a:solidFill>
              <a:latin typeface="Cambria" panose="02040503050406030204" pitchFamily="18" charset="0"/>
              <a:ea typeface="標楷體" panose="03000509000000000000" pitchFamily="65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617615"/>
            <a:ext cx="6912768" cy="4525963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557213" indent="-2143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857250" indent="-1714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200150" indent="-1714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1543050" indent="-1714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1885950" indent="-1714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228850" indent="-1714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2571750" indent="-1714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2914650" indent="-1714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4EA1052-C640-45CA-A29D-B125AE12416E}" type="slidenum">
              <a:rPr lang="en-US" altLang="zh-TW">
                <a:solidFill>
                  <a:schemeClr val="bg1"/>
                </a:solidFill>
              </a:rPr>
              <a:pPr/>
              <a:t>8</a:t>
            </a:fld>
            <a:endParaRPr lang="en-US" altLang="zh-TW" dirty="0">
              <a:solidFill>
                <a:schemeClr val="bg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813417" y="1251249"/>
            <a:ext cx="1642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110/1/1~110/9/30</a:t>
            </a:r>
            <a:endParaRPr lang="zh-TW" altLang="en-US" sz="1200" b="1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8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/>
          </p:cNvSpPr>
          <p:nvPr/>
        </p:nvSpPr>
        <p:spPr>
          <a:xfrm>
            <a:off x="1375077" y="1662992"/>
            <a:ext cx="5886450" cy="48577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defRPr/>
            </a:pPr>
            <a:endParaRPr lang="zh-TW" altLang="en-US" sz="3000" kern="0" dirty="0">
              <a:solidFill>
                <a:srgbClr val="002060"/>
              </a:solidFill>
              <a:latin typeface="Cambria" panose="02040503050406030204" pitchFamily="18" charset="0"/>
              <a:ea typeface="標楷體" panose="03000509000000000000" pitchFamily="65" charset="-120"/>
            </a:endParaRPr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1601391" y="1322785"/>
            <a:ext cx="5886450" cy="3238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defRPr/>
            </a:pPr>
            <a:endParaRPr lang="zh-TW" altLang="en-US" sz="1800" kern="0" dirty="0">
              <a:solidFill>
                <a:srgbClr val="002060"/>
              </a:solidFill>
              <a:latin typeface="Cambria" panose="02040503050406030204" pitchFamily="18" charset="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557213" indent="-2143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857250" indent="-1714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200150" indent="-1714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1543050" indent="-1714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1885950" indent="-1714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228850" indent="-1714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2571750" indent="-1714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2914650" indent="-1714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C2B1AAA4-19C5-45FB-8BBB-2A87D9AB0EE0}" type="slidenum">
              <a:rPr lang="en-US" altLang="zh-TW">
                <a:solidFill>
                  <a:schemeClr val="bg1"/>
                </a:solidFill>
              </a:rPr>
              <a:pPr/>
              <a:t>9</a:t>
            </a:fld>
            <a:endParaRPr lang="en-US" altLang="zh-TW" dirty="0">
              <a:solidFill>
                <a:schemeClr val="bg1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058562" y="1226420"/>
            <a:ext cx="972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110/9/30</a:t>
            </a:r>
            <a:endParaRPr lang="zh-TW" altLang="en-US" sz="1200" b="1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1601391" y="466154"/>
            <a:ext cx="5886450" cy="48577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defRPr/>
            </a:pPr>
            <a:r>
              <a:rPr lang="zh-TW" altLang="en-US" sz="2400" b="1" kern="0" dirty="0">
                <a:solidFill>
                  <a:srgbClr val="002060"/>
                </a:solidFill>
                <a:latin typeface="Cambria" panose="02040503050406030204" pitchFamily="18" charset="0"/>
              </a:rPr>
              <a:t>星通資訊股份有限公司</a:t>
            </a:r>
          </a:p>
          <a:p>
            <a:pPr algn="ctr">
              <a:defRPr/>
            </a:pPr>
            <a:r>
              <a:rPr lang="zh-TW" altLang="en-US" sz="2000" b="1" kern="0" dirty="0">
                <a:solidFill>
                  <a:srgbClr val="002060"/>
                </a:solidFill>
                <a:latin typeface="Cambria" panose="02040503050406030204" pitchFamily="18" charset="0"/>
              </a:rPr>
              <a:t>合併資產負債表</a:t>
            </a:r>
            <a:endParaRPr lang="zh-TW" altLang="en-US" sz="2000" b="1" kern="0" dirty="0">
              <a:solidFill>
                <a:srgbClr val="002060"/>
              </a:solidFill>
              <a:latin typeface="Cambria" panose="02040503050406030204" pitchFamily="18" charset="0"/>
              <a:ea typeface="標楷體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654563"/>
            <a:ext cx="6464846" cy="430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4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imes New Roman"/>
        <a:ea typeface="新細明體"/>
        <a:cs typeface="Arial"/>
      </a:majorFont>
      <a:minorFont>
        <a:latin typeface="Times New Roman"/>
        <a:ea typeface="新細明體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4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6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imes New Roman"/>
        <a:ea typeface="新細明體"/>
        <a:cs typeface="Arial"/>
      </a:majorFont>
      <a:minorFont>
        <a:latin typeface="Times New Roman"/>
        <a:ea typeface="新細明體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5431</TotalTime>
  <Words>2910</Words>
  <Application>Microsoft Office PowerPoint</Application>
  <PresentationFormat>如螢幕大小 (4:3)</PresentationFormat>
  <Paragraphs>808</Paragraphs>
  <Slides>40</Slides>
  <Notes>10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14</vt:i4>
      </vt:variant>
      <vt:variant>
        <vt:lpstr>內嵌 OLE 伺服程式</vt:lpstr>
      </vt:variant>
      <vt:variant>
        <vt:i4>3</vt:i4>
      </vt:variant>
      <vt:variant>
        <vt:lpstr>投影片標題</vt:lpstr>
      </vt:variant>
      <vt:variant>
        <vt:i4>40</vt:i4>
      </vt:variant>
    </vt:vector>
  </HeadingPairs>
  <TitlesOfParts>
    <vt:vector size="67" baseType="lpstr">
      <vt:lpstr>Arial Unicode MS</vt:lpstr>
      <vt:lpstr>細明體</vt:lpstr>
      <vt:lpstr>新細明體</vt:lpstr>
      <vt:lpstr>標楷體</vt:lpstr>
      <vt:lpstr>標楷體</vt:lpstr>
      <vt:lpstr>Arial</vt:lpstr>
      <vt:lpstr>Calibri</vt:lpstr>
      <vt:lpstr>Cambria</vt:lpstr>
      <vt:lpstr>Times New Roman</vt:lpstr>
      <vt:lpstr>Verdana</vt:lpstr>
      <vt:lpstr>預設簡報設計</vt:lpstr>
      <vt:lpstr>Office 佈景主題</vt:lpstr>
      <vt:lpstr>2_Office 佈景主題</vt:lpstr>
      <vt:lpstr>3_Office 佈景主題</vt:lpstr>
      <vt:lpstr>4_Office 佈景主題</vt:lpstr>
      <vt:lpstr>5_Office 佈景主題</vt:lpstr>
      <vt:lpstr>6_Office 佈景主題</vt:lpstr>
      <vt:lpstr>16_預設簡報設計</vt:lpstr>
      <vt:lpstr>7_Office 佈景主題</vt:lpstr>
      <vt:lpstr>8_Office 佈景主題</vt:lpstr>
      <vt:lpstr>9_Office 佈景主題</vt:lpstr>
      <vt:lpstr>12_Office 佈景主題</vt:lpstr>
      <vt:lpstr>13_Office 佈景主題</vt:lpstr>
      <vt:lpstr>14_Office 佈景主題</vt:lpstr>
      <vt:lpstr>點陣圖影像</vt:lpstr>
      <vt:lpstr>CAD 繪圖</vt:lpstr>
      <vt:lpstr>多媒體項目</vt:lpstr>
      <vt:lpstr>PowerPoint 簡報</vt:lpstr>
      <vt:lpstr>PowerPoint 簡報</vt:lpstr>
      <vt:lpstr>PowerPoint 簡報</vt:lpstr>
      <vt:lpstr>公司介紹</vt:lpstr>
      <vt:lpstr>星通資訊總公司</vt:lpstr>
      <vt:lpstr>大型電信公司工廠稽核</vt:lpstr>
      <vt:lpstr>PowerPoint 簡報</vt:lpstr>
      <vt:lpstr>PowerPoint 簡報</vt:lpstr>
      <vt:lpstr>PowerPoint 簡報</vt:lpstr>
      <vt:lpstr>PowerPoint 簡報</vt:lpstr>
      <vt:lpstr>PowerPoint 簡報</vt:lpstr>
      <vt:lpstr>國際標準認證</vt:lpstr>
      <vt:lpstr>PowerPoint 簡報</vt:lpstr>
      <vt:lpstr>12 種網路解決方案</vt:lpstr>
      <vt:lpstr>PowerPoint 簡報</vt:lpstr>
      <vt:lpstr>關鍵任務通訊解決方案 市場機會與網路模型</vt:lpstr>
      <vt:lpstr>O9400R  傳輸設備</vt:lpstr>
      <vt:lpstr>PowerPoint 簡報</vt:lpstr>
      <vt:lpstr>PowerPoint 簡報</vt:lpstr>
      <vt:lpstr>G7800傳輸/接入設備</vt:lpstr>
      <vt:lpstr>其他主要接入設備</vt:lpstr>
      <vt:lpstr>PowerPoint 簡報</vt:lpstr>
      <vt:lpstr>關鍵任務通訊解決方案 市場機會與網路模型</vt:lpstr>
      <vt:lpstr>PowerPoint 簡報</vt:lpstr>
      <vt:lpstr>PowerPoint 簡報</vt:lpstr>
      <vt:lpstr>關鍵任務通訊解決方案 市場機會與網路模型</vt:lpstr>
      <vt:lpstr>PowerPoint 簡報</vt:lpstr>
      <vt:lpstr>PowerPoint 簡報</vt:lpstr>
      <vt:lpstr>PowerPoint 簡報</vt:lpstr>
      <vt:lpstr>PowerPoint 簡報</vt:lpstr>
      <vt:lpstr>成功案例-主要電力產業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www.looptelecom.com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葉茂林</dc:creator>
  <cp:lastModifiedBy>張小玲</cp:lastModifiedBy>
  <cp:revision>207</cp:revision>
  <dcterms:created xsi:type="dcterms:W3CDTF">2018-10-05T06:03:54Z</dcterms:created>
  <dcterms:modified xsi:type="dcterms:W3CDTF">2021-11-11T03:15:23Z</dcterms:modified>
</cp:coreProperties>
</file>