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6" r:id="rId1"/>
    <p:sldMasterId id="2147483969" r:id="rId2"/>
    <p:sldMasterId id="2147483982" r:id="rId3"/>
    <p:sldMasterId id="2147483995" r:id="rId4"/>
    <p:sldMasterId id="2147484036" r:id="rId5"/>
    <p:sldMasterId id="2147484062" r:id="rId6"/>
    <p:sldMasterId id="2147484095" r:id="rId7"/>
    <p:sldMasterId id="2147484108" r:id="rId8"/>
    <p:sldMasterId id="2147484167" r:id="rId9"/>
  </p:sldMasterIdLst>
  <p:notesMasterIdLst>
    <p:notesMasterId r:id="rId35"/>
  </p:notesMasterIdLst>
  <p:handoutMasterIdLst>
    <p:handoutMasterId r:id="rId36"/>
  </p:handoutMasterIdLst>
  <p:sldIdLst>
    <p:sldId id="449" r:id="rId10"/>
    <p:sldId id="257" r:id="rId11"/>
    <p:sldId id="491" r:id="rId12"/>
    <p:sldId id="450" r:id="rId13"/>
    <p:sldId id="454" r:id="rId14"/>
    <p:sldId id="492" r:id="rId15"/>
    <p:sldId id="34364" r:id="rId16"/>
    <p:sldId id="34365" r:id="rId17"/>
    <p:sldId id="493" r:id="rId18"/>
    <p:sldId id="488" r:id="rId19"/>
    <p:sldId id="557" r:id="rId20"/>
    <p:sldId id="494" r:id="rId21"/>
    <p:sldId id="401" r:id="rId22"/>
    <p:sldId id="34366" r:id="rId23"/>
    <p:sldId id="34367" r:id="rId24"/>
    <p:sldId id="34368" r:id="rId25"/>
    <p:sldId id="34369" r:id="rId26"/>
    <p:sldId id="712" r:id="rId27"/>
    <p:sldId id="34370" r:id="rId28"/>
    <p:sldId id="34375" r:id="rId29"/>
    <p:sldId id="495" r:id="rId30"/>
    <p:sldId id="34373" r:id="rId31"/>
    <p:sldId id="34374" r:id="rId32"/>
    <p:sldId id="496" r:id="rId33"/>
    <p:sldId id="312" r:id="rId34"/>
  </p:sldIdLst>
  <p:sldSz cx="12192000" cy="6858000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ctor-lin" initials="victo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E55809"/>
    <a:srgbClr val="FF6699"/>
    <a:srgbClr val="FF99FF"/>
    <a:srgbClr val="FF9900"/>
    <a:srgbClr val="0000FF"/>
    <a:srgbClr val="8061A5"/>
    <a:srgbClr val="973333"/>
    <a:srgbClr val="78933D"/>
    <a:srgbClr val="806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5026" autoAdjust="0"/>
  </p:normalViewPr>
  <p:slideViewPr>
    <p:cSldViewPr>
      <p:cViewPr varScale="1">
        <p:scale>
          <a:sx n="113" d="100"/>
          <a:sy n="113" d="100"/>
        </p:scale>
        <p:origin x="396" y="-12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31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viewProps" Target="viewProps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966AAA-ACE6-4DD9-9258-D8644640A34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266967-5055-49F5-967A-4E6128FA416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000" b="1" i="0" baseline="0" dirty="0"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公司介紹</a:t>
          </a:r>
          <a:endParaRPr lang="en-US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C5D61A-8D88-4C4A-BD51-E90519D4B9FC}" type="parTrans" cxnId="{4E07CF2B-FB50-4800-BB3D-5223FED3EE2E}">
      <dgm:prSet/>
      <dgm:spPr/>
      <dgm:t>
        <a:bodyPr/>
        <a:lstStyle/>
        <a:p>
          <a:endParaRPr lang="en-US" sz="2000"/>
        </a:p>
      </dgm:t>
    </dgm:pt>
    <dgm:pt modelId="{6612CC81-2B5A-4097-BA86-D30A7D357B81}" type="sibTrans" cxnId="{4E07CF2B-FB50-4800-BB3D-5223FED3EE2E}">
      <dgm:prSet/>
      <dgm:spPr/>
      <dgm:t>
        <a:bodyPr/>
        <a:lstStyle/>
        <a:p>
          <a:endParaRPr lang="en-US" sz="2000"/>
        </a:p>
      </dgm:t>
    </dgm:pt>
    <dgm:pt modelId="{F7591A49-7602-45CC-A375-3BA8ACC8FD14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第三季財務狀況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44F31D1-DCCB-4DE2-AB66-5F830EFF1756}" type="parTrans" cxnId="{A3349997-8133-4555-974C-28FDA220A1FC}">
      <dgm:prSet/>
      <dgm:spPr/>
      <dgm:t>
        <a:bodyPr/>
        <a:lstStyle/>
        <a:p>
          <a:endParaRPr lang="en-US" sz="2000"/>
        </a:p>
      </dgm:t>
    </dgm:pt>
    <dgm:pt modelId="{5A5BC28D-060A-4838-BB6A-E7224EC6FF5B}" type="sibTrans" cxnId="{A3349997-8133-4555-974C-28FDA220A1FC}">
      <dgm:prSet/>
      <dgm:spPr/>
      <dgm:t>
        <a:bodyPr/>
        <a:lstStyle/>
        <a:p>
          <a:endParaRPr lang="en-US" sz="2000"/>
        </a:p>
      </dgm:t>
    </dgm:pt>
    <dgm:pt modelId="{C235BB26-3BAA-48A8-AFC9-88BF6DEA7BAE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星通的產品與解決方案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82F408F6-E489-457C-B15C-32968EB09F0C}" type="parTrans" cxnId="{81EEC139-E382-4476-957E-95FD4959CFD2}">
      <dgm:prSet/>
      <dgm:spPr/>
      <dgm:t>
        <a:bodyPr/>
        <a:lstStyle/>
        <a:p>
          <a:endParaRPr lang="en-US" sz="2000"/>
        </a:p>
      </dgm:t>
    </dgm:pt>
    <dgm:pt modelId="{B5F170C8-3DA6-4BBE-A945-B957946C5FED}" type="sibTrans" cxnId="{81EEC139-E382-4476-957E-95FD4959CFD2}">
      <dgm:prSet/>
      <dgm:spPr/>
      <dgm:t>
        <a:bodyPr/>
        <a:lstStyle/>
        <a:p>
          <a:endParaRPr lang="en-US" sz="2000"/>
        </a:p>
      </dgm:t>
    </dgm:pt>
    <dgm:pt modelId="{EE0C452C-25DC-4FF9-8958-9FB2788ABC83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產品市場行銷策略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7AE2D06-0E98-491E-AAD6-942EE9883E6F}" type="parTrans" cxnId="{7E549510-7653-4AB3-945B-4079A1CBA7B0}">
      <dgm:prSet/>
      <dgm:spPr/>
      <dgm:t>
        <a:bodyPr/>
        <a:lstStyle/>
        <a:p>
          <a:endParaRPr lang="en-US" sz="2000"/>
        </a:p>
      </dgm:t>
    </dgm:pt>
    <dgm:pt modelId="{CC05A8D9-F1B6-4462-A268-A3257B3B08F9}" type="sibTrans" cxnId="{7E549510-7653-4AB3-945B-4079A1CBA7B0}">
      <dgm:prSet/>
      <dgm:spPr/>
      <dgm:t>
        <a:bodyPr/>
        <a:lstStyle/>
        <a:p>
          <a:endParaRPr lang="en-US" sz="2000"/>
        </a:p>
      </dgm:t>
    </dgm:pt>
    <dgm:pt modelId="{B7A9DADA-F448-4DBD-ACA8-4CDAADEC4502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結語</a:t>
          </a:r>
          <a:endParaRPr kumimoji="1" lang="en-US" sz="2000" b="1" kern="1200" baseline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imes New Roman" panose="02020603050405020304" pitchFamily="18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3E3A68BA-A01D-43B9-850B-173A337F4969}" type="parTrans" cxnId="{DDC2F5DC-23A4-461A-9901-BBAE1BC4ED09}">
      <dgm:prSet/>
      <dgm:spPr/>
      <dgm:t>
        <a:bodyPr/>
        <a:lstStyle/>
        <a:p>
          <a:endParaRPr lang="zh-TW" altLang="en-US" sz="2000"/>
        </a:p>
      </dgm:t>
    </dgm:pt>
    <dgm:pt modelId="{3840D054-3341-432F-A30A-6B937CC40105}" type="sibTrans" cxnId="{DDC2F5DC-23A4-461A-9901-BBAE1BC4ED09}">
      <dgm:prSet/>
      <dgm:spPr/>
      <dgm:t>
        <a:bodyPr/>
        <a:lstStyle/>
        <a:p>
          <a:endParaRPr lang="zh-TW" altLang="en-US" sz="2000"/>
        </a:p>
      </dgm:t>
    </dgm:pt>
    <dgm:pt modelId="{29BE9A67-36A1-4AE6-913A-F1BB3C4C7E4E}">
      <dgm:prSet custT="1"/>
      <dgm:spPr/>
      <dgm:t>
        <a:bodyPr/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問答時間</a:t>
          </a:r>
          <a:endParaRPr kumimoji="1" lang="en-US" sz="2000" b="1" kern="1200" baseline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imes New Roman" panose="02020603050405020304" pitchFamily="18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3D7F678D-2D75-4EE8-9734-20E51DDA275A}" type="parTrans" cxnId="{61B84790-72A3-440A-8CE2-ED06AD1852CB}">
      <dgm:prSet/>
      <dgm:spPr/>
      <dgm:t>
        <a:bodyPr/>
        <a:lstStyle/>
        <a:p>
          <a:endParaRPr lang="zh-TW" altLang="en-US" sz="2000"/>
        </a:p>
      </dgm:t>
    </dgm:pt>
    <dgm:pt modelId="{2C5130B9-34BD-4A56-AC40-E6BFA183AC52}" type="sibTrans" cxnId="{61B84790-72A3-440A-8CE2-ED06AD1852CB}">
      <dgm:prSet/>
      <dgm:spPr/>
      <dgm:t>
        <a:bodyPr/>
        <a:lstStyle/>
        <a:p>
          <a:endParaRPr lang="zh-TW" altLang="en-US" sz="2000"/>
        </a:p>
      </dgm:t>
    </dgm:pt>
    <dgm:pt modelId="{D9069202-B1F8-4A7C-B216-6564D3A96893}" type="pres">
      <dgm:prSet presAssocID="{27966AAA-ACE6-4DD9-9258-D8644640A34A}" presName="root" presStyleCnt="0">
        <dgm:presLayoutVars>
          <dgm:dir/>
          <dgm:resizeHandles val="exact"/>
        </dgm:presLayoutVars>
      </dgm:prSet>
      <dgm:spPr/>
    </dgm:pt>
    <dgm:pt modelId="{C25F5961-4AF4-47EB-B7D8-393A7E05FA93}" type="pres">
      <dgm:prSet presAssocID="{C6266967-5055-49F5-967A-4E6128FA416A}" presName="compNode" presStyleCnt="0"/>
      <dgm:spPr/>
    </dgm:pt>
    <dgm:pt modelId="{84123455-C1C0-4D25-AC31-6F43AE6155EA}" type="pres">
      <dgm:prSet presAssocID="{C6266967-5055-49F5-967A-4E6128FA416A}" presName="bgRect" presStyleLbl="bgShp" presStyleIdx="0" presStyleCnt="6"/>
      <dgm:spPr>
        <a:solidFill>
          <a:schemeClr val="accent1">
            <a:lumMod val="60000"/>
            <a:lumOff val="40000"/>
          </a:schemeClr>
        </a:solidFill>
      </dgm:spPr>
    </dgm:pt>
    <dgm:pt modelId="{38222CD2-6BD6-4F8C-802B-772F95D75503}" type="pres">
      <dgm:prSet presAssocID="{C6266967-5055-49F5-967A-4E6128FA416A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建築物 以實心填滿"/>
        </a:ext>
      </dgm:extLst>
    </dgm:pt>
    <dgm:pt modelId="{5B12792C-5C4F-4436-8EAB-74FEAD63FA69}" type="pres">
      <dgm:prSet presAssocID="{C6266967-5055-49F5-967A-4E6128FA416A}" presName="spaceRect" presStyleCnt="0"/>
      <dgm:spPr/>
    </dgm:pt>
    <dgm:pt modelId="{D4367EFC-FEFF-4905-B5F4-D509A7295B8C}" type="pres">
      <dgm:prSet presAssocID="{C6266967-5055-49F5-967A-4E6128FA416A}" presName="parTx" presStyleLbl="revTx" presStyleIdx="0" presStyleCnt="6">
        <dgm:presLayoutVars>
          <dgm:chMax val="0"/>
          <dgm:chPref val="0"/>
        </dgm:presLayoutVars>
      </dgm:prSet>
      <dgm:spPr/>
    </dgm:pt>
    <dgm:pt modelId="{D7484B37-0645-4BCC-A2E2-0874831DD969}" type="pres">
      <dgm:prSet presAssocID="{6612CC81-2B5A-4097-BA86-D30A7D357B81}" presName="sibTrans" presStyleCnt="0"/>
      <dgm:spPr/>
    </dgm:pt>
    <dgm:pt modelId="{3CEE6D0C-AA57-4B82-9B25-57245018F61D}" type="pres">
      <dgm:prSet presAssocID="{F7591A49-7602-45CC-A375-3BA8ACC8FD14}" presName="compNode" presStyleCnt="0"/>
      <dgm:spPr/>
    </dgm:pt>
    <dgm:pt modelId="{E9971DFE-A12B-4E4A-9642-27F6BB0BF9E6}" type="pres">
      <dgm:prSet presAssocID="{F7591A49-7602-45CC-A375-3BA8ACC8FD14}" presName="bgRect" presStyleLbl="bgShp" presStyleIdx="1" presStyleCnt="6"/>
      <dgm:spPr>
        <a:solidFill>
          <a:schemeClr val="accent1">
            <a:lumMod val="20000"/>
            <a:lumOff val="80000"/>
          </a:schemeClr>
        </a:solidFill>
      </dgm:spPr>
    </dgm:pt>
    <dgm:pt modelId="{86B978EA-3EC4-4FBD-ACA9-70817F058692}" type="pres">
      <dgm:prSet presAssocID="{F7591A49-7602-45CC-A375-3BA8ACC8FD1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E1E9DB29-59F1-4F5A-A87C-6BCA89B63119}" type="pres">
      <dgm:prSet presAssocID="{F7591A49-7602-45CC-A375-3BA8ACC8FD14}" presName="spaceRect" presStyleCnt="0"/>
      <dgm:spPr/>
    </dgm:pt>
    <dgm:pt modelId="{72BC5972-31D6-4F26-B869-B71E770F14F5}" type="pres">
      <dgm:prSet presAssocID="{F7591A49-7602-45CC-A375-3BA8ACC8FD14}" presName="parTx" presStyleLbl="revTx" presStyleIdx="1" presStyleCnt="6">
        <dgm:presLayoutVars>
          <dgm:chMax val="0"/>
          <dgm:chPref val="0"/>
        </dgm:presLayoutVars>
      </dgm:prSet>
      <dgm:spPr/>
    </dgm:pt>
    <dgm:pt modelId="{FEF7CA1E-BD7D-4DF8-B9F1-706A3D2CC1A3}" type="pres">
      <dgm:prSet presAssocID="{5A5BC28D-060A-4838-BB6A-E7224EC6FF5B}" presName="sibTrans" presStyleCnt="0"/>
      <dgm:spPr/>
    </dgm:pt>
    <dgm:pt modelId="{1FD3F2B2-EACC-4205-A418-4F06C5410826}" type="pres">
      <dgm:prSet presAssocID="{C235BB26-3BAA-48A8-AFC9-88BF6DEA7BAE}" presName="compNode" presStyleCnt="0"/>
      <dgm:spPr/>
    </dgm:pt>
    <dgm:pt modelId="{60319A91-3449-49A0-A07D-7B1EE0E9973D}" type="pres">
      <dgm:prSet presAssocID="{C235BB26-3BAA-48A8-AFC9-88BF6DEA7BAE}" presName="bgRect" presStyleLbl="bgShp" presStyleIdx="2" presStyleCnt="6"/>
      <dgm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32D18D78-B67B-46CC-A90F-7A2D2FFD00D9}" type="pres">
      <dgm:prSet presAssocID="{C235BB26-3BAA-48A8-AFC9-88BF6DEA7BAE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34925">
          <a:noFill/>
        </a:ln>
      </dgm:spPr>
      <dgm:extLst>
        <a:ext uri="{E40237B7-FDA0-4F09-8148-C483321AD2D9}">
          <dgm14:cNvPr xmlns:dgm14="http://schemas.microsoft.com/office/drawing/2010/diagram" id="0" name="" descr="教師 以實心填滿"/>
        </a:ext>
      </dgm:extLst>
    </dgm:pt>
    <dgm:pt modelId="{C2B2C80C-B259-4C1D-BEAD-014285A13218}" type="pres">
      <dgm:prSet presAssocID="{C235BB26-3BAA-48A8-AFC9-88BF6DEA7BAE}" presName="spaceRect" presStyleCnt="0"/>
      <dgm:spPr/>
    </dgm:pt>
    <dgm:pt modelId="{D7067A00-534C-4766-A1B2-56BAD0E58F2E}" type="pres">
      <dgm:prSet presAssocID="{C235BB26-3BAA-48A8-AFC9-88BF6DEA7BAE}" presName="parTx" presStyleLbl="revTx" presStyleIdx="2" presStyleCnt="6">
        <dgm:presLayoutVars>
          <dgm:chMax val="0"/>
          <dgm:chPref val="0"/>
        </dgm:presLayoutVars>
      </dgm:prSet>
      <dgm:spPr/>
    </dgm:pt>
    <dgm:pt modelId="{7A108EDE-3E88-4988-A91C-4F5500B7741F}" type="pres">
      <dgm:prSet presAssocID="{B5F170C8-3DA6-4BBE-A945-B957946C5FED}" presName="sibTrans" presStyleCnt="0"/>
      <dgm:spPr/>
    </dgm:pt>
    <dgm:pt modelId="{E3155727-1B78-4220-B56D-D65035566238}" type="pres">
      <dgm:prSet presAssocID="{EE0C452C-25DC-4FF9-8958-9FB2788ABC83}" presName="compNode" presStyleCnt="0"/>
      <dgm:spPr/>
    </dgm:pt>
    <dgm:pt modelId="{4EA6786E-5A8B-4DFF-917A-71D49B89DE4C}" type="pres">
      <dgm:prSet presAssocID="{EE0C452C-25DC-4FF9-8958-9FB2788ABC83}" presName="bgRect" presStyleLbl="bgShp" presStyleIdx="3" presStyleCnt="6"/>
      <dgm:spPr>
        <a:solidFill>
          <a:schemeClr val="accent1">
            <a:lumMod val="20000"/>
            <a:lumOff val="80000"/>
          </a:schemeClr>
        </a:solidFill>
      </dgm:spPr>
    </dgm:pt>
    <dgm:pt modelId="{1F464EFB-8ED6-48C2-893A-A8993DA31B3F}" type="pres">
      <dgm:prSet presAssocID="{EE0C452C-25DC-4FF9-8958-9FB2788ABC83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5C7D29B5-FD13-475D-AF2B-166D5F69C2FE}" type="pres">
      <dgm:prSet presAssocID="{EE0C452C-25DC-4FF9-8958-9FB2788ABC83}" presName="spaceRect" presStyleCnt="0"/>
      <dgm:spPr/>
    </dgm:pt>
    <dgm:pt modelId="{28CB16CA-715F-45F5-A2C2-40BD6931C497}" type="pres">
      <dgm:prSet presAssocID="{EE0C452C-25DC-4FF9-8958-9FB2788ABC83}" presName="parTx" presStyleLbl="revTx" presStyleIdx="3" presStyleCnt="6">
        <dgm:presLayoutVars>
          <dgm:chMax val="0"/>
          <dgm:chPref val="0"/>
        </dgm:presLayoutVars>
      </dgm:prSet>
      <dgm:spPr/>
    </dgm:pt>
    <dgm:pt modelId="{CA53ACD3-80E0-4BF4-9D93-ECFCF166E51F}" type="pres">
      <dgm:prSet presAssocID="{CC05A8D9-F1B6-4462-A268-A3257B3B08F9}" presName="sibTrans" presStyleCnt="0"/>
      <dgm:spPr/>
    </dgm:pt>
    <dgm:pt modelId="{48FD4A4D-F15E-4840-BAC4-A2ABFC784C75}" type="pres">
      <dgm:prSet presAssocID="{B7A9DADA-F448-4DBD-ACA8-4CDAADEC4502}" presName="compNode" presStyleCnt="0"/>
      <dgm:spPr/>
    </dgm:pt>
    <dgm:pt modelId="{97A43D31-8468-4C82-9C8C-A0577B4941BE}" type="pres">
      <dgm:prSet presAssocID="{B7A9DADA-F448-4DBD-ACA8-4CDAADEC4502}" presName="bgRect" presStyleLbl="bgShp" presStyleIdx="4" presStyleCnt="6"/>
      <dgm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4705AF88-2E1A-4050-9AF8-C324A7A0ADC5}" type="pres">
      <dgm:prSet presAssocID="{B7A9DADA-F448-4DBD-ACA8-4CDAADEC4502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開燈 以實心填滿"/>
        </a:ext>
      </dgm:extLst>
    </dgm:pt>
    <dgm:pt modelId="{6A1A177D-E3EE-4616-BEC0-68C1B46A2F72}" type="pres">
      <dgm:prSet presAssocID="{B7A9DADA-F448-4DBD-ACA8-4CDAADEC4502}" presName="spaceRect" presStyleCnt="0"/>
      <dgm:spPr/>
    </dgm:pt>
    <dgm:pt modelId="{ED694429-1F79-41AC-9010-857FAE48F6F7}" type="pres">
      <dgm:prSet presAssocID="{B7A9DADA-F448-4DBD-ACA8-4CDAADEC4502}" presName="parTx" presStyleLbl="revTx" presStyleIdx="4" presStyleCnt="6">
        <dgm:presLayoutVars>
          <dgm:chMax val="0"/>
          <dgm:chPref val="0"/>
        </dgm:presLayoutVars>
      </dgm:prSet>
      <dgm:spPr/>
    </dgm:pt>
    <dgm:pt modelId="{53D24D89-CA34-45ED-99F8-D977599C4ED4}" type="pres">
      <dgm:prSet presAssocID="{3840D054-3341-432F-A30A-6B937CC40105}" presName="sibTrans" presStyleCnt="0"/>
      <dgm:spPr/>
    </dgm:pt>
    <dgm:pt modelId="{130E2453-DB70-48FE-BA46-636EC89498BE}" type="pres">
      <dgm:prSet presAssocID="{29BE9A67-36A1-4AE6-913A-F1BB3C4C7E4E}" presName="compNode" presStyleCnt="0"/>
      <dgm:spPr/>
    </dgm:pt>
    <dgm:pt modelId="{71600AAA-BCBD-4397-B431-CEA20ED840C9}" type="pres">
      <dgm:prSet presAssocID="{29BE9A67-36A1-4AE6-913A-F1BB3C4C7E4E}" presName="bgRect" presStyleLbl="bgShp" presStyleIdx="5" presStyleCnt="6"/>
      <dgm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602E7F63-972B-4176-9B97-658ED0A514F8}" type="pres">
      <dgm:prSet presAssocID="{29BE9A67-36A1-4AE6-913A-F1BB3C4C7E4E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758A1C16-FA33-4781-9153-8110567A8E63}" type="pres">
      <dgm:prSet presAssocID="{29BE9A67-36A1-4AE6-913A-F1BB3C4C7E4E}" presName="spaceRect" presStyleCnt="0"/>
      <dgm:spPr/>
    </dgm:pt>
    <dgm:pt modelId="{79504AD1-A034-4978-A8E6-98EF797F35D1}" type="pres">
      <dgm:prSet presAssocID="{29BE9A67-36A1-4AE6-913A-F1BB3C4C7E4E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7E549510-7653-4AB3-945B-4079A1CBA7B0}" srcId="{27966AAA-ACE6-4DD9-9258-D8644640A34A}" destId="{EE0C452C-25DC-4FF9-8958-9FB2788ABC83}" srcOrd="3" destOrd="0" parTransId="{77AE2D06-0E98-491E-AAD6-942EE9883E6F}" sibTransId="{CC05A8D9-F1B6-4462-A268-A3257B3B08F9}"/>
    <dgm:cxn modelId="{4E07CF2B-FB50-4800-BB3D-5223FED3EE2E}" srcId="{27966AAA-ACE6-4DD9-9258-D8644640A34A}" destId="{C6266967-5055-49F5-967A-4E6128FA416A}" srcOrd="0" destOrd="0" parTransId="{0FC5D61A-8D88-4C4A-BD51-E90519D4B9FC}" sibTransId="{6612CC81-2B5A-4097-BA86-D30A7D357B81}"/>
    <dgm:cxn modelId="{81EEC139-E382-4476-957E-95FD4959CFD2}" srcId="{27966AAA-ACE6-4DD9-9258-D8644640A34A}" destId="{C235BB26-3BAA-48A8-AFC9-88BF6DEA7BAE}" srcOrd="2" destOrd="0" parTransId="{82F408F6-E489-457C-B15C-32968EB09F0C}" sibTransId="{B5F170C8-3DA6-4BBE-A945-B957946C5FED}"/>
    <dgm:cxn modelId="{FEBB3760-7207-40A9-B7C3-CD706F72A0CF}" type="presOf" srcId="{C6266967-5055-49F5-967A-4E6128FA416A}" destId="{D4367EFC-FEFF-4905-B5F4-D509A7295B8C}" srcOrd="0" destOrd="0" presId="urn:microsoft.com/office/officeart/2018/2/layout/IconVerticalSolidList"/>
    <dgm:cxn modelId="{3E9AF36E-D16B-4F01-A2F6-AE4EB14C6188}" type="presOf" srcId="{27966AAA-ACE6-4DD9-9258-D8644640A34A}" destId="{D9069202-B1F8-4A7C-B216-6564D3A96893}" srcOrd="0" destOrd="0" presId="urn:microsoft.com/office/officeart/2018/2/layout/IconVerticalSolidList"/>
    <dgm:cxn modelId="{32667359-E1E1-4B91-9B52-E3042DA035E7}" type="presOf" srcId="{F7591A49-7602-45CC-A375-3BA8ACC8FD14}" destId="{72BC5972-31D6-4F26-B869-B71E770F14F5}" srcOrd="0" destOrd="0" presId="urn:microsoft.com/office/officeart/2018/2/layout/IconVerticalSolidList"/>
    <dgm:cxn modelId="{61B84790-72A3-440A-8CE2-ED06AD1852CB}" srcId="{27966AAA-ACE6-4DD9-9258-D8644640A34A}" destId="{29BE9A67-36A1-4AE6-913A-F1BB3C4C7E4E}" srcOrd="5" destOrd="0" parTransId="{3D7F678D-2D75-4EE8-9734-20E51DDA275A}" sibTransId="{2C5130B9-34BD-4A56-AC40-E6BFA183AC52}"/>
    <dgm:cxn modelId="{A3349997-8133-4555-974C-28FDA220A1FC}" srcId="{27966AAA-ACE6-4DD9-9258-D8644640A34A}" destId="{F7591A49-7602-45CC-A375-3BA8ACC8FD14}" srcOrd="1" destOrd="0" parTransId="{544F31D1-DCCB-4DE2-AB66-5F830EFF1756}" sibTransId="{5A5BC28D-060A-4838-BB6A-E7224EC6FF5B}"/>
    <dgm:cxn modelId="{8B704A9D-1A4D-4123-BDB1-49E27D749FB6}" type="presOf" srcId="{C235BB26-3BAA-48A8-AFC9-88BF6DEA7BAE}" destId="{D7067A00-534C-4766-A1B2-56BAD0E58F2E}" srcOrd="0" destOrd="0" presId="urn:microsoft.com/office/officeart/2018/2/layout/IconVerticalSolidList"/>
    <dgm:cxn modelId="{88C8B0A0-5376-4A3C-BFA2-DCAA8A8FE118}" type="presOf" srcId="{B7A9DADA-F448-4DBD-ACA8-4CDAADEC4502}" destId="{ED694429-1F79-41AC-9010-857FAE48F6F7}" srcOrd="0" destOrd="0" presId="urn:microsoft.com/office/officeart/2018/2/layout/IconVerticalSolidList"/>
    <dgm:cxn modelId="{4D5CC9BF-3EC2-4F1F-BEEB-70420A59912E}" type="presOf" srcId="{29BE9A67-36A1-4AE6-913A-F1BB3C4C7E4E}" destId="{79504AD1-A034-4978-A8E6-98EF797F35D1}" srcOrd="0" destOrd="0" presId="urn:microsoft.com/office/officeart/2018/2/layout/IconVerticalSolidList"/>
    <dgm:cxn modelId="{DDC2F5DC-23A4-461A-9901-BBAE1BC4ED09}" srcId="{27966AAA-ACE6-4DD9-9258-D8644640A34A}" destId="{B7A9DADA-F448-4DBD-ACA8-4CDAADEC4502}" srcOrd="4" destOrd="0" parTransId="{3E3A68BA-A01D-43B9-850B-173A337F4969}" sibTransId="{3840D054-3341-432F-A30A-6B937CC40105}"/>
    <dgm:cxn modelId="{6BAF0FE3-2510-4C15-89BA-64650887C73C}" type="presOf" srcId="{EE0C452C-25DC-4FF9-8958-9FB2788ABC83}" destId="{28CB16CA-715F-45F5-A2C2-40BD6931C497}" srcOrd="0" destOrd="0" presId="urn:microsoft.com/office/officeart/2018/2/layout/IconVerticalSolidList"/>
    <dgm:cxn modelId="{671E83EA-C3B3-4981-AEA0-3403673EBE7E}" type="presParOf" srcId="{D9069202-B1F8-4A7C-B216-6564D3A96893}" destId="{C25F5961-4AF4-47EB-B7D8-393A7E05FA93}" srcOrd="0" destOrd="0" presId="urn:microsoft.com/office/officeart/2018/2/layout/IconVerticalSolidList"/>
    <dgm:cxn modelId="{C5907887-5354-4002-8832-FAB119F71873}" type="presParOf" srcId="{C25F5961-4AF4-47EB-B7D8-393A7E05FA93}" destId="{84123455-C1C0-4D25-AC31-6F43AE6155EA}" srcOrd="0" destOrd="0" presId="urn:microsoft.com/office/officeart/2018/2/layout/IconVerticalSolidList"/>
    <dgm:cxn modelId="{07387C90-AC10-4AEF-B17D-3931D5C9A075}" type="presParOf" srcId="{C25F5961-4AF4-47EB-B7D8-393A7E05FA93}" destId="{38222CD2-6BD6-4F8C-802B-772F95D75503}" srcOrd="1" destOrd="0" presId="urn:microsoft.com/office/officeart/2018/2/layout/IconVerticalSolidList"/>
    <dgm:cxn modelId="{9A1E7902-D958-40B7-9391-7D38563C727E}" type="presParOf" srcId="{C25F5961-4AF4-47EB-B7D8-393A7E05FA93}" destId="{5B12792C-5C4F-4436-8EAB-74FEAD63FA69}" srcOrd="2" destOrd="0" presId="urn:microsoft.com/office/officeart/2018/2/layout/IconVerticalSolidList"/>
    <dgm:cxn modelId="{B72B6EE3-F96A-47A3-BE43-E4222B894CBB}" type="presParOf" srcId="{C25F5961-4AF4-47EB-B7D8-393A7E05FA93}" destId="{D4367EFC-FEFF-4905-B5F4-D509A7295B8C}" srcOrd="3" destOrd="0" presId="urn:microsoft.com/office/officeart/2018/2/layout/IconVerticalSolidList"/>
    <dgm:cxn modelId="{E7ED0273-180D-45DD-B347-B3039C43F95A}" type="presParOf" srcId="{D9069202-B1F8-4A7C-B216-6564D3A96893}" destId="{D7484B37-0645-4BCC-A2E2-0874831DD969}" srcOrd="1" destOrd="0" presId="urn:microsoft.com/office/officeart/2018/2/layout/IconVerticalSolidList"/>
    <dgm:cxn modelId="{3A356B37-1398-4061-A219-FE4545897147}" type="presParOf" srcId="{D9069202-B1F8-4A7C-B216-6564D3A96893}" destId="{3CEE6D0C-AA57-4B82-9B25-57245018F61D}" srcOrd="2" destOrd="0" presId="urn:microsoft.com/office/officeart/2018/2/layout/IconVerticalSolidList"/>
    <dgm:cxn modelId="{CAA6B7E5-71E5-49EE-B31E-4E85BBD8CA8D}" type="presParOf" srcId="{3CEE6D0C-AA57-4B82-9B25-57245018F61D}" destId="{E9971DFE-A12B-4E4A-9642-27F6BB0BF9E6}" srcOrd="0" destOrd="0" presId="urn:microsoft.com/office/officeart/2018/2/layout/IconVerticalSolidList"/>
    <dgm:cxn modelId="{6413BF6A-D88D-4B29-AF9E-D3FF027DC374}" type="presParOf" srcId="{3CEE6D0C-AA57-4B82-9B25-57245018F61D}" destId="{86B978EA-3EC4-4FBD-ACA9-70817F058692}" srcOrd="1" destOrd="0" presId="urn:microsoft.com/office/officeart/2018/2/layout/IconVerticalSolidList"/>
    <dgm:cxn modelId="{F3AD8791-48EA-4ECD-A500-CEB657154931}" type="presParOf" srcId="{3CEE6D0C-AA57-4B82-9B25-57245018F61D}" destId="{E1E9DB29-59F1-4F5A-A87C-6BCA89B63119}" srcOrd="2" destOrd="0" presId="urn:microsoft.com/office/officeart/2018/2/layout/IconVerticalSolidList"/>
    <dgm:cxn modelId="{0BC46AEE-D8E3-4429-B07C-2956750C3BBF}" type="presParOf" srcId="{3CEE6D0C-AA57-4B82-9B25-57245018F61D}" destId="{72BC5972-31D6-4F26-B869-B71E770F14F5}" srcOrd="3" destOrd="0" presId="urn:microsoft.com/office/officeart/2018/2/layout/IconVerticalSolidList"/>
    <dgm:cxn modelId="{D85DB27A-F346-49F5-B13B-66DD0D5B68E8}" type="presParOf" srcId="{D9069202-B1F8-4A7C-B216-6564D3A96893}" destId="{FEF7CA1E-BD7D-4DF8-B9F1-706A3D2CC1A3}" srcOrd="3" destOrd="0" presId="urn:microsoft.com/office/officeart/2018/2/layout/IconVerticalSolidList"/>
    <dgm:cxn modelId="{9B7C0C39-8B89-46E9-A4A0-124C66A44353}" type="presParOf" srcId="{D9069202-B1F8-4A7C-B216-6564D3A96893}" destId="{1FD3F2B2-EACC-4205-A418-4F06C5410826}" srcOrd="4" destOrd="0" presId="urn:microsoft.com/office/officeart/2018/2/layout/IconVerticalSolidList"/>
    <dgm:cxn modelId="{63285442-971B-4F5E-A0A8-211C8366EC65}" type="presParOf" srcId="{1FD3F2B2-EACC-4205-A418-4F06C5410826}" destId="{60319A91-3449-49A0-A07D-7B1EE0E9973D}" srcOrd="0" destOrd="0" presId="urn:microsoft.com/office/officeart/2018/2/layout/IconVerticalSolidList"/>
    <dgm:cxn modelId="{3740A193-4647-4002-AEC2-B28F7D740A52}" type="presParOf" srcId="{1FD3F2B2-EACC-4205-A418-4F06C5410826}" destId="{32D18D78-B67B-46CC-A90F-7A2D2FFD00D9}" srcOrd="1" destOrd="0" presId="urn:microsoft.com/office/officeart/2018/2/layout/IconVerticalSolidList"/>
    <dgm:cxn modelId="{6C07560C-E9DD-4CF8-8D63-7C81F742815E}" type="presParOf" srcId="{1FD3F2B2-EACC-4205-A418-4F06C5410826}" destId="{C2B2C80C-B259-4C1D-BEAD-014285A13218}" srcOrd="2" destOrd="0" presId="urn:microsoft.com/office/officeart/2018/2/layout/IconVerticalSolidList"/>
    <dgm:cxn modelId="{BBBEAA20-4C74-41DB-9D3B-9A36FD0B6020}" type="presParOf" srcId="{1FD3F2B2-EACC-4205-A418-4F06C5410826}" destId="{D7067A00-534C-4766-A1B2-56BAD0E58F2E}" srcOrd="3" destOrd="0" presId="urn:microsoft.com/office/officeart/2018/2/layout/IconVerticalSolidList"/>
    <dgm:cxn modelId="{C437BEF7-FDD1-4A2A-89C5-C762AB659769}" type="presParOf" srcId="{D9069202-B1F8-4A7C-B216-6564D3A96893}" destId="{7A108EDE-3E88-4988-A91C-4F5500B7741F}" srcOrd="5" destOrd="0" presId="urn:microsoft.com/office/officeart/2018/2/layout/IconVerticalSolidList"/>
    <dgm:cxn modelId="{8FDA8225-7313-427D-B128-4CFCFFEA549E}" type="presParOf" srcId="{D9069202-B1F8-4A7C-B216-6564D3A96893}" destId="{E3155727-1B78-4220-B56D-D65035566238}" srcOrd="6" destOrd="0" presId="urn:microsoft.com/office/officeart/2018/2/layout/IconVerticalSolidList"/>
    <dgm:cxn modelId="{0AFA0C38-0815-48D9-90D7-6812A4D78A88}" type="presParOf" srcId="{E3155727-1B78-4220-B56D-D65035566238}" destId="{4EA6786E-5A8B-4DFF-917A-71D49B89DE4C}" srcOrd="0" destOrd="0" presId="urn:microsoft.com/office/officeart/2018/2/layout/IconVerticalSolidList"/>
    <dgm:cxn modelId="{5B762AC6-1348-4D0F-A4C5-32B51F4C53B8}" type="presParOf" srcId="{E3155727-1B78-4220-B56D-D65035566238}" destId="{1F464EFB-8ED6-48C2-893A-A8993DA31B3F}" srcOrd="1" destOrd="0" presId="urn:microsoft.com/office/officeart/2018/2/layout/IconVerticalSolidList"/>
    <dgm:cxn modelId="{E665C823-D58C-461D-BD16-8B865F71F2A7}" type="presParOf" srcId="{E3155727-1B78-4220-B56D-D65035566238}" destId="{5C7D29B5-FD13-475D-AF2B-166D5F69C2FE}" srcOrd="2" destOrd="0" presId="urn:microsoft.com/office/officeart/2018/2/layout/IconVerticalSolidList"/>
    <dgm:cxn modelId="{162A6A09-A992-4CEC-9969-8E9FC72B5BC1}" type="presParOf" srcId="{E3155727-1B78-4220-B56D-D65035566238}" destId="{28CB16CA-715F-45F5-A2C2-40BD6931C497}" srcOrd="3" destOrd="0" presId="urn:microsoft.com/office/officeart/2018/2/layout/IconVerticalSolidList"/>
    <dgm:cxn modelId="{BF6B695B-B206-4EFA-AEA7-C2E81B10C09F}" type="presParOf" srcId="{D9069202-B1F8-4A7C-B216-6564D3A96893}" destId="{CA53ACD3-80E0-4BF4-9D93-ECFCF166E51F}" srcOrd="7" destOrd="0" presId="urn:microsoft.com/office/officeart/2018/2/layout/IconVerticalSolidList"/>
    <dgm:cxn modelId="{89DD683D-54D6-469B-92F5-1CE40E2CD67C}" type="presParOf" srcId="{D9069202-B1F8-4A7C-B216-6564D3A96893}" destId="{48FD4A4D-F15E-4840-BAC4-A2ABFC784C75}" srcOrd="8" destOrd="0" presId="urn:microsoft.com/office/officeart/2018/2/layout/IconVerticalSolidList"/>
    <dgm:cxn modelId="{F806562E-9012-444C-9DF4-AA0E0F837E72}" type="presParOf" srcId="{48FD4A4D-F15E-4840-BAC4-A2ABFC784C75}" destId="{97A43D31-8468-4C82-9C8C-A0577B4941BE}" srcOrd="0" destOrd="0" presId="urn:microsoft.com/office/officeart/2018/2/layout/IconVerticalSolidList"/>
    <dgm:cxn modelId="{C2CBF4E8-2D9D-46D8-B530-D5F13CF6D3D1}" type="presParOf" srcId="{48FD4A4D-F15E-4840-BAC4-A2ABFC784C75}" destId="{4705AF88-2E1A-4050-9AF8-C324A7A0ADC5}" srcOrd="1" destOrd="0" presId="urn:microsoft.com/office/officeart/2018/2/layout/IconVerticalSolidList"/>
    <dgm:cxn modelId="{41F7430D-2C96-4AC0-B747-15C89FBC4843}" type="presParOf" srcId="{48FD4A4D-F15E-4840-BAC4-A2ABFC784C75}" destId="{6A1A177D-E3EE-4616-BEC0-68C1B46A2F72}" srcOrd="2" destOrd="0" presId="urn:microsoft.com/office/officeart/2018/2/layout/IconVerticalSolidList"/>
    <dgm:cxn modelId="{9523F06C-0267-40CF-9A4E-4EC62CE27746}" type="presParOf" srcId="{48FD4A4D-F15E-4840-BAC4-A2ABFC784C75}" destId="{ED694429-1F79-41AC-9010-857FAE48F6F7}" srcOrd="3" destOrd="0" presId="urn:microsoft.com/office/officeart/2018/2/layout/IconVerticalSolidList"/>
    <dgm:cxn modelId="{D654F67F-A44E-4F55-B5AB-2D8998E9390C}" type="presParOf" srcId="{D9069202-B1F8-4A7C-B216-6564D3A96893}" destId="{53D24D89-CA34-45ED-99F8-D977599C4ED4}" srcOrd="9" destOrd="0" presId="urn:microsoft.com/office/officeart/2018/2/layout/IconVerticalSolidList"/>
    <dgm:cxn modelId="{9A8C36C3-5E12-4D4D-B948-91456BD219ED}" type="presParOf" srcId="{D9069202-B1F8-4A7C-B216-6564D3A96893}" destId="{130E2453-DB70-48FE-BA46-636EC89498BE}" srcOrd="10" destOrd="0" presId="urn:microsoft.com/office/officeart/2018/2/layout/IconVerticalSolidList"/>
    <dgm:cxn modelId="{7A478A80-0457-4B81-A7E9-7902193CC698}" type="presParOf" srcId="{130E2453-DB70-48FE-BA46-636EC89498BE}" destId="{71600AAA-BCBD-4397-B431-CEA20ED840C9}" srcOrd="0" destOrd="0" presId="urn:microsoft.com/office/officeart/2018/2/layout/IconVerticalSolidList"/>
    <dgm:cxn modelId="{E5491EE2-5B8A-4C9D-802B-A57CB4E13E19}" type="presParOf" srcId="{130E2453-DB70-48FE-BA46-636EC89498BE}" destId="{602E7F63-972B-4176-9B97-658ED0A514F8}" srcOrd="1" destOrd="0" presId="urn:microsoft.com/office/officeart/2018/2/layout/IconVerticalSolidList"/>
    <dgm:cxn modelId="{2775FBEC-8F26-45EF-873B-FE20226308C8}" type="presParOf" srcId="{130E2453-DB70-48FE-BA46-636EC89498BE}" destId="{758A1C16-FA33-4781-9153-8110567A8E63}" srcOrd="2" destOrd="0" presId="urn:microsoft.com/office/officeart/2018/2/layout/IconVerticalSolidList"/>
    <dgm:cxn modelId="{18EC8AFA-ED2C-47F0-BF38-BF9CACF68E15}" type="presParOf" srcId="{130E2453-DB70-48FE-BA46-636EC89498BE}" destId="{79504AD1-A034-4978-A8E6-98EF797F35D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966AAA-ACE6-4DD9-9258-D8644640A34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266967-5055-49F5-967A-4E6128FA416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000" b="1" i="0" baseline="0" dirty="0"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公司介紹</a:t>
          </a:r>
          <a:endParaRPr lang="en-US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C5D61A-8D88-4C4A-BD51-E90519D4B9FC}" type="parTrans" cxnId="{4E07CF2B-FB50-4800-BB3D-5223FED3EE2E}">
      <dgm:prSet/>
      <dgm:spPr/>
      <dgm:t>
        <a:bodyPr/>
        <a:lstStyle/>
        <a:p>
          <a:endParaRPr lang="en-US" sz="2000"/>
        </a:p>
      </dgm:t>
    </dgm:pt>
    <dgm:pt modelId="{6612CC81-2B5A-4097-BA86-D30A7D357B81}" type="sibTrans" cxnId="{4E07CF2B-FB50-4800-BB3D-5223FED3EE2E}">
      <dgm:prSet/>
      <dgm:spPr/>
      <dgm:t>
        <a:bodyPr/>
        <a:lstStyle/>
        <a:p>
          <a:endParaRPr lang="en-US" sz="2000"/>
        </a:p>
      </dgm:t>
    </dgm:pt>
    <dgm:pt modelId="{F7591A49-7602-45CC-A375-3BA8ACC8FD14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第三季財務狀況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44F31D1-DCCB-4DE2-AB66-5F830EFF1756}" type="parTrans" cxnId="{A3349997-8133-4555-974C-28FDA220A1FC}">
      <dgm:prSet/>
      <dgm:spPr/>
      <dgm:t>
        <a:bodyPr/>
        <a:lstStyle/>
        <a:p>
          <a:endParaRPr lang="en-US" sz="2000"/>
        </a:p>
      </dgm:t>
    </dgm:pt>
    <dgm:pt modelId="{5A5BC28D-060A-4838-BB6A-E7224EC6FF5B}" type="sibTrans" cxnId="{A3349997-8133-4555-974C-28FDA220A1FC}">
      <dgm:prSet/>
      <dgm:spPr/>
      <dgm:t>
        <a:bodyPr/>
        <a:lstStyle/>
        <a:p>
          <a:endParaRPr lang="en-US" sz="2000"/>
        </a:p>
      </dgm:t>
    </dgm:pt>
    <dgm:pt modelId="{C235BB26-3BAA-48A8-AFC9-88BF6DEA7BAE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星通的產品與解決方案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82F408F6-E489-457C-B15C-32968EB09F0C}" type="parTrans" cxnId="{81EEC139-E382-4476-957E-95FD4959CFD2}">
      <dgm:prSet/>
      <dgm:spPr/>
      <dgm:t>
        <a:bodyPr/>
        <a:lstStyle/>
        <a:p>
          <a:endParaRPr lang="en-US" sz="2000"/>
        </a:p>
      </dgm:t>
    </dgm:pt>
    <dgm:pt modelId="{B5F170C8-3DA6-4BBE-A945-B957946C5FED}" type="sibTrans" cxnId="{81EEC139-E382-4476-957E-95FD4959CFD2}">
      <dgm:prSet/>
      <dgm:spPr/>
      <dgm:t>
        <a:bodyPr/>
        <a:lstStyle/>
        <a:p>
          <a:endParaRPr lang="en-US" sz="2000"/>
        </a:p>
      </dgm:t>
    </dgm:pt>
    <dgm:pt modelId="{EE0C452C-25DC-4FF9-8958-9FB2788ABC83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產品市場行銷策略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7AE2D06-0E98-491E-AAD6-942EE9883E6F}" type="parTrans" cxnId="{7E549510-7653-4AB3-945B-4079A1CBA7B0}">
      <dgm:prSet/>
      <dgm:spPr/>
      <dgm:t>
        <a:bodyPr/>
        <a:lstStyle/>
        <a:p>
          <a:endParaRPr lang="en-US" sz="2000"/>
        </a:p>
      </dgm:t>
    </dgm:pt>
    <dgm:pt modelId="{CC05A8D9-F1B6-4462-A268-A3257B3B08F9}" type="sibTrans" cxnId="{7E549510-7653-4AB3-945B-4079A1CBA7B0}">
      <dgm:prSet/>
      <dgm:spPr/>
      <dgm:t>
        <a:bodyPr/>
        <a:lstStyle/>
        <a:p>
          <a:endParaRPr lang="en-US" sz="2000"/>
        </a:p>
      </dgm:t>
    </dgm:pt>
    <dgm:pt modelId="{B7A9DADA-F448-4DBD-ACA8-4CDAADEC4502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結語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E3A68BA-A01D-43B9-850B-173A337F4969}" type="parTrans" cxnId="{DDC2F5DC-23A4-461A-9901-BBAE1BC4ED09}">
      <dgm:prSet/>
      <dgm:spPr/>
      <dgm:t>
        <a:bodyPr/>
        <a:lstStyle/>
        <a:p>
          <a:endParaRPr lang="zh-TW" altLang="en-US" sz="2000"/>
        </a:p>
      </dgm:t>
    </dgm:pt>
    <dgm:pt modelId="{3840D054-3341-432F-A30A-6B937CC40105}" type="sibTrans" cxnId="{DDC2F5DC-23A4-461A-9901-BBAE1BC4ED09}">
      <dgm:prSet/>
      <dgm:spPr/>
      <dgm:t>
        <a:bodyPr/>
        <a:lstStyle/>
        <a:p>
          <a:endParaRPr lang="zh-TW" altLang="en-US" sz="2000"/>
        </a:p>
      </dgm:t>
    </dgm:pt>
    <dgm:pt modelId="{29BE9A67-36A1-4AE6-913A-F1BB3C4C7E4E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問答時間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D7F678D-2D75-4EE8-9734-20E51DDA275A}" type="parTrans" cxnId="{61B84790-72A3-440A-8CE2-ED06AD1852CB}">
      <dgm:prSet/>
      <dgm:spPr/>
      <dgm:t>
        <a:bodyPr/>
        <a:lstStyle/>
        <a:p>
          <a:endParaRPr lang="zh-TW" altLang="en-US" sz="2000"/>
        </a:p>
      </dgm:t>
    </dgm:pt>
    <dgm:pt modelId="{2C5130B9-34BD-4A56-AC40-E6BFA183AC52}" type="sibTrans" cxnId="{61B84790-72A3-440A-8CE2-ED06AD1852CB}">
      <dgm:prSet/>
      <dgm:spPr/>
      <dgm:t>
        <a:bodyPr/>
        <a:lstStyle/>
        <a:p>
          <a:endParaRPr lang="zh-TW" altLang="en-US" sz="2000"/>
        </a:p>
      </dgm:t>
    </dgm:pt>
    <dgm:pt modelId="{D9069202-B1F8-4A7C-B216-6564D3A96893}" type="pres">
      <dgm:prSet presAssocID="{27966AAA-ACE6-4DD9-9258-D8644640A34A}" presName="root" presStyleCnt="0">
        <dgm:presLayoutVars>
          <dgm:dir/>
          <dgm:resizeHandles val="exact"/>
        </dgm:presLayoutVars>
      </dgm:prSet>
      <dgm:spPr/>
    </dgm:pt>
    <dgm:pt modelId="{C25F5961-4AF4-47EB-B7D8-393A7E05FA93}" type="pres">
      <dgm:prSet presAssocID="{C6266967-5055-49F5-967A-4E6128FA416A}" presName="compNode" presStyleCnt="0"/>
      <dgm:spPr/>
    </dgm:pt>
    <dgm:pt modelId="{84123455-C1C0-4D25-AC31-6F43AE6155EA}" type="pres">
      <dgm:prSet presAssocID="{C6266967-5055-49F5-967A-4E6128FA416A}" presName="bgRect" presStyleLbl="bgShp" presStyleIdx="0" presStyleCnt="6"/>
      <dgm:spPr>
        <a:solidFill>
          <a:schemeClr val="accent1">
            <a:lumMod val="20000"/>
            <a:lumOff val="80000"/>
          </a:schemeClr>
        </a:solidFill>
      </dgm:spPr>
    </dgm:pt>
    <dgm:pt modelId="{38222CD2-6BD6-4F8C-802B-772F95D75503}" type="pres">
      <dgm:prSet presAssocID="{C6266967-5055-49F5-967A-4E6128FA416A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建築物 以實心填滿"/>
        </a:ext>
      </dgm:extLst>
    </dgm:pt>
    <dgm:pt modelId="{5B12792C-5C4F-4436-8EAB-74FEAD63FA69}" type="pres">
      <dgm:prSet presAssocID="{C6266967-5055-49F5-967A-4E6128FA416A}" presName="spaceRect" presStyleCnt="0"/>
      <dgm:spPr/>
    </dgm:pt>
    <dgm:pt modelId="{D4367EFC-FEFF-4905-B5F4-D509A7295B8C}" type="pres">
      <dgm:prSet presAssocID="{C6266967-5055-49F5-967A-4E6128FA416A}" presName="parTx" presStyleLbl="revTx" presStyleIdx="0" presStyleCnt="6">
        <dgm:presLayoutVars>
          <dgm:chMax val="0"/>
          <dgm:chPref val="0"/>
        </dgm:presLayoutVars>
      </dgm:prSet>
      <dgm:spPr/>
    </dgm:pt>
    <dgm:pt modelId="{D7484B37-0645-4BCC-A2E2-0874831DD969}" type="pres">
      <dgm:prSet presAssocID="{6612CC81-2B5A-4097-BA86-D30A7D357B81}" presName="sibTrans" presStyleCnt="0"/>
      <dgm:spPr/>
    </dgm:pt>
    <dgm:pt modelId="{3CEE6D0C-AA57-4B82-9B25-57245018F61D}" type="pres">
      <dgm:prSet presAssocID="{F7591A49-7602-45CC-A375-3BA8ACC8FD14}" presName="compNode" presStyleCnt="0"/>
      <dgm:spPr/>
    </dgm:pt>
    <dgm:pt modelId="{E9971DFE-A12B-4E4A-9642-27F6BB0BF9E6}" type="pres">
      <dgm:prSet presAssocID="{F7591A49-7602-45CC-A375-3BA8ACC8FD14}" presName="bgRect" presStyleLbl="bgShp" presStyleIdx="1" presStyleCnt="6"/>
      <dgm:spPr>
        <a:solidFill>
          <a:schemeClr val="accent1">
            <a:lumMod val="60000"/>
            <a:lumOff val="40000"/>
          </a:schemeClr>
        </a:solidFill>
      </dgm:spPr>
    </dgm:pt>
    <dgm:pt modelId="{86B978EA-3EC4-4FBD-ACA9-70817F058692}" type="pres">
      <dgm:prSet presAssocID="{F7591A49-7602-45CC-A375-3BA8ACC8FD1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E1E9DB29-59F1-4F5A-A87C-6BCA89B63119}" type="pres">
      <dgm:prSet presAssocID="{F7591A49-7602-45CC-A375-3BA8ACC8FD14}" presName="spaceRect" presStyleCnt="0"/>
      <dgm:spPr/>
    </dgm:pt>
    <dgm:pt modelId="{72BC5972-31D6-4F26-B869-B71E770F14F5}" type="pres">
      <dgm:prSet presAssocID="{F7591A49-7602-45CC-A375-3BA8ACC8FD14}" presName="parTx" presStyleLbl="revTx" presStyleIdx="1" presStyleCnt="6">
        <dgm:presLayoutVars>
          <dgm:chMax val="0"/>
          <dgm:chPref val="0"/>
        </dgm:presLayoutVars>
      </dgm:prSet>
      <dgm:spPr/>
    </dgm:pt>
    <dgm:pt modelId="{FEF7CA1E-BD7D-4DF8-B9F1-706A3D2CC1A3}" type="pres">
      <dgm:prSet presAssocID="{5A5BC28D-060A-4838-BB6A-E7224EC6FF5B}" presName="sibTrans" presStyleCnt="0"/>
      <dgm:spPr/>
    </dgm:pt>
    <dgm:pt modelId="{1FD3F2B2-EACC-4205-A418-4F06C5410826}" type="pres">
      <dgm:prSet presAssocID="{C235BB26-3BAA-48A8-AFC9-88BF6DEA7BAE}" presName="compNode" presStyleCnt="0"/>
      <dgm:spPr/>
    </dgm:pt>
    <dgm:pt modelId="{60319A91-3449-49A0-A07D-7B1EE0E9973D}" type="pres">
      <dgm:prSet presAssocID="{C235BB26-3BAA-48A8-AFC9-88BF6DEA7BAE}" presName="bgRect" presStyleLbl="bgShp" presStyleIdx="2" presStyleCnt="6"/>
      <dgm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32D18D78-B67B-46CC-A90F-7A2D2FFD00D9}" type="pres">
      <dgm:prSet presAssocID="{C235BB26-3BAA-48A8-AFC9-88BF6DEA7BAE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34925">
          <a:noFill/>
        </a:ln>
      </dgm:spPr>
      <dgm:extLst>
        <a:ext uri="{E40237B7-FDA0-4F09-8148-C483321AD2D9}">
          <dgm14:cNvPr xmlns:dgm14="http://schemas.microsoft.com/office/drawing/2010/diagram" id="0" name="" descr="教師 以實心填滿"/>
        </a:ext>
      </dgm:extLst>
    </dgm:pt>
    <dgm:pt modelId="{C2B2C80C-B259-4C1D-BEAD-014285A13218}" type="pres">
      <dgm:prSet presAssocID="{C235BB26-3BAA-48A8-AFC9-88BF6DEA7BAE}" presName="spaceRect" presStyleCnt="0"/>
      <dgm:spPr/>
    </dgm:pt>
    <dgm:pt modelId="{D7067A00-534C-4766-A1B2-56BAD0E58F2E}" type="pres">
      <dgm:prSet presAssocID="{C235BB26-3BAA-48A8-AFC9-88BF6DEA7BAE}" presName="parTx" presStyleLbl="revTx" presStyleIdx="2" presStyleCnt="6">
        <dgm:presLayoutVars>
          <dgm:chMax val="0"/>
          <dgm:chPref val="0"/>
        </dgm:presLayoutVars>
      </dgm:prSet>
      <dgm:spPr/>
    </dgm:pt>
    <dgm:pt modelId="{7A108EDE-3E88-4988-A91C-4F5500B7741F}" type="pres">
      <dgm:prSet presAssocID="{B5F170C8-3DA6-4BBE-A945-B957946C5FED}" presName="sibTrans" presStyleCnt="0"/>
      <dgm:spPr/>
    </dgm:pt>
    <dgm:pt modelId="{E3155727-1B78-4220-B56D-D65035566238}" type="pres">
      <dgm:prSet presAssocID="{EE0C452C-25DC-4FF9-8958-9FB2788ABC83}" presName="compNode" presStyleCnt="0"/>
      <dgm:spPr/>
    </dgm:pt>
    <dgm:pt modelId="{4EA6786E-5A8B-4DFF-917A-71D49B89DE4C}" type="pres">
      <dgm:prSet presAssocID="{EE0C452C-25DC-4FF9-8958-9FB2788ABC83}" presName="bgRect" presStyleLbl="bgShp" presStyleIdx="3" presStyleCnt="6"/>
      <dgm:spPr>
        <a:solidFill>
          <a:schemeClr val="accent1">
            <a:lumMod val="20000"/>
            <a:lumOff val="80000"/>
          </a:schemeClr>
        </a:solidFill>
      </dgm:spPr>
    </dgm:pt>
    <dgm:pt modelId="{1F464EFB-8ED6-48C2-893A-A8993DA31B3F}" type="pres">
      <dgm:prSet presAssocID="{EE0C452C-25DC-4FF9-8958-9FB2788ABC83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5C7D29B5-FD13-475D-AF2B-166D5F69C2FE}" type="pres">
      <dgm:prSet presAssocID="{EE0C452C-25DC-4FF9-8958-9FB2788ABC83}" presName="spaceRect" presStyleCnt="0"/>
      <dgm:spPr/>
    </dgm:pt>
    <dgm:pt modelId="{28CB16CA-715F-45F5-A2C2-40BD6931C497}" type="pres">
      <dgm:prSet presAssocID="{EE0C452C-25DC-4FF9-8958-9FB2788ABC83}" presName="parTx" presStyleLbl="revTx" presStyleIdx="3" presStyleCnt="6">
        <dgm:presLayoutVars>
          <dgm:chMax val="0"/>
          <dgm:chPref val="0"/>
        </dgm:presLayoutVars>
      </dgm:prSet>
      <dgm:spPr/>
    </dgm:pt>
    <dgm:pt modelId="{CA53ACD3-80E0-4BF4-9D93-ECFCF166E51F}" type="pres">
      <dgm:prSet presAssocID="{CC05A8D9-F1B6-4462-A268-A3257B3B08F9}" presName="sibTrans" presStyleCnt="0"/>
      <dgm:spPr/>
    </dgm:pt>
    <dgm:pt modelId="{48FD4A4D-F15E-4840-BAC4-A2ABFC784C75}" type="pres">
      <dgm:prSet presAssocID="{B7A9DADA-F448-4DBD-ACA8-4CDAADEC4502}" presName="compNode" presStyleCnt="0"/>
      <dgm:spPr/>
    </dgm:pt>
    <dgm:pt modelId="{97A43D31-8468-4C82-9C8C-A0577B4941BE}" type="pres">
      <dgm:prSet presAssocID="{B7A9DADA-F448-4DBD-ACA8-4CDAADEC4502}" presName="bgRect" presStyleLbl="bgShp" presStyleIdx="4" presStyleCnt="6"/>
      <dgm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4705AF88-2E1A-4050-9AF8-C324A7A0ADC5}" type="pres">
      <dgm:prSet presAssocID="{B7A9DADA-F448-4DBD-ACA8-4CDAADEC4502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開燈 以實心填滿"/>
        </a:ext>
      </dgm:extLst>
    </dgm:pt>
    <dgm:pt modelId="{6A1A177D-E3EE-4616-BEC0-68C1B46A2F72}" type="pres">
      <dgm:prSet presAssocID="{B7A9DADA-F448-4DBD-ACA8-4CDAADEC4502}" presName="spaceRect" presStyleCnt="0"/>
      <dgm:spPr/>
    </dgm:pt>
    <dgm:pt modelId="{ED694429-1F79-41AC-9010-857FAE48F6F7}" type="pres">
      <dgm:prSet presAssocID="{B7A9DADA-F448-4DBD-ACA8-4CDAADEC4502}" presName="parTx" presStyleLbl="revTx" presStyleIdx="4" presStyleCnt="6">
        <dgm:presLayoutVars>
          <dgm:chMax val="0"/>
          <dgm:chPref val="0"/>
        </dgm:presLayoutVars>
      </dgm:prSet>
      <dgm:spPr/>
    </dgm:pt>
    <dgm:pt modelId="{53D24D89-CA34-45ED-99F8-D977599C4ED4}" type="pres">
      <dgm:prSet presAssocID="{3840D054-3341-432F-A30A-6B937CC40105}" presName="sibTrans" presStyleCnt="0"/>
      <dgm:spPr/>
    </dgm:pt>
    <dgm:pt modelId="{130E2453-DB70-48FE-BA46-636EC89498BE}" type="pres">
      <dgm:prSet presAssocID="{29BE9A67-36A1-4AE6-913A-F1BB3C4C7E4E}" presName="compNode" presStyleCnt="0"/>
      <dgm:spPr/>
    </dgm:pt>
    <dgm:pt modelId="{71600AAA-BCBD-4397-B431-CEA20ED840C9}" type="pres">
      <dgm:prSet presAssocID="{29BE9A67-36A1-4AE6-913A-F1BB3C4C7E4E}" presName="bgRect" presStyleLbl="bgShp" presStyleIdx="5" presStyleCnt="6"/>
      <dgm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602E7F63-972B-4176-9B97-658ED0A514F8}" type="pres">
      <dgm:prSet presAssocID="{29BE9A67-36A1-4AE6-913A-F1BB3C4C7E4E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758A1C16-FA33-4781-9153-8110567A8E63}" type="pres">
      <dgm:prSet presAssocID="{29BE9A67-36A1-4AE6-913A-F1BB3C4C7E4E}" presName="spaceRect" presStyleCnt="0"/>
      <dgm:spPr/>
    </dgm:pt>
    <dgm:pt modelId="{79504AD1-A034-4978-A8E6-98EF797F35D1}" type="pres">
      <dgm:prSet presAssocID="{29BE9A67-36A1-4AE6-913A-F1BB3C4C7E4E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7E549510-7653-4AB3-945B-4079A1CBA7B0}" srcId="{27966AAA-ACE6-4DD9-9258-D8644640A34A}" destId="{EE0C452C-25DC-4FF9-8958-9FB2788ABC83}" srcOrd="3" destOrd="0" parTransId="{77AE2D06-0E98-491E-AAD6-942EE9883E6F}" sibTransId="{CC05A8D9-F1B6-4462-A268-A3257B3B08F9}"/>
    <dgm:cxn modelId="{4E07CF2B-FB50-4800-BB3D-5223FED3EE2E}" srcId="{27966AAA-ACE6-4DD9-9258-D8644640A34A}" destId="{C6266967-5055-49F5-967A-4E6128FA416A}" srcOrd="0" destOrd="0" parTransId="{0FC5D61A-8D88-4C4A-BD51-E90519D4B9FC}" sibTransId="{6612CC81-2B5A-4097-BA86-D30A7D357B81}"/>
    <dgm:cxn modelId="{FC975E31-E386-4B15-A592-765CE71C4C87}" type="presOf" srcId="{C235BB26-3BAA-48A8-AFC9-88BF6DEA7BAE}" destId="{D7067A00-534C-4766-A1B2-56BAD0E58F2E}" srcOrd="0" destOrd="0" presId="urn:microsoft.com/office/officeart/2018/2/layout/IconVerticalSolidList"/>
    <dgm:cxn modelId="{81EEC139-E382-4476-957E-95FD4959CFD2}" srcId="{27966AAA-ACE6-4DD9-9258-D8644640A34A}" destId="{C235BB26-3BAA-48A8-AFC9-88BF6DEA7BAE}" srcOrd="2" destOrd="0" parTransId="{82F408F6-E489-457C-B15C-32968EB09F0C}" sibTransId="{B5F170C8-3DA6-4BBE-A945-B957946C5FED}"/>
    <dgm:cxn modelId="{14E2D071-D876-406E-A9E2-0BBDF0700EE1}" type="presOf" srcId="{29BE9A67-36A1-4AE6-913A-F1BB3C4C7E4E}" destId="{79504AD1-A034-4978-A8E6-98EF797F35D1}" srcOrd="0" destOrd="0" presId="urn:microsoft.com/office/officeart/2018/2/layout/IconVerticalSolidList"/>
    <dgm:cxn modelId="{61B84790-72A3-440A-8CE2-ED06AD1852CB}" srcId="{27966AAA-ACE6-4DD9-9258-D8644640A34A}" destId="{29BE9A67-36A1-4AE6-913A-F1BB3C4C7E4E}" srcOrd="5" destOrd="0" parTransId="{3D7F678D-2D75-4EE8-9734-20E51DDA275A}" sibTransId="{2C5130B9-34BD-4A56-AC40-E6BFA183AC52}"/>
    <dgm:cxn modelId="{A3349997-8133-4555-974C-28FDA220A1FC}" srcId="{27966AAA-ACE6-4DD9-9258-D8644640A34A}" destId="{F7591A49-7602-45CC-A375-3BA8ACC8FD14}" srcOrd="1" destOrd="0" parTransId="{544F31D1-DCCB-4DE2-AB66-5F830EFF1756}" sibTransId="{5A5BC28D-060A-4838-BB6A-E7224EC6FF5B}"/>
    <dgm:cxn modelId="{ECD8D997-AE91-40BD-BE44-46C5E7358018}" type="presOf" srcId="{EE0C452C-25DC-4FF9-8958-9FB2788ABC83}" destId="{28CB16CA-715F-45F5-A2C2-40BD6931C497}" srcOrd="0" destOrd="0" presId="urn:microsoft.com/office/officeart/2018/2/layout/IconVerticalSolidList"/>
    <dgm:cxn modelId="{96FB489C-03DA-4199-A723-721B2276D1A1}" type="presOf" srcId="{F7591A49-7602-45CC-A375-3BA8ACC8FD14}" destId="{72BC5972-31D6-4F26-B869-B71E770F14F5}" srcOrd="0" destOrd="0" presId="urn:microsoft.com/office/officeart/2018/2/layout/IconVerticalSolidList"/>
    <dgm:cxn modelId="{ED036AAC-D446-43AF-8581-3FE20BFCDB2A}" type="presOf" srcId="{27966AAA-ACE6-4DD9-9258-D8644640A34A}" destId="{D9069202-B1F8-4A7C-B216-6564D3A96893}" srcOrd="0" destOrd="0" presId="urn:microsoft.com/office/officeart/2018/2/layout/IconVerticalSolidList"/>
    <dgm:cxn modelId="{CDC141C7-A6E2-4051-B316-D696BD3B75BD}" type="presOf" srcId="{C6266967-5055-49F5-967A-4E6128FA416A}" destId="{D4367EFC-FEFF-4905-B5F4-D509A7295B8C}" srcOrd="0" destOrd="0" presId="urn:microsoft.com/office/officeart/2018/2/layout/IconVerticalSolidList"/>
    <dgm:cxn modelId="{DDC2F5DC-23A4-461A-9901-BBAE1BC4ED09}" srcId="{27966AAA-ACE6-4DD9-9258-D8644640A34A}" destId="{B7A9DADA-F448-4DBD-ACA8-4CDAADEC4502}" srcOrd="4" destOrd="0" parTransId="{3E3A68BA-A01D-43B9-850B-173A337F4969}" sibTransId="{3840D054-3341-432F-A30A-6B937CC40105}"/>
    <dgm:cxn modelId="{C23ECDE1-F36D-4429-B399-4098ECE3DED3}" type="presOf" srcId="{B7A9DADA-F448-4DBD-ACA8-4CDAADEC4502}" destId="{ED694429-1F79-41AC-9010-857FAE48F6F7}" srcOrd="0" destOrd="0" presId="urn:microsoft.com/office/officeart/2018/2/layout/IconVerticalSolidList"/>
    <dgm:cxn modelId="{6A7E3BD7-DF95-4FA6-BA7D-58503EAED600}" type="presParOf" srcId="{D9069202-B1F8-4A7C-B216-6564D3A96893}" destId="{C25F5961-4AF4-47EB-B7D8-393A7E05FA93}" srcOrd="0" destOrd="0" presId="urn:microsoft.com/office/officeart/2018/2/layout/IconVerticalSolidList"/>
    <dgm:cxn modelId="{163EEEF1-8D1B-4F05-A434-9C2D8CCB1033}" type="presParOf" srcId="{C25F5961-4AF4-47EB-B7D8-393A7E05FA93}" destId="{84123455-C1C0-4D25-AC31-6F43AE6155EA}" srcOrd="0" destOrd="0" presId="urn:microsoft.com/office/officeart/2018/2/layout/IconVerticalSolidList"/>
    <dgm:cxn modelId="{82222411-6DDD-4AD1-ABCC-8B51175632B2}" type="presParOf" srcId="{C25F5961-4AF4-47EB-B7D8-393A7E05FA93}" destId="{38222CD2-6BD6-4F8C-802B-772F95D75503}" srcOrd="1" destOrd="0" presId="urn:microsoft.com/office/officeart/2018/2/layout/IconVerticalSolidList"/>
    <dgm:cxn modelId="{6BA22F87-8E28-4D12-B6DB-F916C553DD12}" type="presParOf" srcId="{C25F5961-4AF4-47EB-B7D8-393A7E05FA93}" destId="{5B12792C-5C4F-4436-8EAB-74FEAD63FA69}" srcOrd="2" destOrd="0" presId="urn:microsoft.com/office/officeart/2018/2/layout/IconVerticalSolidList"/>
    <dgm:cxn modelId="{6F9EEBA5-6C00-4D8A-B1AB-C36BB099F72A}" type="presParOf" srcId="{C25F5961-4AF4-47EB-B7D8-393A7E05FA93}" destId="{D4367EFC-FEFF-4905-B5F4-D509A7295B8C}" srcOrd="3" destOrd="0" presId="urn:microsoft.com/office/officeart/2018/2/layout/IconVerticalSolidList"/>
    <dgm:cxn modelId="{79A7E5E2-F22F-4A0E-B0EB-07D5F7505706}" type="presParOf" srcId="{D9069202-B1F8-4A7C-B216-6564D3A96893}" destId="{D7484B37-0645-4BCC-A2E2-0874831DD969}" srcOrd="1" destOrd="0" presId="urn:microsoft.com/office/officeart/2018/2/layout/IconVerticalSolidList"/>
    <dgm:cxn modelId="{EBF42815-F072-4F27-A7D6-59C0C1C4443C}" type="presParOf" srcId="{D9069202-B1F8-4A7C-B216-6564D3A96893}" destId="{3CEE6D0C-AA57-4B82-9B25-57245018F61D}" srcOrd="2" destOrd="0" presId="urn:microsoft.com/office/officeart/2018/2/layout/IconVerticalSolidList"/>
    <dgm:cxn modelId="{B3CE0F86-3541-413E-AEDF-CDD039B79610}" type="presParOf" srcId="{3CEE6D0C-AA57-4B82-9B25-57245018F61D}" destId="{E9971DFE-A12B-4E4A-9642-27F6BB0BF9E6}" srcOrd="0" destOrd="0" presId="urn:microsoft.com/office/officeart/2018/2/layout/IconVerticalSolidList"/>
    <dgm:cxn modelId="{39E5F954-97AF-4599-8046-CB9E938296F1}" type="presParOf" srcId="{3CEE6D0C-AA57-4B82-9B25-57245018F61D}" destId="{86B978EA-3EC4-4FBD-ACA9-70817F058692}" srcOrd="1" destOrd="0" presId="urn:microsoft.com/office/officeart/2018/2/layout/IconVerticalSolidList"/>
    <dgm:cxn modelId="{39751A49-46E0-47C6-B0BD-3F6ABC2F54CF}" type="presParOf" srcId="{3CEE6D0C-AA57-4B82-9B25-57245018F61D}" destId="{E1E9DB29-59F1-4F5A-A87C-6BCA89B63119}" srcOrd="2" destOrd="0" presId="urn:microsoft.com/office/officeart/2018/2/layout/IconVerticalSolidList"/>
    <dgm:cxn modelId="{6CB8F23C-6FB7-4D48-8578-271F4B0224F0}" type="presParOf" srcId="{3CEE6D0C-AA57-4B82-9B25-57245018F61D}" destId="{72BC5972-31D6-4F26-B869-B71E770F14F5}" srcOrd="3" destOrd="0" presId="urn:microsoft.com/office/officeart/2018/2/layout/IconVerticalSolidList"/>
    <dgm:cxn modelId="{7A7D4CB3-954C-4E45-B224-3D892FB7E43E}" type="presParOf" srcId="{D9069202-B1F8-4A7C-B216-6564D3A96893}" destId="{FEF7CA1E-BD7D-4DF8-B9F1-706A3D2CC1A3}" srcOrd="3" destOrd="0" presId="urn:microsoft.com/office/officeart/2018/2/layout/IconVerticalSolidList"/>
    <dgm:cxn modelId="{BE2EE364-F03A-42C4-8D94-BDECCDF82AFA}" type="presParOf" srcId="{D9069202-B1F8-4A7C-B216-6564D3A96893}" destId="{1FD3F2B2-EACC-4205-A418-4F06C5410826}" srcOrd="4" destOrd="0" presId="urn:microsoft.com/office/officeart/2018/2/layout/IconVerticalSolidList"/>
    <dgm:cxn modelId="{F33B2287-C8EE-4D67-A3B7-45EB756C93B7}" type="presParOf" srcId="{1FD3F2B2-EACC-4205-A418-4F06C5410826}" destId="{60319A91-3449-49A0-A07D-7B1EE0E9973D}" srcOrd="0" destOrd="0" presId="urn:microsoft.com/office/officeart/2018/2/layout/IconVerticalSolidList"/>
    <dgm:cxn modelId="{0DAC92D5-FDBD-4669-87D4-8AA8F3145265}" type="presParOf" srcId="{1FD3F2B2-EACC-4205-A418-4F06C5410826}" destId="{32D18D78-B67B-46CC-A90F-7A2D2FFD00D9}" srcOrd="1" destOrd="0" presId="urn:microsoft.com/office/officeart/2018/2/layout/IconVerticalSolidList"/>
    <dgm:cxn modelId="{EF25911A-65BA-4F0A-81B2-49A564FCFE3B}" type="presParOf" srcId="{1FD3F2B2-EACC-4205-A418-4F06C5410826}" destId="{C2B2C80C-B259-4C1D-BEAD-014285A13218}" srcOrd="2" destOrd="0" presId="urn:microsoft.com/office/officeart/2018/2/layout/IconVerticalSolidList"/>
    <dgm:cxn modelId="{26C76580-590A-44F7-A22C-0A8B2888E3DC}" type="presParOf" srcId="{1FD3F2B2-EACC-4205-A418-4F06C5410826}" destId="{D7067A00-534C-4766-A1B2-56BAD0E58F2E}" srcOrd="3" destOrd="0" presId="urn:microsoft.com/office/officeart/2018/2/layout/IconVerticalSolidList"/>
    <dgm:cxn modelId="{F26A4F06-1B49-4059-A6EC-A93A8EE90A65}" type="presParOf" srcId="{D9069202-B1F8-4A7C-B216-6564D3A96893}" destId="{7A108EDE-3E88-4988-A91C-4F5500B7741F}" srcOrd="5" destOrd="0" presId="urn:microsoft.com/office/officeart/2018/2/layout/IconVerticalSolidList"/>
    <dgm:cxn modelId="{10B65B27-D06F-4E9F-B228-7AEAC770E605}" type="presParOf" srcId="{D9069202-B1F8-4A7C-B216-6564D3A96893}" destId="{E3155727-1B78-4220-B56D-D65035566238}" srcOrd="6" destOrd="0" presId="urn:microsoft.com/office/officeart/2018/2/layout/IconVerticalSolidList"/>
    <dgm:cxn modelId="{310E9F15-4DB7-4DF3-A0B0-78616938AF89}" type="presParOf" srcId="{E3155727-1B78-4220-B56D-D65035566238}" destId="{4EA6786E-5A8B-4DFF-917A-71D49B89DE4C}" srcOrd="0" destOrd="0" presId="urn:microsoft.com/office/officeart/2018/2/layout/IconVerticalSolidList"/>
    <dgm:cxn modelId="{452CD084-40BE-42F7-B1F8-53C8C6630DB2}" type="presParOf" srcId="{E3155727-1B78-4220-B56D-D65035566238}" destId="{1F464EFB-8ED6-48C2-893A-A8993DA31B3F}" srcOrd="1" destOrd="0" presId="urn:microsoft.com/office/officeart/2018/2/layout/IconVerticalSolidList"/>
    <dgm:cxn modelId="{953B1286-4FC7-4797-80AB-55FC69008790}" type="presParOf" srcId="{E3155727-1B78-4220-B56D-D65035566238}" destId="{5C7D29B5-FD13-475D-AF2B-166D5F69C2FE}" srcOrd="2" destOrd="0" presId="urn:microsoft.com/office/officeart/2018/2/layout/IconVerticalSolidList"/>
    <dgm:cxn modelId="{5781B2DF-69CD-43C1-B7EE-839B8AB0F1EA}" type="presParOf" srcId="{E3155727-1B78-4220-B56D-D65035566238}" destId="{28CB16CA-715F-45F5-A2C2-40BD6931C497}" srcOrd="3" destOrd="0" presId="urn:microsoft.com/office/officeart/2018/2/layout/IconVerticalSolidList"/>
    <dgm:cxn modelId="{AF4AB2F6-AC95-4E22-A39E-91BFC682052C}" type="presParOf" srcId="{D9069202-B1F8-4A7C-B216-6564D3A96893}" destId="{CA53ACD3-80E0-4BF4-9D93-ECFCF166E51F}" srcOrd="7" destOrd="0" presId="urn:microsoft.com/office/officeart/2018/2/layout/IconVerticalSolidList"/>
    <dgm:cxn modelId="{CA5897E3-832C-447E-9A40-675FE279ED97}" type="presParOf" srcId="{D9069202-B1F8-4A7C-B216-6564D3A96893}" destId="{48FD4A4D-F15E-4840-BAC4-A2ABFC784C75}" srcOrd="8" destOrd="0" presId="urn:microsoft.com/office/officeart/2018/2/layout/IconVerticalSolidList"/>
    <dgm:cxn modelId="{A064210C-DD66-4C1C-AD91-C6B84E18D95A}" type="presParOf" srcId="{48FD4A4D-F15E-4840-BAC4-A2ABFC784C75}" destId="{97A43D31-8468-4C82-9C8C-A0577B4941BE}" srcOrd="0" destOrd="0" presId="urn:microsoft.com/office/officeart/2018/2/layout/IconVerticalSolidList"/>
    <dgm:cxn modelId="{4282E8C2-3D65-4C7B-8C8B-6A18C12BCF42}" type="presParOf" srcId="{48FD4A4D-F15E-4840-BAC4-A2ABFC784C75}" destId="{4705AF88-2E1A-4050-9AF8-C324A7A0ADC5}" srcOrd="1" destOrd="0" presId="urn:microsoft.com/office/officeart/2018/2/layout/IconVerticalSolidList"/>
    <dgm:cxn modelId="{7BB0B102-0F6D-4475-AF41-3DFA6D1950EA}" type="presParOf" srcId="{48FD4A4D-F15E-4840-BAC4-A2ABFC784C75}" destId="{6A1A177D-E3EE-4616-BEC0-68C1B46A2F72}" srcOrd="2" destOrd="0" presId="urn:microsoft.com/office/officeart/2018/2/layout/IconVerticalSolidList"/>
    <dgm:cxn modelId="{1602C68B-E267-48E4-98D8-0B201C8CF6D6}" type="presParOf" srcId="{48FD4A4D-F15E-4840-BAC4-A2ABFC784C75}" destId="{ED694429-1F79-41AC-9010-857FAE48F6F7}" srcOrd="3" destOrd="0" presId="urn:microsoft.com/office/officeart/2018/2/layout/IconVerticalSolidList"/>
    <dgm:cxn modelId="{22ECE293-B49B-409D-A268-B74880065BDD}" type="presParOf" srcId="{D9069202-B1F8-4A7C-B216-6564D3A96893}" destId="{53D24D89-CA34-45ED-99F8-D977599C4ED4}" srcOrd="9" destOrd="0" presId="urn:microsoft.com/office/officeart/2018/2/layout/IconVerticalSolidList"/>
    <dgm:cxn modelId="{76841DFE-FC53-4331-8ED6-7D109B026DD8}" type="presParOf" srcId="{D9069202-B1F8-4A7C-B216-6564D3A96893}" destId="{130E2453-DB70-48FE-BA46-636EC89498BE}" srcOrd="10" destOrd="0" presId="urn:microsoft.com/office/officeart/2018/2/layout/IconVerticalSolidList"/>
    <dgm:cxn modelId="{76426603-AF8F-4F1E-A341-A30108897B65}" type="presParOf" srcId="{130E2453-DB70-48FE-BA46-636EC89498BE}" destId="{71600AAA-BCBD-4397-B431-CEA20ED840C9}" srcOrd="0" destOrd="0" presId="urn:microsoft.com/office/officeart/2018/2/layout/IconVerticalSolidList"/>
    <dgm:cxn modelId="{090E7021-12EA-4837-A382-8DB824D9302A}" type="presParOf" srcId="{130E2453-DB70-48FE-BA46-636EC89498BE}" destId="{602E7F63-972B-4176-9B97-658ED0A514F8}" srcOrd="1" destOrd="0" presId="urn:microsoft.com/office/officeart/2018/2/layout/IconVerticalSolidList"/>
    <dgm:cxn modelId="{2783C7B3-4734-4876-83CD-FC68F9FA92F3}" type="presParOf" srcId="{130E2453-DB70-48FE-BA46-636EC89498BE}" destId="{758A1C16-FA33-4781-9153-8110567A8E63}" srcOrd="2" destOrd="0" presId="urn:microsoft.com/office/officeart/2018/2/layout/IconVerticalSolidList"/>
    <dgm:cxn modelId="{D21175E6-632B-44D3-9966-E136A32E6003}" type="presParOf" srcId="{130E2453-DB70-48FE-BA46-636EC89498BE}" destId="{79504AD1-A034-4978-A8E6-98EF797F35D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966AAA-ACE6-4DD9-9258-D8644640A34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266967-5055-49F5-967A-4E6128FA416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000" b="1" i="0" baseline="0" dirty="0"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公司介紹</a:t>
          </a:r>
          <a:endParaRPr lang="en-US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C5D61A-8D88-4C4A-BD51-E90519D4B9FC}" type="parTrans" cxnId="{4E07CF2B-FB50-4800-BB3D-5223FED3EE2E}">
      <dgm:prSet/>
      <dgm:spPr/>
      <dgm:t>
        <a:bodyPr/>
        <a:lstStyle/>
        <a:p>
          <a:endParaRPr lang="en-US" sz="2000"/>
        </a:p>
      </dgm:t>
    </dgm:pt>
    <dgm:pt modelId="{6612CC81-2B5A-4097-BA86-D30A7D357B81}" type="sibTrans" cxnId="{4E07CF2B-FB50-4800-BB3D-5223FED3EE2E}">
      <dgm:prSet/>
      <dgm:spPr/>
      <dgm:t>
        <a:bodyPr/>
        <a:lstStyle/>
        <a:p>
          <a:endParaRPr lang="en-US" sz="2000"/>
        </a:p>
      </dgm:t>
    </dgm:pt>
    <dgm:pt modelId="{F7591A49-7602-45CC-A375-3BA8ACC8FD14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第三季財務狀況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44F31D1-DCCB-4DE2-AB66-5F830EFF1756}" type="parTrans" cxnId="{A3349997-8133-4555-974C-28FDA220A1FC}">
      <dgm:prSet/>
      <dgm:spPr/>
      <dgm:t>
        <a:bodyPr/>
        <a:lstStyle/>
        <a:p>
          <a:endParaRPr lang="en-US" sz="2000"/>
        </a:p>
      </dgm:t>
    </dgm:pt>
    <dgm:pt modelId="{5A5BC28D-060A-4838-BB6A-E7224EC6FF5B}" type="sibTrans" cxnId="{A3349997-8133-4555-974C-28FDA220A1FC}">
      <dgm:prSet/>
      <dgm:spPr/>
      <dgm:t>
        <a:bodyPr/>
        <a:lstStyle/>
        <a:p>
          <a:endParaRPr lang="en-US" sz="2000"/>
        </a:p>
      </dgm:t>
    </dgm:pt>
    <dgm:pt modelId="{C235BB26-3BAA-48A8-AFC9-88BF6DEA7BAE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星通的產品與解決方案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82F408F6-E489-457C-B15C-32968EB09F0C}" type="parTrans" cxnId="{81EEC139-E382-4476-957E-95FD4959CFD2}">
      <dgm:prSet/>
      <dgm:spPr/>
      <dgm:t>
        <a:bodyPr/>
        <a:lstStyle/>
        <a:p>
          <a:endParaRPr lang="en-US" sz="2000"/>
        </a:p>
      </dgm:t>
    </dgm:pt>
    <dgm:pt modelId="{B5F170C8-3DA6-4BBE-A945-B957946C5FED}" type="sibTrans" cxnId="{81EEC139-E382-4476-957E-95FD4959CFD2}">
      <dgm:prSet/>
      <dgm:spPr/>
      <dgm:t>
        <a:bodyPr/>
        <a:lstStyle/>
        <a:p>
          <a:endParaRPr lang="en-US" sz="2000"/>
        </a:p>
      </dgm:t>
    </dgm:pt>
    <dgm:pt modelId="{EE0C452C-25DC-4FF9-8958-9FB2788ABC83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產品市場行銷策略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7AE2D06-0E98-491E-AAD6-942EE9883E6F}" type="parTrans" cxnId="{7E549510-7653-4AB3-945B-4079A1CBA7B0}">
      <dgm:prSet/>
      <dgm:spPr/>
      <dgm:t>
        <a:bodyPr/>
        <a:lstStyle/>
        <a:p>
          <a:endParaRPr lang="en-US" sz="2000"/>
        </a:p>
      </dgm:t>
    </dgm:pt>
    <dgm:pt modelId="{CC05A8D9-F1B6-4462-A268-A3257B3B08F9}" type="sibTrans" cxnId="{7E549510-7653-4AB3-945B-4079A1CBA7B0}">
      <dgm:prSet/>
      <dgm:spPr/>
      <dgm:t>
        <a:bodyPr/>
        <a:lstStyle/>
        <a:p>
          <a:endParaRPr lang="en-US" sz="2000"/>
        </a:p>
      </dgm:t>
    </dgm:pt>
    <dgm:pt modelId="{B7A9DADA-F448-4DBD-ACA8-4CDAADEC4502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結語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E3A68BA-A01D-43B9-850B-173A337F4969}" type="parTrans" cxnId="{DDC2F5DC-23A4-461A-9901-BBAE1BC4ED09}">
      <dgm:prSet/>
      <dgm:spPr/>
      <dgm:t>
        <a:bodyPr/>
        <a:lstStyle/>
        <a:p>
          <a:endParaRPr lang="zh-TW" altLang="en-US" sz="2000"/>
        </a:p>
      </dgm:t>
    </dgm:pt>
    <dgm:pt modelId="{3840D054-3341-432F-A30A-6B937CC40105}" type="sibTrans" cxnId="{DDC2F5DC-23A4-461A-9901-BBAE1BC4ED09}">
      <dgm:prSet/>
      <dgm:spPr/>
      <dgm:t>
        <a:bodyPr/>
        <a:lstStyle/>
        <a:p>
          <a:endParaRPr lang="zh-TW" altLang="en-US" sz="2000"/>
        </a:p>
      </dgm:t>
    </dgm:pt>
    <dgm:pt modelId="{29BE9A67-36A1-4AE6-913A-F1BB3C4C7E4E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問答時間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D7F678D-2D75-4EE8-9734-20E51DDA275A}" type="parTrans" cxnId="{61B84790-72A3-440A-8CE2-ED06AD1852CB}">
      <dgm:prSet/>
      <dgm:spPr/>
      <dgm:t>
        <a:bodyPr/>
        <a:lstStyle/>
        <a:p>
          <a:endParaRPr lang="zh-TW" altLang="en-US" sz="2000"/>
        </a:p>
      </dgm:t>
    </dgm:pt>
    <dgm:pt modelId="{2C5130B9-34BD-4A56-AC40-E6BFA183AC52}" type="sibTrans" cxnId="{61B84790-72A3-440A-8CE2-ED06AD1852CB}">
      <dgm:prSet/>
      <dgm:spPr/>
      <dgm:t>
        <a:bodyPr/>
        <a:lstStyle/>
        <a:p>
          <a:endParaRPr lang="zh-TW" altLang="en-US" sz="2000"/>
        </a:p>
      </dgm:t>
    </dgm:pt>
    <dgm:pt modelId="{D9069202-B1F8-4A7C-B216-6564D3A96893}" type="pres">
      <dgm:prSet presAssocID="{27966AAA-ACE6-4DD9-9258-D8644640A34A}" presName="root" presStyleCnt="0">
        <dgm:presLayoutVars>
          <dgm:dir/>
          <dgm:resizeHandles val="exact"/>
        </dgm:presLayoutVars>
      </dgm:prSet>
      <dgm:spPr/>
    </dgm:pt>
    <dgm:pt modelId="{C25F5961-4AF4-47EB-B7D8-393A7E05FA93}" type="pres">
      <dgm:prSet presAssocID="{C6266967-5055-49F5-967A-4E6128FA416A}" presName="compNode" presStyleCnt="0"/>
      <dgm:spPr/>
    </dgm:pt>
    <dgm:pt modelId="{84123455-C1C0-4D25-AC31-6F43AE6155EA}" type="pres">
      <dgm:prSet presAssocID="{C6266967-5055-49F5-967A-4E6128FA416A}" presName="bgRect" presStyleLbl="bgShp" presStyleIdx="0" presStyleCnt="6"/>
      <dgm:spPr>
        <a:solidFill>
          <a:schemeClr val="accent1">
            <a:lumMod val="20000"/>
            <a:lumOff val="80000"/>
          </a:schemeClr>
        </a:solidFill>
      </dgm:spPr>
    </dgm:pt>
    <dgm:pt modelId="{38222CD2-6BD6-4F8C-802B-772F95D75503}" type="pres">
      <dgm:prSet presAssocID="{C6266967-5055-49F5-967A-4E6128FA416A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建築物 以實心填滿"/>
        </a:ext>
      </dgm:extLst>
    </dgm:pt>
    <dgm:pt modelId="{5B12792C-5C4F-4436-8EAB-74FEAD63FA69}" type="pres">
      <dgm:prSet presAssocID="{C6266967-5055-49F5-967A-4E6128FA416A}" presName="spaceRect" presStyleCnt="0"/>
      <dgm:spPr/>
    </dgm:pt>
    <dgm:pt modelId="{D4367EFC-FEFF-4905-B5F4-D509A7295B8C}" type="pres">
      <dgm:prSet presAssocID="{C6266967-5055-49F5-967A-4E6128FA416A}" presName="parTx" presStyleLbl="revTx" presStyleIdx="0" presStyleCnt="6">
        <dgm:presLayoutVars>
          <dgm:chMax val="0"/>
          <dgm:chPref val="0"/>
        </dgm:presLayoutVars>
      </dgm:prSet>
      <dgm:spPr/>
    </dgm:pt>
    <dgm:pt modelId="{D7484B37-0645-4BCC-A2E2-0874831DD969}" type="pres">
      <dgm:prSet presAssocID="{6612CC81-2B5A-4097-BA86-D30A7D357B81}" presName="sibTrans" presStyleCnt="0"/>
      <dgm:spPr/>
    </dgm:pt>
    <dgm:pt modelId="{3CEE6D0C-AA57-4B82-9B25-57245018F61D}" type="pres">
      <dgm:prSet presAssocID="{F7591A49-7602-45CC-A375-3BA8ACC8FD14}" presName="compNode" presStyleCnt="0"/>
      <dgm:spPr/>
    </dgm:pt>
    <dgm:pt modelId="{E9971DFE-A12B-4E4A-9642-27F6BB0BF9E6}" type="pres">
      <dgm:prSet presAssocID="{F7591A49-7602-45CC-A375-3BA8ACC8FD14}" presName="bgRect" presStyleLbl="bgShp" presStyleIdx="1" presStyleCnt="6"/>
      <dgm:spPr>
        <a:solidFill>
          <a:schemeClr val="accent1">
            <a:lumMod val="20000"/>
            <a:lumOff val="80000"/>
          </a:schemeClr>
        </a:solidFill>
      </dgm:spPr>
    </dgm:pt>
    <dgm:pt modelId="{86B978EA-3EC4-4FBD-ACA9-70817F058692}" type="pres">
      <dgm:prSet presAssocID="{F7591A49-7602-45CC-A375-3BA8ACC8FD1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E1E9DB29-59F1-4F5A-A87C-6BCA89B63119}" type="pres">
      <dgm:prSet presAssocID="{F7591A49-7602-45CC-A375-3BA8ACC8FD14}" presName="spaceRect" presStyleCnt="0"/>
      <dgm:spPr/>
    </dgm:pt>
    <dgm:pt modelId="{72BC5972-31D6-4F26-B869-B71E770F14F5}" type="pres">
      <dgm:prSet presAssocID="{F7591A49-7602-45CC-A375-3BA8ACC8FD14}" presName="parTx" presStyleLbl="revTx" presStyleIdx="1" presStyleCnt="6">
        <dgm:presLayoutVars>
          <dgm:chMax val="0"/>
          <dgm:chPref val="0"/>
        </dgm:presLayoutVars>
      </dgm:prSet>
      <dgm:spPr/>
    </dgm:pt>
    <dgm:pt modelId="{FEF7CA1E-BD7D-4DF8-B9F1-706A3D2CC1A3}" type="pres">
      <dgm:prSet presAssocID="{5A5BC28D-060A-4838-BB6A-E7224EC6FF5B}" presName="sibTrans" presStyleCnt="0"/>
      <dgm:spPr/>
    </dgm:pt>
    <dgm:pt modelId="{1FD3F2B2-EACC-4205-A418-4F06C5410826}" type="pres">
      <dgm:prSet presAssocID="{C235BB26-3BAA-48A8-AFC9-88BF6DEA7BAE}" presName="compNode" presStyleCnt="0"/>
      <dgm:spPr/>
    </dgm:pt>
    <dgm:pt modelId="{60319A91-3449-49A0-A07D-7B1EE0E9973D}" type="pres">
      <dgm:prSet presAssocID="{C235BB26-3BAA-48A8-AFC9-88BF6DEA7BAE}" presName="bgRect" presStyleLbl="bgShp" presStyleIdx="2" presStyleCnt="6"/>
      <dgm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gm:spPr>
    </dgm:pt>
    <dgm:pt modelId="{32D18D78-B67B-46CC-A90F-7A2D2FFD00D9}" type="pres">
      <dgm:prSet presAssocID="{C235BB26-3BAA-48A8-AFC9-88BF6DEA7BAE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34925">
          <a:noFill/>
        </a:ln>
      </dgm:spPr>
      <dgm:extLst>
        <a:ext uri="{E40237B7-FDA0-4F09-8148-C483321AD2D9}">
          <dgm14:cNvPr xmlns:dgm14="http://schemas.microsoft.com/office/drawing/2010/diagram" id="0" name="" descr="教師 以實心填滿"/>
        </a:ext>
      </dgm:extLst>
    </dgm:pt>
    <dgm:pt modelId="{C2B2C80C-B259-4C1D-BEAD-014285A13218}" type="pres">
      <dgm:prSet presAssocID="{C235BB26-3BAA-48A8-AFC9-88BF6DEA7BAE}" presName="spaceRect" presStyleCnt="0"/>
      <dgm:spPr/>
    </dgm:pt>
    <dgm:pt modelId="{D7067A00-534C-4766-A1B2-56BAD0E58F2E}" type="pres">
      <dgm:prSet presAssocID="{C235BB26-3BAA-48A8-AFC9-88BF6DEA7BAE}" presName="parTx" presStyleLbl="revTx" presStyleIdx="2" presStyleCnt="6">
        <dgm:presLayoutVars>
          <dgm:chMax val="0"/>
          <dgm:chPref val="0"/>
        </dgm:presLayoutVars>
      </dgm:prSet>
      <dgm:spPr/>
    </dgm:pt>
    <dgm:pt modelId="{7A108EDE-3E88-4988-A91C-4F5500B7741F}" type="pres">
      <dgm:prSet presAssocID="{B5F170C8-3DA6-4BBE-A945-B957946C5FED}" presName="sibTrans" presStyleCnt="0"/>
      <dgm:spPr/>
    </dgm:pt>
    <dgm:pt modelId="{E3155727-1B78-4220-B56D-D65035566238}" type="pres">
      <dgm:prSet presAssocID="{EE0C452C-25DC-4FF9-8958-9FB2788ABC83}" presName="compNode" presStyleCnt="0"/>
      <dgm:spPr/>
    </dgm:pt>
    <dgm:pt modelId="{4EA6786E-5A8B-4DFF-917A-71D49B89DE4C}" type="pres">
      <dgm:prSet presAssocID="{EE0C452C-25DC-4FF9-8958-9FB2788ABC83}" presName="bgRect" presStyleLbl="bgShp" presStyleIdx="3" presStyleCnt="6"/>
      <dgm:spPr>
        <a:solidFill>
          <a:schemeClr val="accent1">
            <a:lumMod val="20000"/>
            <a:lumOff val="80000"/>
          </a:schemeClr>
        </a:solidFill>
      </dgm:spPr>
    </dgm:pt>
    <dgm:pt modelId="{1F464EFB-8ED6-48C2-893A-A8993DA31B3F}" type="pres">
      <dgm:prSet presAssocID="{EE0C452C-25DC-4FF9-8958-9FB2788ABC83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5C7D29B5-FD13-475D-AF2B-166D5F69C2FE}" type="pres">
      <dgm:prSet presAssocID="{EE0C452C-25DC-4FF9-8958-9FB2788ABC83}" presName="spaceRect" presStyleCnt="0"/>
      <dgm:spPr/>
    </dgm:pt>
    <dgm:pt modelId="{28CB16CA-715F-45F5-A2C2-40BD6931C497}" type="pres">
      <dgm:prSet presAssocID="{EE0C452C-25DC-4FF9-8958-9FB2788ABC83}" presName="parTx" presStyleLbl="revTx" presStyleIdx="3" presStyleCnt="6">
        <dgm:presLayoutVars>
          <dgm:chMax val="0"/>
          <dgm:chPref val="0"/>
        </dgm:presLayoutVars>
      </dgm:prSet>
      <dgm:spPr/>
    </dgm:pt>
    <dgm:pt modelId="{CA53ACD3-80E0-4BF4-9D93-ECFCF166E51F}" type="pres">
      <dgm:prSet presAssocID="{CC05A8D9-F1B6-4462-A268-A3257B3B08F9}" presName="sibTrans" presStyleCnt="0"/>
      <dgm:spPr/>
    </dgm:pt>
    <dgm:pt modelId="{48FD4A4D-F15E-4840-BAC4-A2ABFC784C75}" type="pres">
      <dgm:prSet presAssocID="{B7A9DADA-F448-4DBD-ACA8-4CDAADEC4502}" presName="compNode" presStyleCnt="0"/>
      <dgm:spPr/>
    </dgm:pt>
    <dgm:pt modelId="{97A43D31-8468-4C82-9C8C-A0577B4941BE}" type="pres">
      <dgm:prSet presAssocID="{B7A9DADA-F448-4DBD-ACA8-4CDAADEC4502}" presName="bgRect" presStyleLbl="bgShp" presStyleIdx="4" presStyleCnt="6"/>
      <dgm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4705AF88-2E1A-4050-9AF8-C324A7A0ADC5}" type="pres">
      <dgm:prSet presAssocID="{B7A9DADA-F448-4DBD-ACA8-4CDAADEC4502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開燈 以實心填滿"/>
        </a:ext>
      </dgm:extLst>
    </dgm:pt>
    <dgm:pt modelId="{6A1A177D-E3EE-4616-BEC0-68C1B46A2F72}" type="pres">
      <dgm:prSet presAssocID="{B7A9DADA-F448-4DBD-ACA8-4CDAADEC4502}" presName="spaceRect" presStyleCnt="0"/>
      <dgm:spPr/>
    </dgm:pt>
    <dgm:pt modelId="{ED694429-1F79-41AC-9010-857FAE48F6F7}" type="pres">
      <dgm:prSet presAssocID="{B7A9DADA-F448-4DBD-ACA8-4CDAADEC4502}" presName="parTx" presStyleLbl="revTx" presStyleIdx="4" presStyleCnt="6">
        <dgm:presLayoutVars>
          <dgm:chMax val="0"/>
          <dgm:chPref val="0"/>
        </dgm:presLayoutVars>
      </dgm:prSet>
      <dgm:spPr/>
    </dgm:pt>
    <dgm:pt modelId="{53D24D89-CA34-45ED-99F8-D977599C4ED4}" type="pres">
      <dgm:prSet presAssocID="{3840D054-3341-432F-A30A-6B937CC40105}" presName="sibTrans" presStyleCnt="0"/>
      <dgm:spPr/>
    </dgm:pt>
    <dgm:pt modelId="{130E2453-DB70-48FE-BA46-636EC89498BE}" type="pres">
      <dgm:prSet presAssocID="{29BE9A67-36A1-4AE6-913A-F1BB3C4C7E4E}" presName="compNode" presStyleCnt="0"/>
      <dgm:spPr/>
    </dgm:pt>
    <dgm:pt modelId="{71600AAA-BCBD-4397-B431-CEA20ED840C9}" type="pres">
      <dgm:prSet presAssocID="{29BE9A67-36A1-4AE6-913A-F1BB3C4C7E4E}" presName="bgRect" presStyleLbl="bgShp" presStyleIdx="5" presStyleCnt="6"/>
      <dgm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602E7F63-972B-4176-9B97-658ED0A514F8}" type="pres">
      <dgm:prSet presAssocID="{29BE9A67-36A1-4AE6-913A-F1BB3C4C7E4E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758A1C16-FA33-4781-9153-8110567A8E63}" type="pres">
      <dgm:prSet presAssocID="{29BE9A67-36A1-4AE6-913A-F1BB3C4C7E4E}" presName="spaceRect" presStyleCnt="0"/>
      <dgm:spPr/>
    </dgm:pt>
    <dgm:pt modelId="{79504AD1-A034-4978-A8E6-98EF797F35D1}" type="pres">
      <dgm:prSet presAssocID="{29BE9A67-36A1-4AE6-913A-F1BB3C4C7E4E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7E549510-7653-4AB3-945B-4079A1CBA7B0}" srcId="{27966AAA-ACE6-4DD9-9258-D8644640A34A}" destId="{EE0C452C-25DC-4FF9-8958-9FB2788ABC83}" srcOrd="3" destOrd="0" parTransId="{77AE2D06-0E98-491E-AAD6-942EE9883E6F}" sibTransId="{CC05A8D9-F1B6-4462-A268-A3257B3B08F9}"/>
    <dgm:cxn modelId="{37BEB914-433E-4674-9F6F-C09398481A40}" type="presOf" srcId="{F7591A49-7602-45CC-A375-3BA8ACC8FD14}" destId="{72BC5972-31D6-4F26-B869-B71E770F14F5}" srcOrd="0" destOrd="0" presId="urn:microsoft.com/office/officeart/2018/2/layout/IconVerticalSolidList"/>
    <dgm:cxn modelId="{4E07CF2B-FB50-4800-BB3D-5223FED3EE2E}" srcId="{27966AAA-ACE6-4DD9-9258-D8644640A34A}" destId="{C6266967-5055-49F5-967A-4E6128FA416A}" srcOrd="0" destOrd="0" parTransId="{0FC5D61A-8D88-4C4A-BD51-E90519D4B9FC}" sibTransId="{6612CC81-2B5A-4097-BA86-D30A7D357B81}"/>
    <dgm:cxn modelId="{E77E9D37-585F-4117-93A9-A4D631F4C795}" type="presOf" srcId="{EE0C452C-25DC-4FF9-8958-9FB2788ABC83}" destId="{28CB16CA-715F-45F5-A2C2-40BD6931C497}" srcOrd="0" destOrd="0" presId="urn:microsoft.com/office/officeart/2018/2/layout/IconVerticalSolidList"/>
    <dgm:cxn modelId="{81EEC139-E382-4476-957E-95FD4959CFD2}" srcId="{27966AAA-ACE6-4DD9-9258-D8644640A34A}" destId="{C235BB26-3BAA-48A8-AFC9-88BF6DEA7BAE}" srcOrd="2" destOrd="0" parTransId="{82F408F6-E489-457C-B15C-32968EB09F0C}" sibTransId="{B5F170C8-3DA6-4BBE-A945-B957946C5FED}"/>
    <dgm:cxn modelId="{8070B26E-EAC0-431A-B39D-CE7E0B62BD8E}" type="presOf" srcId="{B7A9DADA-F448-4DBD-ACA8-4CDAADEC4502}" destId="{ED694429-1F79-41AC-9010-857FAE48F6F7}" srcOrd="0" destOrd="0" presId="urn:microsoft.com/office/officeart/2018/2/layout/IconVerticalSolidList"/>
    <dgm:cxn modelId="{F7475474-3609-4FBC-BC8D-20F438D12051}" type="presOf" srcId="{27966AAA-ACE6-4DD9-9258-D8644640A34A}" destId="{D9069202-B1F8-4A7C-B216-6564D3A96893}" srcOrd="0" destOrd="0" presId="urn:microsoft.com/office/officeart/2018/2/layout/IconVerticalSolidList"/>
    <dgm:cxn modelId="{61B84790-72A3-440A-8CE2-ED06AD1852CB}" srcId="{27966AAA-ACE6-4DD9-9258-D8644640A34A}" destId="{29BE9A67-36A1-4AE6-913A-F1BB3C4C7E4E}" srcOrd="5" destOrd="0" parTransId="{3D7F678D-2D75-4EE8-9734-20E51DDA275A}" sibTransId="{2C5130B9-34BD-4A56-AC40-E6BFA183AC52}"/>
    <dgm:cxn modelId="{A3349997-8133-4555-974C-28FDA220A1FC}" srcId="{27966AAA-ACE6-4DD9-9258-D8644640A34A}" destId="{F7591A49-7602-45CC-A375-3BA8ACC8FD14}" srcOrd="1" destOrd="0" parTransId="{544F31D1-DCCB-4DE2-AB66-5F830EFF1756}" sibTransId="{5A5BC28D-060A-4838-BB6A-E7224EC6FF5B}"/>
    <dgm:cxn modelId="{FC51FFD5-46E4-4D16-8AD4-934820A5916C}" type="presOf" srcId="{29BE9A67-36A1-4AE6-913A-F1BB3C4C7E4E}" destId="{79504AD1-A034-4978-A8E6-98EF797F35D1}" srcOrd="0" destOrd="0" presId="urn:microsoft.com/office/officeart/2018/2/layout/IconVerticalSolidList"/>
    <dgm:cxn modelId="{DDC2F5DC-23A4-461A-9901-BBAE1BC4ED09}" srcId="{27966AAA-ACE6-4DD9-9258-D8644640A34A}" destId="{B7A9DADA-F448-4DBD-ACA8-4CDAADEC4502}" srcOrd="4" destOrd="0" parTransId="{3E3A68BA-A01D-43B9-850B-173A337F4969}" sibTransId="{3840D054-3341-432F-A30A-6B937CC40105}"/>
    <dgm:cxn modelId="{6DA15AE0-6203-4919-8F71-8DE8F0495E0B}" type="presOf" srcId="{C235BB26-3BAA-48A8-AFC9-88BF6DEA7BAE}" destId="{D7067A00-534C-4766-A1B2-56BAD0E58F2E}" srcOrd="0" destOrd="0" presId="urn:microsoft.com/office/officeart/2018/2/layout/IconVerticalSolidList"/>
    <dgm:cxn modelId="{FB509CEB-3515-47E6-824F-1E577EF553F4}" type="presOf" srcId="{C6266967-5055-49F5-967A-4E6128FA416A}" destId="{D4367EFC-FEFF-4905-B5F4-D509A7295B8C}" srcOrd="0" destOrd="0" presId="urn:microsoft.com/office/officeart/2018/2/layout/IconVerticalSolidList"/>
    <dgm:cxn modelId="{F1233B9F-20BC-493A-91FB-43D41C755965}" type="presParOf" srcId="{D9069202-B1F8-4A7C-B216-6564D3A96893}" destId="{C25F5961-4AF4-47EB-B7D8-393A7E05FA93}" srcOrd="0" destOrd="0" presId="urn:microsoft.com/office/officeart/2018/2/layout/IconVerticalSolidList"/>
    <dgm:cxn modelId="{AA248B56-58D2-499B-B614-B23899E1DBDB}" type="presParOf" srcId="{C25F5961-4AF4-47EB-B7D8-393A7E05FA93}" destId="{84123455-C1C0-4D25-AC31-6F43AE6155EA}" srcOrd="0" destOrd="0" presId="urn:microsoft.com/office/officeart/2018/2/layout/IconVerticalSolidList"/>
    <dgm:cxn modelId="{B8FAA9DF-E90D-46CE-9E73-597B99D25463}" type="presParOf" srcId="{C25F5961-4AF4-47EB-B7D8-393A7E05FA93}" destId="{38222CD2-6BD6-4F8C-802B-772F95D75503}" srcOrd="1" destOrd="0" presId="urn:microsoft.com/office/officeart/2018/2/layout/IconVerticalSolidList"/>
    <dgm:cxn modelId="{935AD8EC-FF11-4D76-979C-B13C26493DCE}" type="presParOf" srcId="{C25F5961-4AF4-47EB-B7D8-393A7E05FA93}" destId="{5B12792C-5C4F-4436-8EAB-74FEAD63FA69}" srcOrd="2" destOrd="0" presId="urn:microsoft.com/office/officeart/2018/2/layout/IconVerticalSolidList"/>
    <dgm:cxn modelId="{F19178FB-F6DB-4B33-8F0F-DC40F8C01352}" type="presParOf" srcId="{C25F5961-4AF4-47EB-B7D8-393A7E05FA93}" destId="{D4367EFC-FEFF-4905-B5F4-D509A7295B8C}" srcOrd="3" destOrd="0" presId="urn:microsoft.com/office/officeart/2018/2/layout/IconVerticalSolidList"/>
    <dgm:cxn modelId="{5AF606C5-FDCC-4573-BE5D-306DCF26DE4A}" type="presParOf" srcId="{D9069202-B1F8-4A7C-B216-6564D3A96893}" destId="{D7484B37-0645-4BCC-A2E2-0874831DD969}" srcOrd="1" destOrd="0" presId="urn:microsoft.com/office/officeart/2018/2/layout/IconVerticalSolidList"/>
    <dgm:cxn modelId="{1FA82BBF-1F4F-417E-A0F4-890580B4BF17}" type="presParOf" srcId="{D9069202-B1F8-4A7C-B216-6564D3A96893}" destId="{3CEE6D0C-AA57-4B82-9B25-57245018F61D}" srcOrd="2" destOrd="0" presId="urn:microsoft.com/office/officeart/2018/2/layout/IconVerticalSolidList"/>
    <dgm:cxn modelId="{4553C205-565A-49AF-A257-DB597FD3C9A7}" type="presParOf" srcId="{3CEE6D0C-AA57-4B82-9B25-57245018F61D}" destId="{E9971DFE-A12B-4E4A-9642-27F6BB0BF9E6}" srcOrd="0" destOrd="0" presId="urn:microsoft.com/office/officeart/2018/2/layout/IconVerticalSolidList"/>
    <dgm:cxn modelId="{198C70D1-3D01-45D4-9663-412DA4E6318B}" type="presParOf" srcId="{3CEE6D0C-AA57-4B82-9B25-57245018F61D}" destId="{86B978EA-3EC4-4FBD-ACA9-70817F058692}" srcOrd="1" destOrd="0" presId="urn:microsoft.com/office/officeart/2018/2/layout/IconVerticalSolidList"/>
    <dgm:cxn modelId="{1774786E-6908-4991-A6D1-BB174B66A923}" type="presParOf" srcId="{3CEE6D0C-AA57-4B82-9B25-57245018F61D}" destId="{E1E9DB29-59F1-4F5A-A87C-6BCA89B63119}" srcOrd="2" destOrd="0" presId="urn:microsoft.com/office/officeart/2018/2/layout/IconVerticalSolidList"/>
    <dgm:cxn modelId="{25172A99-8000-4CA3-AF0D-0BF4B2560D51}" type="presParOf" srcId="{3CEE6D0C-AA57-4B82-9B25-57245018F61D}" destId="{72BC5972-31D6-4F26-B869-B71E770F14F5}" srcOrd="3" destOrd="0" presId="urn:microsoft.com/office/officeart/2018/2/layout/IconVerticalSolidList"/>
    <dgm:cxn modelId="{48F6D626-1BE8-476B-9C59-145708CA5E9A}" type="presParOf" srcId="{D9069202-B1F8-4A7C-B216-6564D3A96893}" destId="{FEF7CA1E-BD7D-4DF8-B9F1-706A3D2CC1A3}" srcOrd="3" destOrd="0" presId="urn:microsoft.com/office/officeart/2018/2/layout/IconVerticalSolidList"/>
    <dgm:cxn modelId="{74DEC6E8-D2BA-4EDE-B6B0-5CA43B039EB7}" type="presParOf" srcId="{D9069202-B1F8-4A7C-B216-6564D3A96893}" destId="{1FD3F2B2-EACC-4205-A418-4F06C5410826}" srcOrd="4" destOrd="0" presId="urn:microsoft.com/office/officeart/2018/2/layout/IconVerticalSolidList"/>
    <dgm:cxn modelId="{EF19C4AE-BEEA-49A9-B85F-9B3699A0EC69}" type="presParOf" srcId="{1FD3F2B2-EACC-4205-A418-4F06C5410826}" destId="{60319A91-3449-49A0-A07D-7B1EE0E9973D}" srcOrd="0" destOrd="0" presId="urn:microsoft.com/office/officeart/2018/2/layout/IconVerticalSolidList"/>
    <dgm:cxn modelId="{8DD276F8-FBD7-491C-AB92-F73B1BB7CB0F}" type="presParOf" srcId="{1FD3F2B2-EACC-4205-A418-4F06C5410826}" destId="{32D18D78-B67B-46CC-A90F-7A2D2FFD00D9}" srcOrd="1" destOrd="0" presId="urn:microsoft.com/office/officeart/2018/2/layout/IconVerticalSolidList"/>
    <dgm:cxn modelId="{3228BA58-D5EF-462D-8428-E3C05DF9C76B}" type="presParOf" srcId="{1FD3F2B2-EACC-4205-A418-4F06C5410826}" destId="{C2B2C80C-B259-4C1D-BEAD-014285A13218}" srcOrd="2" destOrd="0" presId="urn:microsoft.com/office/officeart/2018/2/layout/IconVerticalSolidList"/>
    <dgm:cxn modelId="{A3D657AE-1BC4-4D64-B9F2-93FE143FE067}" type="presParOf" srcId="{1FD3F2B2-EACC-4205-A418-4F06C5410826}" destId="{D7067A00-534C-4766-A1B2-56BAD0E58F2E}" srcOrd="3" destOrd="0" presId="urn:microsoft.com/office/officeart/2018/2/layout/IconVerticalSolidList"/>
    <dgm:cxn modelId="{A84BD58D-2BB3-47BC-99AC-D3135778B368}" type="presParOf" srcId="{D9069202-B1F8-4A7C-B216-6564D3A96893}" destId="{7A108EDE-3E88-4988-A91C-4F5500B7741F}" srcOrd="5" destOrd="0" presId="urn:microsoft.com/office/officeart/2018/2/layout/IconVerticalSolidList"/>
    <dgm:cxn modelId="{682161F1-36B4-40DB-9A23-CD7EDA275479}" type="presParOf" srcId="{D9069202-B1F8-4A7C-B216-6564D3A96893}" destId="{E3155727-1B78-4220-B56D-D65035566238}" srcOrd="6" destOrd="0" presId="urn:microsoft.com/office/officeart/2018/2/layout/IconVerticalSolidList"/>
    <dgm:cxn modelId="{6866D8F3-D80B-4758-B4CD-17A2DE0D9D85}" type="presParOf" srcId="{E3155727-1B78-4220-B56D-D65035566238}" destId="{4EA6786E-5A8B-4DFF-917A-71D49B89DE4C}" srcOrd="0" destOrd="0" presId="urn:microsoft.com/office/officeart/2018/2/layout/IconVerticalSolidList"/>
    <dgm:cxn modelId="{6CE6CBAF-A514-4CB9-A5DC-DF13DB911AD1}" type="presParOf" srcId="{E3155727-1B78-4220-B56D-D65035566238}" destId="{1F464EFB-8ED6-48C2-893A-A8993DA31B3F}" srcOrd="1" destOrd="0" presId="urn:microsoft.com/office/officeart/2018/2/layout/IconVerticalSolidList"/>
    <dgm:cxn modelId="{5CAD2F43-0B2B-4520-BFCC-39ED25A46FC4}" type="presParOf" srcId="{E3155727-1B78-4220-B56D-D65035566238}" destId="{5C7D29B5-FD13-475D-AF2B-166D5F69C2FE}" srcOrd="2" destOrd="0" presId="urn:microsoft.com/office/officeart/2018/2/layout/IconVerticalSolidList"/>
    <dgm:cxn modelId="{89A943B5-892C-494F-8A20-014D50FFDA07}" type="presParOf" srcId="{E3155727-1B78-4220-B56D-D65035566238}" destId="{28CB16CA-715F-45F5-A2C2-40BD6931C497}" srcOrd="3" destOrd="0" presId="urn:microsoft.com/office/officeart/2018/2/layout/IconVerticalSolidList"/>
    <dgm:cxn modelId="{171564E7-C8E3-4F71-A8D6-D498A1B8164E}" type="presParOf" srcId="{D9069202-B1F8-4A7C-B216-6564D3A96893}" destId="{CA53ACD3-80E0-4BF4-9D93-ECFCF166E51F}" srcOrd="7" destOrd="0" presId="urn:microsoft.com/office/officeart/2018/2/layout/IconVerticalSolidList"/>
    <dgm:cxn modelId="{69194E95-9238-4DC4-9EA3-D8BA2BDB8568}" type="presParOf" srcId="{D9069202-B1F8-4A7C-B216-6564D3A96893}" destId="{48FD4A4D-F15E-4840-BAC4-A2ABFC784C75}" srcOrd="8" destOrd="0" presId="urn:microsoft.com/office/officeart/2018/2/layout/IconVerticalSolidList"/>
    <dgm:cxn modelId="{1B01FAEA-B52C-49A6-88E5-05A7343D489B}" type="presParOf" srcId="{48FD4A4D-F15E-4840-BAC4-A2ABFC784C75}" destId="{97A43D31-8468-4C82-9C8C-A0577B4941BE}" srcOrd="0" destOrd="0" presId="urn:microsoft.com/office/officeart/2018/2/layout/IconVerticalSolidList"/>
    <dgm:cxn modelId="{60D3D4DA-1161-4ABC-A1B0-6514753324A8}" type="presParOf" srcId="{48FD4A4D-F15E-4840-BAC4-A2ABFC784C75}" destId="{4705AF88-2E1A-4050-9AF8-C324A7A0ADC5}" srcOrd="1" destOrd="0" presId="urn:microsoft.com/office/officeart/2018/2/layout/IconVerticalSolidList"/>
    <dgm:cxn modelId="{B8F96459-A3C5-45B6-8BF1-6696CE1DA80D}" type="presParOf" srcId="{48FD4A4D-F15E-4840-BAC4-A2ABFC784C75}" destId="{6A1A177D-E3EE-4616-BEC0-68C1B46A2F72}" srcOrd="2" destOrd="0" presId="urn:microsoft.com/office/officeart/2018/2/layout/IconVerticalSolidList"/>
    <dgm:cxn modelId="{296C384E-6E1E-4D60-B128-266E7694166C}" type="presParOf" srcId="{48FD4A4D-F15E-4840-BAC4-A2ABFC784C75}" destId="{ED694429-1F79-41AC-9010-857FAE48F6F7}" srcOrd="3" destOrd="0" presId="urn:microsoft.com/office/officeart/2018/2/layout/IconVerticalSolidList"/>
    <dgm:cxn modelId="{3B26F955-9033-4DF8-B4D9-B21005E9F4F6}" type="presParOf" srcId="{D9069202-B1F8-4A7C-B216-6564D3A96893}" destId="{53D24D89-CA34-45ED-99F8-D977599C4ED4}" srcOrd="9" destOrd="0" presId="urn:microsoft.com/office/officeart/2018/2/layout/IconVerticalSolidList"/>
    <dgm:cxn modelId="{4D3D6D34-3603-42D5-8749-5D8630BE98A2}" type="presParOf" srcId="{D9069202-B1F8-4A7C-B216-6564D3A96893}" destId="{130E2453-DB70-48FE-BA46-636EC89498BE}" srcOrd="10" destOrd="0" presId="urn:microsoft.com/office/officeart/2018/2/layout/IconVerticalSolidList"/>
    <dgm:cxn modelId="{7AEEDD01-1DBF-4473-8177-DD0AAE5A7D62}" type="presParOf" srcId="{130E2453-DB70-48FE-BA46-636EC89498BE}" destId="{71600AAA-BCBD-4397-B431-CEA20ED840C9}" srcOrd="0" destOrd="0" presId="urn:microsoft.com/office/officeart/2018/2/layout/IconVerticalSolidList"/>
    <dgm:cxn modelId="{0D9CE9D3-07AF-4831-88A3-EF1727CA2D35}" type="presParOf" srcId="{130E2453-DB70-48FE-BA46-636EC89498BE}" destId="{602E7F63-972B-4176-9B97-658ED0A514F8}" srcOrd="1" destOrd="0" presId="urn:microsoft.com/office/officeart/2018/2/layout/IconVerticalSolidList"/>
    <dgm:cxn modelId="{43254064-3FCC-4AE4-8299-C75570426A38}" type="presParOf" srcId="{130E2453-DB70-48FE-BA46-636EC89498BE}" destId="{758A1C16-FA33-4781-9153-8110567A8E63}" srcOrd="2" destOrd="0" presId="urn:microsoft.com/office/officeart/2018/2/layout/IconVerticalSolidList"/>
    <dgm:cxn modelId="{AD348365-218E-4120-BA4A-755C82FE4F8B}" type="presParOf" srcId="{130E2453-DB70-48FE-BA46-636EC89498BE}" destId="{79504AD1-A034-4978-A8E6-98EF797F35D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966AAA-ACE6-4DD9-9258-D8644640A34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266967-5055-49F5-967A-4E6128FA416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000" b="1" i="0" baseline="0" dirty="0"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公司介紹</a:t>
          </a:r>
          <a:endParaRPr lang="en-US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C5D61A-8D88-4C4A-BD51-E90519D4B9FC}" type="parTrans" cxnId="{4E07CF2B-FB50-4800-BB3D-5223FED3EE2E}">
      <dgm:prSet/>
      <dgm:spPr/>
      <dgm:t>
        <a:bodyPr/>
        <a:lstStyle/>
        <a:p>
          <a:endParaRPr lang="en-US" sz="2000"/>
        </a:p>
      </dgm:t>
    </dgm:pt>
    <dgm:pt modelId="{6612CC81-2B5A-4097-BA86-D30A7D357B81}" type="sibTrans" cxnId="{4E07CF2B-FB50-4800-BB3D-5223FED3EE2E}">
      <dgm:prSet/>
      <dgm:spPr/>
      <dgm:t>
        <a:bodyPr/>
        <a:lstStyle/>
        <a:p>
          <a:endParaRPr lang="en-US" sz="2000"/>
        </a:p>
      </dgm:t>
    </dgm:pt>
    <dgm:pt modelId="{F7591A49-7602-45CC-A375-3BA8ACC8FD14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第三季財務狀況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44F31D1-DCCB-4DE2-AB66-5F830EFF1756}" type="parTrans" cxnId="{A3349997-8133-4555-974C-28FDA220A1FC}">
      <dgm:prSet/>
      <dgm:spPr/>
      <dgm:t>
        <a:bodyPr/>
        <a:lstStyle/>
        <a:p>
          <a:endParaRPr lang="en-US" sz="2000"/>
        </a:p>
      </dgm:t>
    </dgm:pt>
    <dgm:pt modelId="{5A5BC28D-060A-4838-BB6A-E7224EC6FF5B}" type="sibTrans" cxnId="{A3349997-8133-4555-974C-28FDA220A1FC}">
      <dgm:prSet/>
      <dgm:spPr/>
      <dgm:t>
        <a:bodyPr/>
        <a:lstStyle/>
        <a:p>
          <a:endParaRPr lang="en-US" sz="2000"/>
        </a:p>
      </dgm:t>
    </dgm:pt>
    <dgm:pt modelId="{C235BB26-3BAA-48A8-AFC9-88BF6DEA7BAE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星通的產品與解決方案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82F408F6-E489-457C-B15C-32968EB09F0C}" type="parTrans" cxnId="{81EEC139-E382-4476-957E-95FD4959CFD2}">
      <dgm:prSet/>
      <dgm:spPr/>
      <dgm:t>
        <a:bodyPr/>
        <a:lstStyle/>
        <a:p>
          <a:endParaRPr lang="en-US" sz="2000"/>
        </a:p>
      </dgm:t>
    </dgm:pt>
    <dgm:pt modelId="{B5F170C8-3DA6-4BBE-A945-B957946C5FED}" type="sibTrans" cxnId="{81EEC139-E382-4476-957E-95FD4959CFD2}">
      <dgm:prSet/>
      <dgm:spPr/>
      <dgm:t>
        <a:bodyPr/>
        <a:lstStyle/>
        <a:p>
          <a:endParaRPr lang="en-US" sz="2000"/>
        </a:p>
      </dgm:t>
    </dgm:pt>
    <dgm:pt modelId="{EE0C452C-25DC-4FF9-8958-9FB2788ABC83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產品市場行銷策略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7AE2D06-0E98-491E-AAD6-942EE9883E6F}" type="parTrans" cxnId="{7E549510-7653-4AB3-945B-4079A1CBA7B0}">
      <dgm:prSet/>
      <dgm:spPr/>
      <dgm:t>
        <a:bodyPr/>
        <a:lstStyle/>
        <a:p>
          <a:endParaRPr lang="en-US" sz="2000"/>
        </a:p>
      </dgm:t>
    </dgm:pt>
    <dgm:pt modelId="{CC05A8D9-F1B6-4462-A268-A3257B3B08F9}" type="sibTrans" cxnId="{7E549510-7653-4AB3-945B-4079A1CBA7B0}">
      <dgm:prSet/>
      <dgm:spPr/>
      <dgm:t>
        <a:bodyPr/>
        <a:lstStyle/>
        <a:p>
          <a:endParaRPr lang="en-US" sz="2000"/>
        </a:p>
      </dgm:t>
    </dgm:pt>
    <dgm:pt modelId="{B7A9DADA-F448-4DBD-ACA8-4CDAADEC4502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結語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E3A68BA-A01D-43B9-850B-173A337F4969}" type="parTrans" cxnId="{DDC2F5DC-23A4-461A-9901-BBAE1BC4ED09}">
      <dgm:prSet/>
      <dgm:spPr/>
      <dgm:t>
        <a:bodyPr/>
        <a:lstStyle/>
        <a:p>
          <a:endParaRPr lang="zh-TW" altLang="en-US" sz="2000"/>
        </a:p>
      </dgm:t>
    </dgm:pt>
    <dgm:pt modelId="{3840D054-3341-432F-A30A-6B937CC40105}" type="sibTrans" cxnId="{DDC2F5DC-23A4-461A-9901-BBAE1BC4ED09}">
      <dgm:prSet/>
      <dgm:spPr/>
      <dgm:t>
        <a:bodyPr/>
        <a:lstStyle/>
        <a:p>
          <a:endParaRPr lang="zh-TW" altLang="en-US" sz="2000"/>
        </a:p>
      </dgm:t>
    </dgm:pt>
    <dgm:pt modelId="{29BE9A67-36A1-4AE6-913A-F1BB3C4C7E4E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問答時間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D7F678D-2D75-4EE8-9734-20E51DDA275A}" type="parTrans" cxnId="{61B84790-72A3-440A-8CE2-ED06AD1852CB}">
      <dgm:prSet/>
      <dgm:spPr/>
      <dgm:t>
        <a:bodyPr/>
        <a:lstStyle/>
        <a:p>
          <a:endParaRPr lang="zh-TW" altLang="en-US" sz="2000"/>
        </a:p>
      </dgm:t>
    </dgm:pt>
    <dgm:pt modelId="{2C5130B9-34BD-4A56-AC40-E6BFA183AC52}" type="sibTrans" cxnId="{61B84790-72A3-440A-8CE2-ED06AD1852CB}">
      <dgm:prSet/>
      <dgm:spPr/>
      <dgm:t>
        <a:bodyPr/>
        <a:lstStyle/>
        <a:p>
          <a:endParaRPr lang="zh-TW" altLang="en-US" sz="2000"/>
        </a:p>
      </dgm:t>
    </dgm:pt>
    <dgm:pt modelId="{D9069202-B1F8-4A7C-B216-6564D3A96893}" type="pres">
      <dgm:prSet presAssocID="{27966AAA-ACE6-4DD9-9258-D8644640A34A}" presName="root" presStyleCnt="0">
        <dgm:presLayoutVars>
          <dgm:dir/>
          <dgm:resizeHandles val="exact"/>
        </dgm:presLayoutVars>
      </dgm:prSet>
      <dgm:spPr/>
    </dgm:pt>
    <dgm:pt modelId="{C25F5961-4AF4-47EB-B7D8-393A7E05FA93}" type="pres">
      <dgm:prSet presAssocID="{C6266967-5055-49F5-967A-4E6128FA416A}" presName="compNode" presStyleCnt="0"/>
      <dgm:spPr/>
    </dgm:pt>
    <dgm:pt modelId="{84123455-C1C0-4D25-AC31-6F43AE6155EA}" type="pres">
      <dgm:prSet presAssocID="{C6266967-5055-49F5-967A-4E6128FA416A}" presName="bgRect" presStyleLbl="bgShp" presStyleIdx="0" presStyleCnt="6"/>
      <dgm:spPr>
        <a:solidFill>
          <a:schemeClr val="accent1">
            <a:lumMod val="20000"/>
            <a:lumOff val="80000"/>
          </a:schemeClr>
        </a:solidFill>
      </dgm:spPr>
    </dgm:pt>
    <dgm:pt modelId="{38222CD2-6BD6-4F8C-802B-772F95D75503}" type="pres">
      <dgm:prSet presAssocID="{C6266967-5055-49F5-967A-4E6128FA416A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建築物 以實心填滿"/>
        </a:ext>
      </dgm:extLst>
    </dgm:pt>
    <dgm:pt modelId="{5B12792C-5C4F-4436-8EAB-74FEAD63FA69}" type="pres">
      <dgm:prSet presAssocID="{C6266967-5055-49F5-967A-4E6128FA416A}" presName="spaceRect" presStyleCnt="0"/>
      <dgm:spPr/>
    </dgm:pt>
    <dgm:pt modelId="{D4367EFC-FEFF-4905-B5F4-D509A7295B8C}" type="pres">
      <dgm:prSet presAssocID="{C6266967-5055-49F5-967A-4E6128FA416A}" presName="parTx" presStyleLbl="revTx" presStyleIdx="0" presStyleCnt="6">
        <dgm:presLayoutVars>
          <dgm:chMax val="0"/>
          <dgm:chPref val="0"/>
        </dgm:presLayoutVars>
      </dgm:prSet>
      <dgm:spPr/>
    </dgm:pt>
    <dgm:pt modelId="{D7484B37-0645-4BCC-A2E2-0874831DD969}" type="pres">
      <dgm:prSet presAssocID="{6612CC81-2B5A-4097-BA86-D30A7D357B81}" presName="sibTrans" presStyleCnt="0"/>
      <dgm:spPr/>
    </dgm:pt>
    <dgm:pt modelId="{3CEE6D0C-AA57-4B82-9B25-57245018F61D}" type="pres">
      <dgm:prSet presAssocID="{F7591A49-7602-45CC-A375-3BA8ACC8FD14}" presName="compNode" presStyleCnt="0"/>
      <dgm:spPr/>
    </dgm:pt>
    <dgm:pt modelId="{E9971DFE-A12B-4E4A-9642-27F6BB0BF9E6}" type="pres">
      <dgm:prSet presAssocID="{F7591A49-7602-45CC-A375-3BA8ACC8FD14}" presName="bgRect" presStyleLbl="bgShp" presStyleIdx="1" presStyleCnt="6"/>
      <dgm:spPr>
        <a:solidFill>
          <a:schemeClr val="accent1">
            <a:lumMod val="20000"/>
            <a:lumOff val="80000"/>
          </a:schemeClr>
        </a:solidFill>
      </dgm:spPr>
    </dgm:pt>
    <dgm:pt modelId="{86B978EA-3EC4-4FBD-ACA9-70817F058692}" type="pres">
      <dgm:prSet presAssocID="{F7591A49-7602-45CC-A375-3BA8ACC8FD1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E1E9DB29-59F1-4F5A-A87C-6BCA89B63119}" type="pres">
      <dgm:prSet presAssocID="{F7591A49-7602-45CC-A375-3BA8ACC8FD14}" presName="spaceRect" presStyleCnt="0"/>
      <dgm:spPr/>
    </dgm:pt>
    <dgm:pt modelId="{72BC5972-31D6-4F26-B869-B71E770F14F5}" type="pres">
      <dgm:prSet presAssocID="{F7591A49-7602-45CC-A375-3BA8ACC8FD14}" presName="parTx" presStyleLbl="revTx" presStyleIdx="1" presStyleCnt="6">
        <dgm:presLayoutVars>
          <dgm:chMax val="0"/>
          <dgm:chPref val="0"/>
        </dgm:presLayoutVars>
      </dgm:prSet>
      <dgm:spPr/>
    </dgm:pt>
    <dgm:pt modelId="{FEF7CA1E-BD7D-4DF8-B9F1-706A3D2CC1A3}" type="pres">
      <dgm:prSet presAssocID="{5A5BC28D-060A-4838-BB6A-E7224EC6FF5B}" presName="sibTrans" presStyleCnt="0"/>
      <dgm:spPr/>
    </dgm:pt>
    <dgm:pt modelId="{1FD3F2B2-EACC-4205-A418-4F06C5410826}" type="pres">
      <dgm:prSet presAssocID="{C235BB26-3BAA-48A8-AFC9-88BF6DEA7BAE}" presName="compNode" presStyleCnt="0"/>
      <dgm:spPr/>
    </dgm:pt>
    <dgm:pt modelId="{60319A91-3449-49A0-A07D-7B1EE0E9973D}" type="pres">
      <dgm:prSet presAssocID="{C235BB26-3BAA-48A8-AFC9-88BF6DEA7BAE}" presName="bgRect" presStyleLbl="bgShp" presStyleIdx="2" presStyleCnt="6"/>
      <dgm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32D18D78-B67B-46CC-A90F-7A2D2FFD00D9}" type="pres">
      <dgm:prSet presAssocID="{C235BB26-3BAA-48A8-AFC9-88BF6DEA7BAE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34925">
          <a:noFill/>
        </a:ln>
      </dgm:spPr>
      <dgm:extLst>
        <a:ext uri="{E40237B7-FDA0-4F09-8148-C483321AD2D9}">
          <dgm14:cNvPr xmlns:dgm14="http://schemas.microsoft.com/office/drawing/2010/diagram" id="0" name="" descr="教師 以實心填滿"/>
        </a:ext>
      </dgm:extLst>
    </dgm:pt>
    <dgm:pt modelId="{C2B2C80C-B259-4C1D-BEAD-014285A13218}" type="pres">
      <dgm:prSet presAssocID="{C235BB26-3BAA-48A8-AFC9-88BF6DEA7BAE}" presName="spaceRect" presStyleCnt="0"/>
      <dgm:spPr/>
    </dgm:pt>
    <dgm:pt modelId="{D7067A00-534C-4766-A1B2-56BAD0E58F2E}" type="pres">
      <dgm:prSet presAssocID="{C235BB26-3BAA-48A8-AFC9-88BF6DEA7BAE}" presName="parTx" presStyleLbl="revTx" presStyleIdx="2" presStyleCnt="6">
        <dgm:presLayoutVars>
          <dgm:chMax val="0"/>
          <dgm:chPref val="0"/>
        </dgm:presLayoutVars>
      </dgm:prSet>
      <dgm:spPr/>
    </dgm:pt>
    <dgm:pt modelId="{7A108EDE-3E88-4988-A91C-4F5500B7741F}" type="pres">
      <dgm:prSet presAssocID="{B5F170C8-3DA6-4BBE-A945-B957946C5FED}" presName="sibTrans" presStyleCnt="0"/>
      <dgm:spPr/>
    </dgm:pt>
    <dgm:pt modelId="{E3155727-1B78-4220-B56D-D65035566238}" type="pres">
      <dgm:prSet presAssocID="{EE0C452C-25DC-4FF9-8958-9FB2788ABC83}" presName="compNode" presStyleCnt="0"/>
      <dgm:spPr/>
    </dgm:pt>
    <dgm:pt modelId="{4EA6786E-5A8B-4DFF-917A-71D49B89DE4C}" type="pres">
      <dgm:prSet presAssocID="{EE0C452C-25DC-4FF9-8958-9FB2788ABC83}" presName="bgRect" presStyleLbl="bgShp" presStyleIdx="3" presStyleCnt="6"/>
      <dgm:spPr>
        <a:solidFill>
          <a:schemeClr val="accent1">
            <a:lumMod val="60000"/>
            <a:lumOff val="40000"/>
          </a:schemeClr>
        </a:solidFill>
      </dgm:spPr>
    </dgm:pt>
    <dgm:pt modelId="{1F464EFB-8ED6-48C2-893A-A8993DA31B3F}" type="pres">
      <dgm:prSet presAssocID="{EE0C452C-25DC-4FF9-8958-9FB2788ABC83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5C7D29B5-FD13-475D-AF2B-166D5F69C2FE}" type="pres">
      <dgm:prSet presAssocID="{EE0C452C-25DC-4FF9-8958-9FB2788ABC83}" presName="spaceRect" presStyleCnt="0"/>
      <dgm:spPr/>
    </dgm:pt>
    <dgm:pt modelId="{28CB16CA-715F-45F5-A2C2-40BD6931C497}" type="pres">
      <dgm:prSet presAssocID="{EE0C452C-25DC-4FF9-8958-9FB2788ABC83}" presName="parTx" presStyleLbl="revTx" presStyleIdx="3" presStyleCnt="6">
        <dgm:presLayoutVars>
          <dgm:chMax val="0"/>
          <dgm:chPref val="0"/>
        </dgm:presLayoutVars>
      </dgm:prSet>
      <dgm:spPr/>
    </dgm:pt>
    <dgm:pt modelId="{CA53ACD3-80E0-4BF4-9D93-ECFCF166E51F}" type="pres">
      <dgm:prSet presAssocID="{CC05A8D9-F1B6-4462-A268-A3257B3B08F9}" presName="sibTrans" presStyleCnt="0"/>
      <dgm:spPr/>
    </dgm:pt>
    <dgm:pt modelId="{48FD4A4D-F15E-4840-BAC4-A2ABFC784C75}" type="pres">
      <dgm:prSet presAssocID="{B7A9DADA-F448-4DBD-ACA8-4CDAADEC4502}" presName="compNode" presStyleCnt="0"/>
      <dgm:spPr/>
    </dgm:pt>
    <dgm:pt modelId="{97A43D31-8468-4C82-9C8C-A0577B4941BE}" type="pres">
      <dgm:prSet presAssocID="{B7A9DADA-F448-4DBD-ACA8-4CDAADEC4502}" presName="bgRect" presStyleLbl="bgShp" presStyleIdx="4" presStyleCnt="6"/>
      <dgm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4705AF88-2E1A-4050-9AF8-C324A7A0ADC5}" type="pres">
      <dgm:prSet presAssocID="{B7A9DADA-F448-4DBD-ACA8-4CDAADEC4502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開燈 以實心填滿"/>
        </a:ext>
      </dgm:extLst>
    </dgm:pt>
    <dgm:pt modelId="{6A1A177D-E3EE-4616-BEC0-68C1B46A2F72}" type="pres">
      <dgm:prSet presAssocID="{B7A9DADA-F448-4DBD-ACA8-4CDAADEC4502}" presName="spaceRect" presStyleCnt="0"/>
      <dgm:spPr/>
    </dgm:pt>
    <dgm:pt modelId="{ED694429-1F79-41AC-9010-857FAE48F6F7}" type="pres">
      <dgm:prSet presAssocID="{B7A9DADA-F448-4DBD-ACA8-4CDAADEC4502}" presName="parTx" presStyleLbl="revTx" presStyleIdx="4" presStyleCnt="6">
        <dgm:presLayoutVars>
          <dgm:chMax val="0"/>
          <dgm:chPref val="0"/>
        </dgm:presLayoutVars>
      </dgm:prSet>
      <dgm:spPr/>
    </dgm:pt>
    <dgm:pt modelId="{53D24D89-CA34-45ED-99F8-D977599C4ED4}" type="pres">
      <dgm:prSet presAssocID="{3840D054-3341-432F-A30A-6B937CC40105}" presName="sibTrans" presStyleCnt="0"/>
      <dgm:spPr/>
    </dgm:pt>
    <dgm:pt modelId="{130E2453-DB70-48FE-BA46-636EC89498BE}" type="pres">
      <dgm:prSet presAssocID="{29BE9A67-36A1-4AE6-913A-F1BB3C4C7E4E}" presName="compNode" presStyleCnt="0"/>
      <dgm:spPr/>
    </dgm:pt>
    <dgm:pt modelId="{71600AAA-BCBD-4397-B431-CEA20ED840C9}" type="pres">
      <dgm:prSet presAssocID="{29BE9A67-36A1-4AE6-913A-F1BB3C4C7E4E}" presName="bgRect" presStyleLbl="bgShp" presStyleIdx="5" presStyleCnt="6"/>
      <dgm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602E7F63-972B-4176-9B97-658ED0A514F8}" type="pres">
      <dgm:prSet presAssocID="{29BE9A67-36A1-4AE6-913A-F1BB3C4C7E4E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758A1C16-FA33-4781-9153-8110567A8E63}" type="pres">
      <dgm:prSet presAssocID="{29BE9A67-36A1-4AE6-913A-F1BB3C4C7E4E}" presName="spaceRect" presStyleCnt="0"/>
      <dgm:spPr/>
    </dgm:pt>
    <dgm:pt modelId="{79504AD1-A034-4978-A8E6-98EF797F35D1}" type="pres">
      <dgm:prSet presAssocID="{29BE9A67-36A1-4AE6-913A-F1BB3C4C7E4E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37269D03-9FC2-4564-BF20-3AD73DF4915F}" type="presOf" srcId="{27966AAA-ACE6-4DD9-9258-D8644640A34A}" destId="{D9069202-B1F8-4A7C-B216-6564D3A96893}" srcOrd="0" destOrd="0" presId="urn:microsoft.com/office/officeart/2018/2/layout/IconVerticalSolidList"/>
    <dgm:cxn modelId="{7E549510-7653-4AB3-945B-4079A1CBA7B0}" srcId="{27966AAA-ACE6-4DD9-9258-D8644640A34A}" destId="{EE0C452C-25DC-4FF9-8958-9FB2788ABC83}" srcOrd="3" destOrd="0" parTransId="{77AE2D06-0E98-491E-AAD6-942EE9883E6F}" sibTransId="{CC05A8D9-F1B6-4462-A268-A3257B3B08F9}"/>
    <dgm:cxn modelId="{4E07CF2B-FB50-4800-BB3D-5223FED3EE2E}" srcId="{27966AAA-ACE6-4DD9-9258-D8644640A34A}" destId="{C6266967-5055-49F5-967A-4E6128FA416A}" srcOrd="0" destOrd="0" parTransId="{0FC5D61A-8D88-4C4A-BD51-E90519D4B9FC}" sibTransId="{6612CC81-2B5A-4097-BA86-D30A7D357B81}"/>
    <dgm:cxn modelId="{81EEC139-E382-4476-957E-95FD4959CFD2}" srcId="{27966AAA-ACE6-4DD9-9258-D8644640A34A}" destId="{C235BB26-3BAA-48A8-AFC9-88BF6DEA7BAE}" srcOrd="2" destOrd="0" parTransId="{82F408F6-E489-457C-B15C-32968EB09F0C}" sibTransId="{B5F170C8-3DA6-4BBE-A945-B957946C5FED}"/>
    <dgm:cxn modelId="{098FBF61-2286-470A-B9FB-4B0AEF287901}" type="presOf" srcId="{C6266967-5055-49F5-967A-4E6128FA416A}" destId="{D4367EFC-FEFF-4905-B5F4-D509A7295B8C}" srcOrd="0" destOrd="0" presId="urn:microsoft.com/office/officeart/2018/2/layout/IconVerticalSolidList"/>
    <dgm:cxn modelId="{EE34288D-9938-4796-896E-6AE9BF613595}" type="presOf" srcId="{EE0C452C-25DC-4FF9-8958-9FB2788ABC83}" destId="{28CB16CA-715F-45F5-A2C2-40BD6931C497}" srcOrd="0" destOrd="0" presId="urn:microsoft.com/office/officeart/2018/2/layout/IconVerticalSolidList"/>
    <dgm:cxn modelId="{61B84790-72A3-440A-8CE2-ED06AD1852CB}" srcId="{27966AAA-ACE6-4DD9-9258-D8644640A34A}" destId="{29BE9A67-36A1-4AE6-913A-F1BB3C4C7E4E}" srcOrd="5" destOrd="0" parTransId="{3D7F678D-2D75-4EE8-9734-20E51DDA275A}" sibTransId="{2C5130B9-34BD-4A56-AC40-E6BFA183AC52}"/>
    <dgm:cxn modelId="{A3349997-8133-4555-974C-28FDA220A1FC}" srcId="{27966AAA-ACE6-4DD9-9258-D8644640A34A}" destId="{F7591A49-7602-45CC-A375-3BA8ACC8FD14}" srcOrd="1" destOrd="0" parTransId="{544F31D1-DCCB-4DE2-AB66-5F830EFF1756}" sibTransId="{5A5BC28D-060A-4838-BB6A-E7224EC6FF5B}"/>
    <dgm:cxn modelId="{EC78CEAA-81F7-4B46-9EED-4202680CD8B2}" type="presOf" srcId="{F7591A49-7602-45CC-A375-3BA8ACC8FD14}" destId="{72BC5972-31D6-4F26-B869-B71E770F14F5}" srcOrd="0" destOrd="0" presId="urn:microsoft.com/office/officeart/2018/2/layout/IconVerticalSolidList"/>
    <dgm:cxn modelId="{2FA827C5-E0FE-4E81-8021-EE966D7B0409}" type="presOf" srcId="{29BE9A67-36A1-4AE6-913A-F1BB3C4C7E4E}" destId="{79504AD1-A034-4978-A8E6-98EF797F35D1}" srcOrd="0" destOrd="0" presId="urn:microsoft.com/office/officeart/2018/2/layout/IconVerticalSolidList"/>
    <dgm:cxn modelId="{DDC2F5DC-23A4-461A-9901-BBAE1BC4ED09}" srcId="{27966AAA-ACE6-4DD9-9258-D8644640A34A}" destId="{B7A9DADA-F448-4DBD-ACA8-4CDAADEC4502}" srcOrd="4" destOrd="0" parTransId="{3E3A68BA-A01D-43B9-850B-173A337F4969}" sibTransId="{3840D054-3341-432F-A30A-6B937CC40105}"/>
    <dgm:cxn modelId="{E84545E3-4159-4CD9-9316-6B6AAEB8024B}" type="presOf" srcId="{C235BB26-3BAA-48A8-AFC9-88BF6DEA7BAE}" destId="{D7067A00-534C-4766-A1B2-56BAD0E58F2E}" srcOrd="0" destOrd="0" presId="urn:microsoft.com/office/officeart/2018/2/layout/IconVerticalSolidList"/>
    <dgm:cxn modelId="{D2B647E3-3531-4B4F-91E6-364CBD3174C2}" type="presOf" srcId="{B7A9DADA-F448-4DBD-ACA8-4CDAADEC4502}" destId="{ED694429-1F79-41AC-9010-857FAE48F6F7}" srcOrd="0" destOrd="0" presId="urn:microsoft.com/office/officeart/2018/2/layout/IconVerticalSolidList"/>
    <dgm:cxn modelId="{3B0DC671-E437-4A1A-8F62-AA2406E4FA5D}" type="presParOf" srcId="{D9069202-B1F8-4A7C-B216-6564D3A96893}" destId="{C25F5961-4AF4-47EB-B7D8-393A7E05FA93}" srcOrd="0" destOrd="0" presId="urn:microsoft.com/office/officeart/2018/2/layout/IconVerticalSolidList"/>
    <dgm:cxn modelId="{B5F146E5-28F9-489F-9A3C-F6E8E9FB66D5}" type="presParOf" srcId="{C25F5961-4AF4-47EB-B7D8-393A7E05FA93}" destId="{84123455-C1C0-4D25-AC31-6F43AE6155EA}" srcOrd="0" destOrd="0" presId="urn:microsoft.com/office/officeart/2018/2/layout/IconVerticalSolidList"/>
    <dgm:cxn modelId="{702ECD26-848D-4808-A074-993C5207FE72}" type="presParOf" srcId="{C25F5961-4AF4-47EB-B7D8-393A7E05FA93}" destId="{38222CD2-6BD6-4F8C-802B-772F95D75503}" srcOrd="1" destOrd="0" presId="urn:microsoft.com/office/officeart/2018/2/layout/IconVerticalSolidList"/>
    <dgm:cxn modelId="{A0F7714A-710C-47FF-A50C-28F10AEF5C53}" type="presParOf" srcId="{C25F5961-4AF4-47EB-B7D8-393A7E05FA93}" destId="{5B12792C-5C4F-4436-8EAB-74FEAD63FA69}" srcOrd="2" destOrd="0" presId="urn:microsoft.com/office/officeart/2018/2/layout/IconVerticalSolidList"/>
    <dgm:cxn modelId="{2F0D233D-E2A0-47F2-8BCF-7CFC5108AA9C}" type="presParOf" srcId="{C25F5961-4AF4-47EB-B7D8-393A7E05FA93}" destId="{D4367EFC-FEFF-4905-B5F4-D509A7295B8C}" srcOrd="3" destOrd="0" presId="urn:microsoft.com/office/officeart/2018/2/layout/IconVerticalSolidList"/>
    <dgm:cxn modelId="{4BC82C99-D696-4014-BAFA-3CA4B928EB7D}" type="presParOf" srcId="{D9069202-B1F8-4A7C-B216-6564D3A96893}" destId="{D7484B37-0645-4BCC-A2E2-0874831DD969}" srcOrd="1" destOrd="0" presId="urn:microsoft.com/office/officeart/2018/2/layout/IconVerticalSolidList"/>
    <dgm:cxn modelId="{EEF24BBF-ADE1-43B9-A2A8-F4FFC34F721E}" type="presParOf" srcId="{D9069202-B1F8-4A7C-B216-6564D3A96893}" destId="{3CEE6D0C-AA57-4B82-9B25-57245018F61D}" srcOrd="2" destOrd="0" presId="urn:microsoft.com/office/officeart/2018/2/layout/IconVerticalSolidList"/>
    <dgm:cxn modelId="{578A270F-DB4A-447D-A25E-5C053D78367B}" type="presParOf" srcId="{3CEE6D0C-AA57-4B82-9B25-57245018F61D}" destId="{E9971DFE-A12B-4E4A-9642-27F6BB0BF9E6}" srcOrd="0" destOrd="0" presId="urn:microsoft.com/office/officeart/2018/2/layout/IconVerticalSolidList"/>
    <dgm:cxn modelId="{8F97A0A9-5762-43A0-82B9-5C448B68C819}" type="presParOf" srcId="{3CEE6D0C-AA57-4B82-9B25-57245018F61D}" destId="{86B978EA-3EC4-4FBD-ACA9-70817F058692}" srcOrd="1" destOrd="0" presId="urn:microsoft.com/office/officeart/2018/2/layout/IconVerticalSolidList"/>
    <dgm:cxn modelId="{BD46E6B9-7C10-4C45-B203-33AB4ED6F202}" type="presParOf" srcId="{3CEE6D0C-AA57-4B82-9B25-57245018F61D}" destId="{E1E9DB29-59F1-4F5A-A87C-6BCA89B63119}" srcOrd="2" destOrd="0" presId="urn:microsoft.com/office/officeart/2018/2/layout/IconVerticalSolidList"/>
    <dgm:cxn modelId="{D742E7B5-54E5-476C-9C9D-53243AB9AADC}" type="presParOf" srcId="{3CEE6D0C-AA57-4B82-9B25-57245018F61D}" destId="{72BC5972-31D6-4F26-B869-B71E770F14F5}" srcOrd="3" destOrd="0" presId="urn:microsoft.com/office/officeart/2018/2/layout/IconVerticalSolidList"/>
    <dgm:cxn modelId="{D30AEDFC-9E8B-4C6E-840F-405A4F9B8F37}" type="presParOf" srcId="{D9069202-B1F8-4A7C-B216-6564D3A96893}" destId="{FEF7CA1E-BD7D-4DF8-B9F1-706A3D2CC1A3}" srcOrd="3" destOrd="0" presId="urn:microsoft.com/office/officeart/2018/2/layout/IconVerticalSolidList"/>
    <dgm:cxn modelId="{A842B6C9-D389-4D75-B655-2FE80D78F657}" type="presParOf" srcId="{D9069202-B1F8-4A7C-B216-6564D3A96893}" destId="{1FD3F2B2-EACC-4205-A418-4F06C5410826}" srcOrd="4" destOrd="0" presId="urn:microsoft.com/office/officeart/2018/2/layout/IconVerticalSolidList"/>
    <dgm:cxn modelId="{01777A31-4479-4DFD-8B58-D5F18941ED81}" type="presParOf" srcId="{1FD3F2B2-EACC-4205-A418-4F06C5410826}" destId="{60319A91-3449-49A0-A07D-7B1EE0E9973D}" srcOrd="0" destOrd="0" presId="urn:microsoft.com/office/officeart/2018/2/layout/IconVerticalSolidList"/>
    <dgm:cxn modelId="{F7C02973-A694-4707-AEAC-F4B20CB86959}" type="presParOf" srcId="{1FD3F2B2-EACC-4205-A418-4F06C5410826}" destId="{32D18D78-B67B-46CC-A90F-7A2D2FFD00D9}" srcOrd="1" destOrd="0" presId="urn:microsoft.com/office/officeart/2018/2/layout/IconVerticalSolidList"/>
    <dgm:cxn modelId="{40B6AD63-7768-4FEF-95DB-45E3ABF3574D}" type="presParOf" srcId="{1FD3F2B2-EACC-4205-A418-4F06C5410826}" destId="{C2B2C80C-B259-4C1D-BEAD-014285A13218}" srcOrd="2" destOrd="0" presId="urn:microsoft.com/office/officeart/2018/2/layout/IconVerticalSolidList"/>
    <dgm:cxn modelId="{46C9694D-FFEC-4F5C-A477-E515249268EC}" type="presParOf" srcId="{1FD3F2B2-EACC-4205-A418-4F06C5410826}" destId="{D7067A00-534C-4766-A1B2-56BAD0E58F2E}" srcOrd="3" destOrd="0" presId="urn:microsoft.com/office/officeart/2018/2/layout/IconVerticalSolidList"/>
    <dgm:cxn modelId="{E2DBF8BC-F5FB-4081-89ED-D762E38B30E0}" type="presParOf" srcId="{D9069202-B1F8-4A7C-B216-6564D3A96893}" destId="{7A108EDE-3E88-4988-A91C-4F5500B7741F}" srcOrd="5" destOrd="0" presId="urn:microsoft.com/office/officeart/2018/2/layout/IconVerticalSolidList"/>
    <dgm:cxn modelId="{55591356-77C1-4B6B-8063-4C26A1D3C072}" type="presParOf" srcId="{D9069202-B1F8-4A7C-B216-6564D3A96893}" destId="{E3155727-1B78-4220-B56D-D65035566238}" srcOrd="6" destOrd="0" presId="urn:microsoft.com/office/officeart/2018/2/layout/IconVerticalSolidList"/>
    <dgm:cxn modelId="{45478BE9-B7E1-46D1-BEF5-B4F9F63567BA}" type="presParOf" srcId="{E3155727-1B78-4220-B56D-D65035566238}" destId="{4EA6786E-5A8B-4DFF-917A-71D49B89DE4C}" srcOrd="0" destOrd="0" presId="urn:microsoft.com/office/officeart/2018/2/layout/IconVerticalSolidList"/>
    <dgm:cxn modelId="{C1BBE895-1CDD-49CD-9DDC-79FD18BCB2F0}" type="presParOf" srcId="{E3155727-1B78-4220-B56D-D65035566238}" destId="{1F464EFB-8ED6-48C2-893A-A8993DA31B3F}" srcOrd="1" destOrd="0" presId="urn:microsoft.com/office/officeart/2018/2/layout/IconVerticalSolidList"/>
    <dgm:cxn modelId="{3A297A13-C510-4F51-99C7-58C63949C543}" type="presParOf" srcId="{E3155727-1B78-4220-B56D-D65035566238}" destId="{5C7D29B5-FD13-475D-AF2B-166D5F69C2FE}" srcOrd="2" destOrd="0" presId="urn:microsoft.com/office/officeart/2018/2/layout/IconVerticalSolidList"/>
    <dgm:cxn modelId="{C239A461-6FD9-4F50-9869-5D79BC4A7D59}" type="presParOf" srcId="{E3155727-1B78-4220-B56D-D65035566238}" destId="{28CB16CA-715F-45F5-A2C2-40BD6931C497}" srcOrd="3" destOrd="0" presId="urn:microsoft.com/office/officeart/2018/2/layout/IconVerticalSolidList"/>
    <dgm:cxn modelId="{0AF70DE4-6A88-455C-BAD8-A62050614AE8}" type="presParOf" srcId="{D9069202-B1F8-4A7C-B216-6564D3A96893}" destId="{CA53ACD3-80E0-4BF4-9D93-ECFCF166E51F}" srcOrd="7" destOrd="0" presId="urn:microsoft.com/office/officeart/2018/2/layout/IconVerticalSolidList"/>
    <dgm:cxn modelId="{B1E16A1D-5304-430D-A9D7-0737988ED5B0}" type="presParOf" srcId="{D9069202-B1F8-4A7C-B216-6564D3A96893}" destId="{48FD4A4D-F15E-4840-BAC4-A2ABFC784C75}" srcOrd="8" destOrd="0" presId="urn:microsoft.com/office/officeart/2018/2/layout/IconVerticalSolidList"/>
    <dgm:cxn modelId="{9D8A78D5-18FA-4622-A933-759DB88E70DB}" type="presParOf" srcId="{48FD4A4D-F15E-4840-BAC4-A2ABFC784C75}" destId="{97A43D31-8468-4C82-9C8C-A0577B4941BE}" srcOrd="0" destOrd="0" presId="urn:microsoft.com/office/officeart/2018/2/layout/IconVerticalSolidList"/>
    <dgm:cxn modelId="{CB067C7E-FC72-419F-8F52-07609C259565}" type="presParOf" srcId="{48FD4A4D-F15E-4840-BAC4-A2ABFC784C75}" destId="{4705AF88-2E1A-4050-9AF8-C324A7A0ADC5}" srcOrd="1" destOrd="0" presId="urn:microsoft.com/office/officeart/2018/2/layout/IconVerticalSolidList"/>
    <dgm:cxn modelId="{D16436C5-BF5F-4A1F-990B-FB5E291D43D5}" type="presParOf" srcId="{48FD4A4D-F15E-4840-BAC4-A2ABFC784C75}" destId="{6A1A177D-E3EE-4616-BEC0-68C1B46A2F72}" srcOrd="2" destOrd="0" presId="urn:microsoft.com/office/officeart/2018/2/layout/IconVerticalSolidList"/>
    <dgm:cxn modelId="{75328A6E-B85A-4474-98C4-A90199146467}" type="presParOf" srcId="{48FD4A4D-F15E-4840-BAC4-A2ABFC784C75}" destId="{ED694429-1F79-41AC-9010-857FAE48F6F7}" srcOrd="3" destOrd="0" presId="urn:microsoft.com/office/officeart/2018/2/layout/IconVerticalSolidList"/>
    <dgm:cxn modelId="{BEDEB399-DD23-458B-91F6-BEEEFA0632D2}" type="presParOf" srcId="{D9069202-B1F8-4A7C-B216-6564D3A96893}" destId="{53D24D89-CA34-45ED-99F8-D977599C4ED4}" srcOrd="9" destOrd="0" presId="urn:microsoft.com/office/officeart/2018/2/layout/IconVerticalSolidList"/>
    <dgm:cxn modelId="{47013AA5-91DB-4AFB-AE88-5D8434E8FF23}" type="presParOf" srcId="{D9069202-B1F8-4A7C-B216-6564D3A96893}" destId="{130E2453-DB70-48FE-BA46-636EC89498BE}" srcOrd="10" destOrd="0" presId="urn:microsoft.com/office/officeart/2018/2/layout/IconVerticalSolidList"/>
    <dgm:cxn modelId="{C90A1EE1-84EE-4BD4-8597-C4C500379B87}" type="presParOf" srcId="{130E2453-DB70-48FE-BA46-636EC89498BE}" destId="{71600AAA-BCBD-4397-B431-CEA20ED840C9}" srcOrd="0" destOrd="0" presId="urn:microsoft.com/office/officeart/2018/2/layout/IconVerticalSolidList"/>
    <dgm:cxn modelId="{D53B57DE-34F8-4FD7-9C52-9F89BB6292EA}" type="presParOf" srcId="{130E2453-DB70-48FE-BA46-636EC89498BE}" destId="{602E7F63-972B-4176-9B97-658ED0A514F8}" srcOrd="1" destOrd="0" presId="urn:microsoft.com/office/officeart/2018/2/layout/IconVerticalSolidList"/>
    <dgm:cxn modelId="{F97BA2E2-80C1-4159-BA87-4DEA6B75E8B1}" type="presParOf" srcId="{130E2453-DB70-48FE-BA46-636EC89498BE}" destId="{758A1C16-FA33-4781-9153-8110567A8E63}" srcOrd="2" destOrd="0" presId="urn:microsoft.com/office/officeart/2018/2/layout/IconVerticalSolidList"/>
    <dgm:cxn modelId="{E8ECAAF6-553D-4BFE-A97C-445A7E694835}" type="presParOf" srcId="{130E2453-DB70-48FE-BA46-636EC89498BE}" destId="{79504AD1-A034-4978-A8E6-98EF797F35D1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7966AAA-ACE6-4DD9-9258-D8644640A34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266967-5055-49F5-967A-4E6128FA416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000" b="1" i="0" baseline="0" dirty="0"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公司介紹</a:t>
          </a:r>
          <a:endParaRPr lang="en-US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C5D61A-8D88-4C4A-BD51-E90519D4B9FC}" type="parTrans" cxnId="{4E07CF2B-FB50-4800-BB3D-5223FED3EE2E}">
      <dgm:prSet/>
      <dgm:spPr/>
      <dgm:t>
        <a:bodyPr/>
        <a:lstStyle/>
        <a:p>
          <a:endParaRPr lang="en-US" sz="2000"/>
        </a:p>
      </dgm:t>
    </dgm:pt>
    <dgm:pt modelId="{6612CC81-2B5A-4097-BA86-D30A7D357B81}" type="sibTrans" cxnId="{4E07CF2B-FB50-4800-BB3D-5223FED3EE2E}">
      <dgm:prSet/>
      <dgm:spPr/>
      <dgm:t>
        <a:bodyPr/>
        <a:lstStyle/>
        <a:p>
          <a:endParaRPr lang="en-US" sz="2000"/>
        </a:p>
      </dgm:t>
    </dgm:pt>
    <dgm:pt modelId="{F7591A49-7602-45CC-A375-3BA8ACC8FD14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第三季財務狀況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44F31D1-DCCB-4DE2-AB66-5F830EFF1756}" type="parTrans" cxnId="{A3349997-8133-4555-974C-28FDA220A1FC}">
      <dgm:prSet/>
      <dgm:spPr/>
      <dgm:t>
        <a:bodyPr/>
        <a:lstStyle/>
        <a:p>
          <a:endParaRPr lang="en-US" sz="2000"/>
        </a:p>
      </dgm:t>
    </dgm:pt>
    <dgm:pt modelId="{5A5BC28D-060A-4838-BB6A-E7224EC6FF5B}" type="sibTrans" cxnId="{A3349997-8133-4555-974C-28FDA220A1FC}">
      <dgm:prSet/>
      <dgm:spPr/>
      <dgm:t>
        <a:bodyPr/>
        <a:lstStyle/>
        <a:p>
          <a:endParaRPr lang="en-US" sz="2000"/>
        </a:p>
      </dgm:t>
    </dgm:pt>
    <dgm:pt modelId="{C235BB26-3BAA-48A8-AFC9-88BF6DEA7BAE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星通的產品與解決方案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82F408F6-E489-457C-B15C-32968EB09F0C}" type="parTrans" cxnId="{81EEC139-E382-4476-957E-95FD4959CFD2}">
      <dgm:prSet/>
      <dgm:spPr/>
      <dgm:t>
        <a:bodyPr/>
        <a:lstStyle/>
        <a:p>
          <a:endParaRPr lang="en-US" sz="2000"/>
        </a:p>
      </dgm:t>
    </dgm:pt>
    <dgm:pt modelId="{B5F170C8-3DA6-4BBE-A945-B957946C5FED}" type="sibTrans" cxnId="{81EEC139-E382-4476-957E-95FD4959CFD2}">
      <dgm:prSet/>
      <dgm:spPr/>
      <dgm:t>
        <a:bodyPr/>
        <a:lstStyle/>
        <a:p>
          <a:endParaRPr lang="en-US" sz="2000"/>
        </a:p>
      </dgm:t>
    </dgm:pt>
    <dgm:pt modelId="{EE0C452C-25DC-4FF9-8958-9FB2788ABC83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產品市場行銷策略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7AE2D06-0E98-491E-AAD6-942EE9883E6F}" type="parTrans" cxnId="{7E549510-7653-4AB3-945B-4079A1CBA7B0}">
      <dgm:prSet/>
      <dgm:spPr/>
      <dgm:t>
        <a:bodyPr/>
        <a:lstStyle/>
        <a:p>
          <a:endParaRPr lang="en-US" sz="2000"/>
        </a:p>
      </dgm:t>
    </dgm:pt>
    <dgm:pt modelId="{CC05A8D9-F1B6-4462-A268-A3257B3B08F9}" type="sibTrans" cxnId="{7E549510-7653-4AB3-945B-4079A1CBA7B0}">
      <dgm:prSet/>
      <dgm:spPr/>
      <dgm:t>
        <a:bodyPr/>
        <a:lstStyle/>
        <a:p>
          <a:endParaRPr lang="en-US" sz="2000"/>
        </a:p>
      </dgm:t>
    </dgm:pt>
    <dgm:pt modelId="{B7A9DADA-F448-4DBD-ACA8-4CDAADEC4502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結語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E3A68BA-A01D-43B9-850B-173A337F4969}" type="parTrans" cxnId="{DDC2F5DC-23A4-461A-9901-BBAE1BC4ED09}">
      <dgm:prSet/>
      <dgm:spPr/>
      <dgm:t>
        <a:bodyPr/>
        <a:lstStyle/>
        <a:p>
          <a:endParaRPr lang="zh-TW" altLang="en-US" sz="2000"/>
        </a:p>
      </dgm:t>
    </dgm:pt>
    <dgm:pt modelId="{3840D054-3341-432F-A30A-6B937CC40105}" type="sibTrans" cxnId="{DDC2F5DC-23A4-461A-9901-BBAE1BC4ED09}">
      <dgm:prSet/>
      <dgm:spPr/>
      <dgm:t>
        <a:bodyPr/>
        <a:lstStyle/>
        <a:p>
          <a:endParaRPr lang="zh-TW" altLang="en-US" sz="2000"/>
        </a:p>
      </dgm:t>
    </dgm:pt>
    <dgm:pt modelId="{29BE9A67-36A1-4AE6-913A-F1BB3C4C7E4E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問答時間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D7F678D-2D75-4EE8-9734-20E51DDA275A}" type="parTrans" cxnId="{61B84790-72A3-440A-8CE2-ED06AD1852CB}">
      <dgm:prSet/>
      <dgm:spPr/>
      <dgm:t>
        <a:bodyPr/>
        <a:lstStyle/>
        <a:p>
          <a:endParaRPr lang="zh-TW" altLang="en-US" sz="2000"/>
        </a:p>
      </dgm:t>
    </dgm:pt>
    <dgm:pt modelId="{2C5130B9-34BD-4A56-AC40-E6BFA183AC52}" type="sibTrans" cxnId="{61B84790-72A3-440A-8CE2-ED06AD1852CB}">
      <dgm:prSet/>
      <dgm:spPr/>
      <dgm:t>
        <a:bodyPr/>
        <a:lstStyle/>
        <a:p>
          <a:endParaRPr lang="zh-TW" altLang="en-US" sz="2000"/>
        </a:p>
      </dgm:t>
    </dgm:pt>
    <dgm:pt modelId="{D9069202-B1F8-4A7C-B216-6564D3A96893}" type="pres">
      <dgm:prSet presAssocID="{27966AAA-ACE6-4DD9-9258-D8644640A34A}" presName="root" presStyleCnt="0">
        <dgm:presLayoutVars>
          <dgm:dir/>
          <dgm:resizeHandles val="exact"/>
        </dgm:presLayoutVars>
      </dgm:prSet>
      <dgm:spPr/>
    </dgm:pt>
    <dgm:pt modelId="{C25F5961-4AF4-47EB-B7D8-393A7E05FA93}" type="pres">
      <dgm:prSet presAssocID="{C6266967-5055-49F5-967A-4E6128FA416A}" presName="compNode" presStyleCnt="0"/>
      <dgm:spPr/>
    </dgm:pt>
    <dgm:pt modelId="{84123455-C1C0-4D25-AC31-6F43AE6155EA}" type="pres">
      <dgm:prSet presAssocID="{C6266967-5055-49F5-967A-4E6128FA416A}" presName="bgRect" presStyleLbl="bgShp" presStyleIdx="0" presStyleCnt="6"/>
      <dgm:spPr>
        <a:solidFill>
          <a:schemeClr val="accent1">
            <a:lumMod val="20000"/>
            <a:lumOff val="80000"/>
          </a:schemeClr>
        </a:solidFill>
      </dgm:spPr>
    </dgm:pt>
    <dgm:pt modelId="{38222CD2-6BD6-4F8C-802B-772F95D75503}" type="pres">
      <dgm:prSet presAssocID="{C6266967-5055-49F5-967A-4E6128FA416A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建築物 以實心填滿"/>
        </a:ext>
      </dgm:extLst>
    </dgm:pt>
    <dgm:pt modelId="{5B12792C-5C4F-4436-8EAB-74FEAD63FA69}" type="pres">
      <dgm:prSet presAssocID="{C6266967-5055-49F5-967A-4E6128FA416A}" presName="spaceRect" presStyleCnt="0"/>
      <dgm:spPr/>
    </dgm:pt>
    <dgm:pt modelId="{D4367EFC-FEFF-4905-B5F4-D509A7295B8C}" type="pres">
      <dgm:prSet presAssocID="{C6266967-5055-49F5-967A-4E6128FA416A}" presName="parTx" presStyleLbl="revTx" presStyleIdx="0" presStyleCnt="6">
        <dgm:presLayoutVars>
          <dgm:chMax val="0"/>
          <dgm:chPref val="0"/>
        </dgm:presLayoutVars>
      </dgm:prSet>
      <dgm:spPr/>
    </dgm:pt>
    <dgm:pt modelId="{D7484B37-0645-4BCC-A2E2-0874831DD969}" type="pres">
      <dgm:prSet presAssocID="{6612CC81-2B5A-4097-BA86-D30A7D357B81}" presName="sibTrans" presStyleCnt="0"/>
      <dgm:spPr/>
    </dgm:pt>
    <dgm:pt modelId="{3CEE6D0C-AA57-4B82-9B25-57245018F61D}" type="pres">
      <dgm:prSet presAssocID="{F7591A49-7602-45CC-A375-3BA8ACC8FD14}" presName="compNode" presStyleCnt="0"/>
      <dgm:spPr/>
    </dgm:pt>
    <dgm:pt modelId="{E9971DFE-A12B-4E4A-9642-27F6BB0BF9E6}" type="pres">
      <dgm:prSet presAssocID="{F7591A49-7602-45CC-A375-3BA8ACC8FD14}" presName="bgRect" presStyleLbl="bgShp" presStyleIdx="1" presStyleCnt="6"/>
      <dgm:spPr>
        <a:solidFill>
          <a:schemeClr val="accent1">
            <a:lumMod val="20000"/>
            <a:lumOff val="80000"/>
          </a:schemeClr>
        </a:solidFill>
      </dgm:spPr>
    </dgm:pt>
    <dgm:pt modelId="{86B978EA-3EC4-4FBD-ACA9-70817F058692}" type="pres">
      <dgm:prSet presAssocID="{F7591A49-7602-45CC-A375-3BA8ACC8FD1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E1E9DB29-59F1-4F5A-A87C-6BCA89B63119}" type="pres">
      <dgm:prSet presAssocID="{F7591A49-7602-45CC-A375-3BA8ACC8FD14}" presName="spaceRect" presStyleCnt="0"/>
      <dgm:spPr/>
    </dgm:pt>
    <dgm:pt modelId="{72BC5972-31D6-4F26-B869-B71E770F14F5}" type="pres">
      <dgm:prSet presAssocID="{F7591A49-7602-45CC-A375-3BA8ACC8FD14}" presName="parTx" presStyleLbl="revTx" presStyleIdx="1" presStyleCnt="6">
        <dgm:presLayoutVars>
          <dgm:chMax val="0"/>
          <dgm:chPref val="0"/>
        </dgm:presLayoutVars>
      </dgm:prSet>
      <dgm:spPr/>
    </dgm:pt>
    <dgm:pt modelId="{FEF7CA1E-BD7D-4DF8-B9F1-706A3D2CC1A3}" type="pres">
      <dgm:prSet presAssocID="{5A5BC28D-060A-4838-BB6A-E7224EC6FF5B}" presName="sibTrans" presStyleCnt="0"/>
      <dgm:spPr/>
    </dgm:pt>
    <dgm:pt modelId="{1FD3F2B2-EACC-4205-A418-4F06C5410826}" type="pres">
      <dgm:prSet presAssocID="{C235BB26-3BAA-48A8-AFC9-88BF6DEA7BAE}" presName="compNode" presStyleCnt="0"/>
      <dgm:spPr/>
    </dgm:pt>
    <dgm:pt modelId="{60319A91-3449-49A0-A07D-7B1EE0E9973D}" type="pres">
      <dgm:prSet presAssocID="{C235BB26-3BAA-48A8-AFC9-88BF6DEA7BAE}" presName="bgRect" presStyleLbl="bgShp" presStyleIdx="2" presStyleCnt="6"/>
      <dgm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32D18D78-B67B-46CC-A90F-7A2D2FFD00D9}" type="pres">
      <dgm:prSet presAssocID="{C235BB26-3BAA-48A8-AFC9-88BF6DEA7BAE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34925">
          <a:noFill/>
        </a:ln>
      </dgm:spPr>
      <dgm:extLst>
        <a:ext uri="{E40237B7-FDA0-4F09-8148-C483321AD2D9}">
          <dgm14:cNvPr xmlns:dgm14="http://schemas.microsoft.com/office/drawing/2010/diagram" id="0" name="" descr="教師 以實心填滿"/>
        </a:ext>
      </dgm:extLst>
    </dgm:pt>
    <dgm:pt modelId="{C2B2C80C-B259-4C1D-BEAD-014285A13218}" type="pres">
      <dgm:prSet presAssocID="{C235BB26-3BAA-48A8-AFC9-88BF6DEA7BAE}" presName="spaceRect" presStyleCnt="0"/>
      <dgm:spPr/>
    </dgm:pt>
    <dgm:pt modelId="{D7067A00-534C-4766-A1B2-56BAD0E58F2E}" type="pres">
      <dgm:prSet presAssocID="{C235BB26-3BAA-48A8-AFC9-88BF6DEA7BAE}" presName="parTx" presStyleLbl="revTx" presStyleIdx="2" presStyleCnt="6">
        <dgm:presLayoutVars>
          <dgm:chMax val="0"/>
          <dgm:chPref val="0"/>
        </dgm:presLayoutVars>
      </dgm:prSet>
      <dgm:spPr/>
    </dgm:pt>
    <dgm:pt modelId="{7A108EDE-3E88-4988-A91C-4F5500B7741F}" type="pres">
      <dgm:prSet presAssocID="{B5F170C8-3DA6-4BBE-A945-B957946C5FED}" presName="sibTrans" presStyleCnt="0"/>
      <dgm:spPr/>
    </dgm:pt>
    <dgm:pt modelId="{E3155727-1B78-4220-B56D-D65035566238}" type="pres">
      <dgm:prSet presAssocID="{EE0C452C-25DC-4FF9-8958-9FB2788ABC83}" presName="compNode" presStyleCnt="0"/>
      <dgm:spPr/>
    </dgm:pt>
    <dgm:pt modelId="{4EA6786E-5A8B-4DFF-917A-71D49B89DE4C}" type="pres">
      <dgm:prSet presAssocID="{EE0C452C-25DC-4FF9-8958-9FB2788ABC83}" presName="bgRect" presStyleLbl="bgShp" presStyleIdx="3" presStyleCnt="6"/>
      <dgm:spPr>
        <a:solidFill>
          <a:schemeClr val="accent1">
            <a:lumMod val="20000"/>
            <a:lumOff val="80000"/>
          </a:schemeClr>
        </a:solidFill>
      </dgm:spPr>
    </dgm:pt>
    <dgm:pt modelId="{1F464EFB-8ED6-48C2-893A-A8993DA31B3F}" type="pres">
      <dgm:prSet presAssocID="{EE0C452C-25DC-4FF9-8958-9FB2788ABC83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5C7D29B5-FD13-475D-AF2B-166D5F69C2FE}" type="pres">
      <dgm:prSet presAssocID="{EE0C452C-25DC-4FF9-8958-9FB2788ABC83}" presName="spaceRect" presStyleCnt="0"/>
      <dgm:spPr/>
    </dgm:pt>
    <dgm:pt modelId="{28CB16CA-715F-45F5-A2C2-40BD6931C497}" type="pres">
      <dgm:prSet presAssocID="{EE0C452C-25DC-4FF9-8958-9FB2788ABC83}" presName="parTx" presStyleLbl="revTx" presStyleIdx="3" presStyleCnt="6">
        <dgm:presLayoutVars>
          <dgm:chMax val="0"/>
          <dgm:chPref val="0"/>
        </dgm:presLayoutVars>
      </dgm:prSet>
      <dgm:spPr/>
    </dgm:pt>
    <dgm:pt modelId="{CA53ACD3-80E0-4BF4-9D93-ECFCF166E51F}" type="pres">
      <dgm:prSet presAssocID="{CC05A8D9-F1B6-4462-A268-A3257B3B08F9}" presName="sibTrans" presStyleCnt="0"/>
      <dgm:spPr/>
    </dgm:pt>
    <dgm:pt modelId="{48FD4A4D-F15E-4840-BAC4-A2ABFC784C75}" type="pres">
      <dgm:prSet presAssocID="{B7A9DADA-F448-4DBD-ACA8-4CDAADEC4502}" presName="compNode" presStyleCnt="0"/>
      <dgm:spPr/>
    </dgm:pt>
    <dgm:pt modelId="{97A43D31-8468-4C82-9C8C-A0577B4941BE}" type="pres">
      <dgm:prSet presAssocID="{B7A9DADA-F448-4DBD-ACA8-4CDAADEC4502}" presName="bgRect" presStyleLbl="bgShp" presStyleIdx="4" presStyleCnt="6"/>
      <dgm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gm:spPr>
    </dgm:pt>
    <dgm:pt modelId="{4705AF88-2E1A-4050-9AF8-C324A7A0ADC5}" type="pres">
      <dgm:prSet presAssocID="{B7A9DADA-F448-4DBD-ACA8-4CDAADEC4502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開燈 以實心填滿"/>
        </a:ext>
      </dgm:extLst>
    </dgm:pt>
    <dgm:pt modelId="{6A1A177D-E3EE-4616-BEC0-68C1B46A2F72}" type="pres">
      <dgm:prSet presAssocID="{B7A9DADA-F448-4DBD-ACA8-4CDAADEC4502}" presName="spaceRect" presStyleCnt="0"/>
      <dgm:spPr/>
    </dgm:pt>
    <dgm:pt modelId="{ED694429-1F79-41AC-9010-857FAE48F6F7}" type="pres">
      <dgm:prSet presAssocID="{B7A9DADA-F448-4DBD-ACA8-4CDAADEC4502}" presName="parTx" presStyleLbl="revTx" presStyleIdx="4" presStyleCnt="6">
        <dgm:presLayoutVars>
          <dgm:chMax val="0"/>
          <dgm:chPref val="0"/>
        </dgm:presLayoutVars>
      </dgm:prSet>
      <dgm:spPr/>
    </dgm:pt>
    <dgm:pt modelId="{53D24D89-CA34-45ED-99F8-D977599C4ED4}" type="pres">
      <dgm:prSet presAssocID="{3840D054-3341-432F-A30A-6B937CC40105}" presName="sibTrans" presStyleCnt="0"/>
      <dgm:spPr/>
    </dgm:pt>
    <dgm:pt modelId="{130E2453-DB70-48FE-BA46-636EC89498BE}" type="pres">
      <dgm:prSet presAssocID="{29BE9A67-36A1-4AE6-913A-F1BB3C4C7E4E}" presName="compNode" presStyleCnt="0"/>
      <dgm:spPr/>
    </dgm:pt>
    <dgm:pt modelId="{71600AAA-BCBD-4397-B431-CEA20ED840C9}" type="pres">
      <dgm:prSet presAssocID="{29BE9A67-36A1-4AE6-913A-F1BB3C4C7E4E}" presName="bgRect" presStyleLbl="bgShp" presStyleIdx="5" presStyleCnt="6"/>
      <dgm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602E7F63-972B-4176-9B97-658ED0A514F8}" type="pres">
      <dgm:prSet presAssocID="{29BE9A67-36A1-4AE6-913A-F1BB3C4C7E4E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758A1C16-FA33-4781-9153-8110567A8E63}" type="pres">
      <dgm:prSet presAssocID="{29BE9A67-36A1-4AE6-913A-F1BB3C4C7E4E}" presName="spaceRect" presStyleCnt="0"/>
      <dgm:spPr/>
    </dgm:pt>
    <dgm:pt modelId="{79504AD1-A034-4978-A8E6-98EF797F35D1}" type="pres">
      <dgm:prSet presAssocID="{29BE9A67-36A1-4AE6-913A-F1BB3C4C7E4E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7E549510-7653-4AB3-945B-4079A1CBA7B0}" srcId="{27966AAA-ACE6-4DD9-9258-D8644640A34A}" destId="{EE0C452C-25DC-4FF9-8958-9FB2788ABC83}" srcOrd="3" destOrd="0" parTransId="{77AE2D06-0E98-491E-AAD6-942EE9883E6F}" sibTransId="{CC05A8D9-F1B6-4462-A268-A3257B3B08F9}"/>
    <dgm:cxn modelId="{4E07CF2B-FB50-4800-BB3D-5223FED3EE2E}" srcId="{27966AAA-ACE6-4DD9-9258-D8644640A34A}" destId="{C6266967-5055-49F5-967A-4E6128FA416A}" srcOrd="0" destOrd="0" parTransId="{0FC5D61A-8D88-4C4A-BD51-E90519D4B9FC}" sibTransId="{6612CC81-2B5A-4097-BA86-D30A7D357B81}"/>
    <dgm:cxn modelId="{81EEC139-E382-4476-957E-95FD4959CFD2}" srcId="{27966AAA-ACE6-4DD9-9258-D8644640A34A}" destId="{C235BB26-3BAA-48A8-AFC9-88BF6DEA7BAE}" srcOrd="2" destOrd="0" parTransId="{82F408F6-E489-457C-B15C-32968EB09F0C}" sibTransId="{B5F170C8-3DA6-4BBE-A945-B957946C5FED}"/>
    <dgm:cxn modelId="{EF12AC40-DE78-40E2-9874-D57151D715B6}" type="presOf" srcId="{F7591A49-7602-45CC-A375-3BA8ACC8FD14}" destId="{72BC5972-31D6-4F26-B869-B71E770F14F5}" srcOrd="0" destOrd="0" presId="urn:microsoft.com/office/officeart/2018/2/layout/IconVerticalSolidList"/>
    <dgm:cxn modelId="{C0EF105B-E258-4E5C-970D-984FB66DAD06}" type="presOf" srcId="{27966AAA-ACE6-4DD9-9258-D8644640A34A}" destId="{D9069202-B1F8-4A7C-B216-6564D3A96893}" srcOrd="0" destOrd="0" presId="urn:microsoft.com/office/officeart/2018/2/layout/IconVerticalSolidList"/>
    <dgm:cxn modelId="{2CFA8944-5CC6-4961-BBE7-F5103B3FD7F2}" type="presOf" srcId="{C235BB26-3BAA-48A8-AFC9-88BF6DEA7BAE}" destId="{D7067A00-534C-4766-A1B2-56BAD0E58F2E}" srcOrd="0" destOrd="0" presId="urn:microsoft.com/office/officeart/2018/2/layout/IconVerticalSolidList"/>
    <dgm:cxn modelId="{6F02BB84-B630-4730-829B-5A222767A606}" type="presOf" srcId="{B7A9DADA-F448-4DBD-ACA8-4CDAADEC4502}" destId="{ED694429-1F79-41AC-9010-857FAE48F6F7}" srcOrd="0" destOrd="0" presId="urn:microsoft.com/office/officeart/2018/2/layout/IconVerticalSolidList"/>
    <dgm:cxn modelId="{61B84790-72A3-440A-8CE2-ED06AD1852CB}" srcId="{27966AAA-ACE6-4DD9-9258-D8644640A34A}" destId="{29BE9A67-36A1-4AE6-913A-F1BB3C4C7E4E}" srcOrd="5" destOrd="0" parTransId="{3D7F678D-2D75-4EE8-9734-20E51DDA275A}" sibTransId="{2C5130B9-34BD-4A56-AC40-E6BFA183AC52}"/>
    <dgm:cxn modelId="{A3349997-8133-4555-974C-28FDA220A1FC}" srcId="{27966AAA-ACE6-4DD9-9258-D8644640A34A}" destId="{F7591A49-7602-45CC-A375-3BA8ACC8FD14}" srcOrd="1" destOrd="0" parTransId="{544F31D1-DCCB-4DE2-AB66-5F830EFF1756}" sibTransId="{5A5BC28D-060A-4838-BB6A-E7224EC6FF5B}"/>
    <dgm:cxn modelId="{C2119B9C-F190-4DAD-9886-7D696C0EA605}" type="presOf" srcId="{C6266967-5055-49F5-967A-4E6128FA416A}" destId="{D4367EFC-FEFF-4905-B5F4-D509A7295B8C}" srcOrd="0" destOrd="0" presId="urn:microsoft.com/office/officeart/2018/2/layout/IconVerticalSolidList"/>
    <dgm:cxn modelId="{08DE8DA3-2ABA-4FDD-9242-7FF5DB81FE86}" type="presOf" srcId="{29BE9A67-36A1-4AE6-913A-F1BB3C4C7E4E}" destId="{79504AD1-A034-4978-A8E6-98EF797F35D1}" srcOrd="0" destOrd="0" presId="urn:microsoft.com/office/officeart/2018/2/layout/IconVerticalSolidList"/>
    <dgm:cxn modelId="{052CEAB8-F9AF-49A0-9D9C-804619E92DB2}" type="presOf" srcId="{EE0C452C-25DC-4FF9-8958-9FB2788ABC83}" destId="{28CB16CA-715F-45F5-A2C2-40BD6931C497}" srcOrd="0" destOrd="0" presId="urn:microsoft.com/office/officeart/2018/2/layout/IconVerticalSolidList"/>
    <dgm:cxn modelId="{DDC2F5DC-23A4-461A-9901-BBAE1BC4ED09}" srcId="{27966AAA-ACE6-4DD9-9258-D8644640A34A}" destId="{B7A9DADA-F448-4DBD-ACA8-4CDAADEC4502}" srcOrd="4" destOrd="0" parTransId="{3E3A68BA-A01D-43B9-850B-173A337F4969}" sibTransId="{3840D054-3341-432F-A30A-6B937CC40105}"/>
    <dgm:cxn modelId="{6E386CD9-CEDF-408A-8058-A49A0346D947}" type="presParOf" srcId="{D9069202-B1F8-4A7C-B216-6564D3A96893}" destId="{C25F5961-4AF4-47EB-B7D8-393A7E05FA93}" srcOrd="0" destOrd="0" presId="urn:microsoft.com/office/officeart/2018/2/layout/IconVerticalSolidList"/>
    <dgm:cxn modelId="{A22DAF05-B31F-4F1B-8DEE-F95F3461E1BE}" type="presParOf" srcId="{C25F5961-4AF4-47EB-B7D8-393A7E05FA93}" destId="{84123455-C1C0-4D25-AC31-6F43AE6155EA}" srcOrd="0" destOrd="0" presId="urn:microsoft.com/office/officeart/2018/2/layout/IconVerticalSolidList"/>
    <dgm:cxn modelId="{E49A5C5B-5FE6-4951-8CE1-AA1F161B3AEA}" type="presParOf" srcId="{C25F5961-4AF4-47EB-B7D8-393A7E05FA93}" destId="{38222CD2-6BD6-4F8C-802B-772F95D75503}" srcOrd="1" destOrd="0" presId="urn:microsoft.com/office/officeart/2018/2/layout/IconVerticalSolidList"/>
    <dgm:cxn modelId="{55C8AFF1-DFF7-499C-B633-8F101272F2AC}" type="presParOf" srcId="{C25F5961-4AF4-47EB-B7D8-393A7E05FA93}" destId="{5B12792C-5C4F-4436-8EAB-74FEAD63FA69}" srcOrd="2" destOrd="0" presId="urn:microsoft.com/office/officeart/2018/2/layout/IconVerticalSolidList"/>
    <dgm:cxn modelId="{1EE460A9-F925-49F5-8F21-FC4C7A3A1F03}" type="presParOf" srcId="{C25F5961-4AF4-47EB-B7D8-393A7E05FA93}" destId="{D4367EFC-FEFF-4905-B5F4-D509A7295B8C}" srcOrd="3" destOrd="0" presId="urn:microsoft.com/office/officeart/2018/2/layout/IconVerticalSolidList"/>
    <dgm:cxn modelId="{9921A90A-2000-4DA1-96BF-78AEC87297A7}" type="presParOf" srcId="{D9069202-B1F8-4A7C-B216-6564D3A96893}" destId="{D7484B37-0645-4BCC-A2E2-0874831DD969}" srcOrd="1" destOrd="0" presId="urn:microsoft.com/office/officeart/2018/2/layout/IconVerticalSolidList"/>
    <dgm:cxn modelId="{86ED7182-BEEA-4CC1-BCD8-DFDD91ED9CE5}" type="presParOf" srcId="{D9069202-B1F8-4A7C-B216-6564D3A96893}" destId="{3CEE6D0C-AA57-4B82-9B25-57245018F61D}" srcOrd="2" destOrd="0" presId="urn:microsoft.com/office/officeart/2018/2/layout/IconVerticalSolidList"/>
    <dgm:cxn modelId="{D800BD85-4D21-4526-AEC4-9CA9159D4716}" type="presParOf" srcId="{3CEE6D0C-AA57-4B82-9B25-57245018F61D}" destId="{E9971DFE-A12B-4E4A-9642-27F6BB0BF9E6}" srcOrd="0" destOrd="0" presId="urn:microsoft.com/office/officeart/2018/2/layout/IconVerticalSolidList"/>
    <dgm:cxn modelId="{2E18FDB8-B0F1-458B-8E15-127DE8E20CAB}" type="presParOf" srcId="{3CEE6D0C-AA57-4B82-9B25-57245018F61D}" destId="{86B978EA-3EC4-4FBD-ACA9-70817F058692}" srcOrd="1" destOrd="0" presId="urn:microsoft.com/office/officeart/2018/2/layout/IconVerticalSolidList"/>
    <dgm:cxn modelId="{37015CB3-6C10-4156-9623-883A6D01C038}" type="presParOf" srcId="{3CEE6D0C-AA57-4B82-9B25-57245018F61D}" destId="{E1E9DB29-59F1-4F5A-A87C-6BCA89B63119}" srcOrd="2" destOrd="0" presId="urn:microsoft.com/office/officeart/2018/2/layout/IconVerticalSolidList"/>
    <dgm:cxn modelId="{0D2BCDFD-30A0-4BE1-84AD-AB8AFAB90233}" type="presParOf" srcId="{3CEE6D0C-AA57-4B82-9B25-57245018F61D}" destId="{72BC5972-31D6-4F26-B869-B71E770F14F5}" srcOrd="3" destOrd="0" presId="urn:microsoft.com/office/officeart/2018/2/layout/IconVerticalSolidList"/>
    <dgm:cxn modelId="{04F2C516-DA93-476E-88F6-94252F1A1B3C}" type="presParOf" srcId="{D9069202-B1F8-4A7C-B216-6564D3A96893}" destId="{FEF7CA1E-BD7D-4DF8-B9F1-706A3D2CC1A3}" srcOrd="3" destOrd="0" presId="urn:microsoft.com/office/officeart/2018/2/layout/IconVerticalSolidList"/>
    <dgm:cxn modelId="{FC72A367-CF97-4F32-8DAD-50F2789F3E8D}" type="presParOf" srcId="{D9069202-B1F8-4A7C-B216-6564D3A96893}" destId="{1FD3F2B2-EACC-4205-A418-4F06C5410826}" srcOrd="4" destOrd="0" presId="urn:microsoft.com/office/officeart/2018/2/layout/IconVerticalSolidList"/>
    <dgm:cxn modelId="{75D994E3-89BC-4B0E-BABF-FD47CB7F03E7}" type="presParOf" srcId="{1FD3F2B2-EACC-4205-A418-4F06C5410826}" destId="{60319A91-3449-49A0-A07D-7B1EE0E9973D}" srcOrd="0" destOrd="0" presId="urn:microsoft.com/office/officeart/2018/2/layout/IconVerticalSolidList"/>
    <dgm:cxn modelId="{EA9E563E-F947-4599-B62C-33D758F0D3A9}" type="presParOf" srcId="{1FD3F2B2-EACC-4205-A418-4F06C5410826}" destId="{32D18D78-B67B-46CC-A90F-7A2D2FFD00D9}" srcOrd="1" destOrd="0" presId="urn:microsoft.com/office/officeart/2018/2/layout/IconVerticalSolidList"/>
    <dgm:cxn modelId="{F71A37BC-4712-40B2-9DC8-DE21ED238B5F}" type="presParOf" srcId="{1FD3F2B2-EACC-4205-A418-4F06C5410826}" destId="{C2B2C80C-B259-4C1D-BEAD-014285A13218}" srcOrd="2" destOrd="0" presId="urn:microsoft.com/office/officeart/2018/2/layout/IconVerticalSolidList"/>
    <dgm:cxn modelId="{F923FAB2-C6F6-4626-94E9-BD1AEDA8286C}" type="presParOf" srcId="{1FD3F2B2-EACC-4205-A418-4F06C5410826}" destId="{D7067A00-534C-4766-A1B2-56BAD0E58F2E}" srcOrd="3" destOrd="0" presId="urn:microsoft.com/office/officeart/2018/2/layout/IconVerticalSolidList"/>
    <dgm:cxn modelId="{CF2D2563-5467-4487-A620-780B8FBE4B33}" type="presParOf" srcId="{D9069202-B1F8-4A7C-B216-6564D3A96893}" destId="{7A108EDE-3E88-4988-A91C-4F5500B7741F}" srcOrd="5" destOrd="0" presId="urn:microsoft.com/office/officeart/2018/2/layout/IconVerticalSolidList"/>
    <dgm:cxn modelId="{D7B637F1-8A3F-4EB8-B585-2D49E1BCF851}" type="presParOf" srcId="{D9069202-B1F8-4A7C-B216-6564D3A96893}" destId="{E3155727-1B78-4220-B56D-D65035566238}" srcOrd="6" destOrd="0" presId="urn:microsoft.com/office/officeart/2018/2/layout/IconVerticalSolidList"/>
    <dgm:cxn modelId="{180E7066-17FD-4477-932D-E1245BCB2DA3}" type="presParOf" srcId="{E3155727-1B78-4220-B56D-D65035566238}" destId="{4EA6786E-5A8B-4DFF-917A-71D49B89DE4C}" srcOrd="0" destOrd="0" presId="urn:microsoft.com/office/officeart/2018/2/layout/IconVerticalSolidList"/>
    <dgm:cxn modelId="{57D1F0C8-5D55-4549-B9F6-38C0A060AC6B}" type="presParOf" srcId="{E3155727-1B78-4220-B56D-D65035566238}" destId="{1F464EFB-8ED6-48C2-893A-A8993DA31B3F}" srcOrd="1" destOrd="0" presId="urn:microsoft.com/office/officeart/2018/2/layout/IconVerticalSolidList"/>
    <dgm:cxn modelId="{7F03B381-201C-40F7-9922-213BDD92506C}" type="presParOf" srcId="{E3155727-1B78-4220-B56D-D65035566238}" destId="{5C7D29B5-FD13-475D-AF2B-166D5F69C2FE}" srcOrd="2" destOrd="0" presId="urn:microsoft.com/office/officeart/2018/2/layout/IconVerticalSolidList"/>
    <dgm:cxn modelId="{05847315-1C30-4203-98AF-C73011D92FE7}" type="presParOf" srcId="{E3155727-1B78-4220-B56D-D65035566238}" destId="{28CB16CA-715F-45F5-A2C2-40BD6931C497}" srcOrd="3" destOrd="0" presId="urn:microsoft.com/office/officeart/2018/2/layout/IconVerticalSolidList"/>
    <dgm:cxn modelId="{E5B714A5-3ACD-4A28-9B98-2AB88DB4A4AB}" type="presParOf" srcId="{D9069202-B1F8-4A7C-B216-6564D3A96893}" destId="{CA53ACD3-80E0-4BF4-9D93-ECFCF166E51F}" srcOrd="7" destOrd="0" presId="urn:microsoft.com/office/officeart/2018/2/layout/IconVerticalSolidList"/>
    <dgm:cxn modelId="{BCB12C75-DDAF-42CD-9E90-AAB7312E2DAC}" type="presParOf" srcId="{D9069202-B1F8-4A7C-B216-6564D3A96893}" destId="{48FD4A4D-F15E-4840-BAC4-A2ABFC784C75}" srcOrd="8" destOrd="0" presId="urn:microsoft.com/office/officeart/2018/2/layout/IconVerticalSolidList"/>
    <dgm:cxn modelId="{296C4A1D-2FD3-4D2D-A553-1EB7A9CB6ED8}" type="presParOf" srcId="{48FD4A4D-F15E-4840-BAC4-A2ABFC784C75}" destId="{97A43D31-8468-4C82-9C8C-A0577B4941BE}" srcOrd="0" destOrd="0" presId="urn:microsoft.com/office/officeart/2018/2/layout/IconVerticalSolidList"/>
    <dgm:cxn modelId="{0CD53AEC-C577-404E-ABFF-CFE136E79C01}" type="presParOf" srcId="{48FD4A4D-F15E-4840-BAC4-A2ABFC784C75}" destId="{4705AF88-2E1A-4050-9AF8-C324A7A0ADC5}" srcOrd="1" destOrd="0" presId="urn:microsoft.com/office/officeart/2018/2/layout/IconVerticalSolidList"/>
    <dgm:cxn modelId="{BAE72A6F-8523-49FE-A064-DD736BEAD634}" type="presParOf" srcId="{48FD4A4D-F15E-4840-BAC4-A2ABFC784C75}" destId="{6A1A177D-E3EE-4616-BEC0-68C1B46A2F72}" srcOrd="2" destOrd="0" presId="urn:microsoft.com/office/officeart/2018/2/layout/IconVerticalSolidList"/>
    <dgm:cxn modelId="{BD9706A1-9CA0-4415-9F5C-6A0C5ACC5CF6}" type="presParOf" srcId="{48FD4A4D-F15E-4840-BAC4-A2ABFC784C75}" destId="{ED694429-1F79-41AC-9010-857FAE48F6F7}" srcOrd="3" destOrd="0" presId="urn:microsoft.com/office/officeart/2018/2/layout/IconVerticalSolidList"/>
    <dgm:cxn modelId="{4EF5E828-2DFB-4197-BA4E-E78805C86410}" type="presParOf" srcId="{D9069202-B1F8-4A7C-B216-6564D3A96893}" destId="{53D24D89-CA34-45ED-99F8-D977599C4ED4}" srcOrd="9" destOrd="0" presId="urn:microsoft.com/office/officeart/2018/2/layout/IconVerticalSolidList"/>
    <dgm:cxn modelId="{8F9D86CC-D731-490B-AF2D-9ED68F9A178C}" type="presParOf" srcId="{D9069202-B1F8-4A7C-B216-6564D3A96893}" destId="{130E2453-DB70-48FE-BA46-636EC89498BE}" srcOrd="10" destOrd="0" presId="urn:microsoft.com/office/officeart/2018/2/layout/IconVerticalSolidList"/>
    <dgm:cxn modelId="{E89B907C-6D45-4EFD-8A54-B290B53796EC}" type="presParOf" srcId="{130E2453-DB70-48FE-BA46-636EC89498BE}" destId="{71600AAA-BCBD-4397-B431-CEA20ED840C9}" srcOrd="0" destOrd="0" presId="urn:microsoft.com/office/officeart/2018/2/layout/IconVerticalSolidList"/>
    <dgm:cxn modelId="{C44BF417-7B35-482C-9B51-A4A5D6D38A4D}" type="presParOf" srcId="{130E2453-DB70-48FE-BA46-636EC89498BE}" destId="{602E7F63-972B-4176-9B97-658ED0A514F8}" srcOrd="1" destOrd="0" presId="urn:microsoft.com/office/officeart/2018/2/layout/IconVerticalSolidList"/>
    <dgm:cxn modelId="{B7CBA6F6-4CB6-484F-91F6-0500BDDFFDB6}" type="presParOf" srcId="{130E2453-DB70-48FE-BA46-636EC89498BE}" destId="{758A1C16-FA33-4781-9153-8110567A8E63}" srcOrd="2" destOrd="0" presId="urn:microsoft.com/office/officeart/2018/2/layout/IconVerticalSolidList"/>
    <dgm:cxn modelId="{BE983128-F35E-4F25-845D-FEE701EE246A}" type="presParOf" srcId="{130E2453-DB70-48FE-BA46-636EC89498BE}" destId="{79504AD1-A034-4978-A8E6-98EF797F35D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7966AAA-ACE6-4DD9-9258-D8644640A34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266967-5055-49F5-967A-4E6128FA416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000" b="1" i="0" baseline="0" dirty="0"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公司介紹</a:t>
          </a:r>
          <a:endParaRPr lang="en-US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C5D61A-8D88-4C4A-BD51-E90519D4B9FC}" type="parTrans" cxnId="{4E07CF2B-FB50-4800-BB3D-5223FED3EE2E}">
      <dgm:prSet/>
      <dgm:spPr/>
      <dgm:t>
        <a:bodyPr/>
        <a:lstStyle/>
        <a:p>
          <a:endParaRPr lang="en-US" sz="2000"/>
        </a:p>
      </dgm:t>
    </dgm:pt>
    <dgm:pt modelId="{6612CC81-2B5A-4097-BA86-D30A7D357B81}" type="sibTrans" cxnId="{4E07CF2B-FB50-4800-BB3D-5223FED3EE2E}">
      <dgm:prSet/>
      <dgm:spPr/>
      <dgm:t>
        <a:bodyPr/>
        <a:lstStyle/>
        <a:p>
          <a:endParaRPr lang="en-US" sz="2000"/>
        </a:p>
      </dgm:t>
    </dgm:pt>
    <dgm:pt modelId="{F7591A49-7602-45CC-A375-3BA8ACC8FD14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第三季財務狀況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44F31D1-DCCB-4DE2-AB66-5F830EFF1756}" type="parTrans" cxnId="{A3349997-8133-4555-974C-28FDA220A1FC}">
      <dgm:prSet/>
      <dgm:spPr/>
      <dgm:t>
        <a:bodyPr/>
        <a:lstStyle/>
        <a:p>
          <a:endParaRPr lang="en-US" sz="2000"/>
        </a:p>
      </dgm:t>
    </dgm:pt>
    <dgm:pt modelId="{5A5BC28D-060A-4838-BB6A-E7224EC6FF5B}" type="sibTrans" cxnId="{A3349997-8133-4555-974C-28FDA220A1FC}">
      <dgm:prSet/>
      <dgm:spPr/>
      <dgm:t>
        <a:bodyPr/>
        <a:lstStyle/>
        <a:p>
          <a:endParaRPr lang="en-US" sz="2000"/>
        </a:p>
      </dgm:t>
    </dgm:pt>
    <dgm:pt modelId="{C235BB26-3BAA-48A8-AFC9-88BF6DEA7BAE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星通的產品與解決方案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82F408F6-E489-457C-B15C-32968EB09F0C}" type="parTrans" cxnId="{81EEC139-E382-4476-957E-95FD4959CFD2}">
      <dgm:prSet/>
      <dgm:spPr/>
      <dgm:t>
        <a:bodyPr/>
        <a:lstStyle/>
        <a:p>
          <a:endParaRPr lang="en-US" sz="2000"/>
        </a:p>
      </dgm:t>
    </dgm:pt>
    <dgm:pt modelId="{B5F170C8-3DA6-4BBE-A945-B957946C5FED}" type="sibTrans" cxnId="{81EEC139-E382-4476-957E-95FD4959CFD2}">
      <dgm:prSet/>
      <dgm:spPr/>
      <dgm:t>
        <a:bodyPr/>
        <a:lstStyle/>
        <a:p>
          <a:endParaRPr lang="en-US" sz="2000"/>
        </a:p>
      </dgm:t>
    </dgm:pt>
    <dgm:pt modelId="{EE0C452C-25DC-4FF9-8958-9FB2788ABC83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產品市場行銷策略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7AE2D06-0E98-491E-AAD6-942EE9883E6F}" type="parTrans" cxnId="{7E549510-7653-4AB3-945B-4079A1CBA7B0}">
      <dgm:prSet/>
      <dgm:spPr/>
      <dgm:t>
        <a:bodyPr/>
        <a:lstStyle/>
        <a:p>
          <a:endParaRPr lang="en-US" sz="2000"/>
        </a:p>
      </dgm:t>
    </dgm:pt>
    <dgm:pt modelId="{CC05A8D9-F1B6-4462-A268-A3257B3B08F9}" type="sibTrans" cxnId="{7E549510-7653-4AB3-945B-4079A1CBA7B0}">
      <dgm:prSet/>
      <dgm:spPr/>
      <dgm:t>
        <a:bodyPr/>
        <a:lstStyle/>
        <a:p>
          <a:endParaRPr lang="en-US" sz="2000"/>
        </a:p>
      </dgm:t>
    </dgm:pt>
    <dgm:pt modelId="{B7A9DADA-F448-4DBD-ACA8-4CDAADEC4502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結語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E3A68BA-A01D-43B9-850B-173A337F4969}" type="parTrans" cxnId="{DDC2F5DC-23A4-461A-9901-BBAE1BC4ED09}">
      <dgm:prSet/>
      <dgm:spPr/>
      <dgm:t>
        <a:bodyPr/>
        <a:lstStyle/>
        <a:p>
          <a:endParaRPr lang="zh-TW" altLang="en-US" sz="2000"/>
        </a:p>
      </dgm:t>
    </dgm:pt>
    <dgm:pt modelId="{3840D054-3341-432F-A30A-6B937CC40105}" type="sibTrans" cxnId="{DDC2F5DC-23A4-461A-9901-BBAE1BC4ED09}">
      <dgm:prSet/>
      <dgm:spPr/>
      <dgm:t>
        <a:bodyPr/>
        <a:lstStyle/>
        <a:p>
          <a:endParaRPr lang="zh-TW" altLang="en-US" sz="2000"/>
        </a:p>
      </dgm:t>
    </dgm:pt>
    <dgm:pt modelId="{29BE9A67-36A1-4AE6-913A-F1BB3C4C7E4E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問答時間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D7F678D-2D75-4EE8-9734-20E51DDA275A}" type="parTrans" cxnId="{61B84790-72A3-440A-8CE2-ED06AD1852CB}">
      <dgm:prSet/>
      <dgm:spPr/>
      <dgm:t>
        <a:bodyPr/>
        <a:lstStyle/>
        <a:p>
          <a:endParaRPr lang="zh-TW" altLang="en-US" sz="2000"/>
        </a:p>
      </dgm:t>
    </dgm:pt>
    <dgm:pt modelId="{2C5130B9-34BD-4A56-AC40-E6BFA183AC52}" type="sibTrans" cxnId="{61B84790-72A3-440A-8CE2-ED06AD1852CB}">
      <dgm:prSet/>
      <dgm:spPr/>
      <dgm:t>
        <a:bodyPr/>
        <a:lstStyle/>
        <a:p>
          <a:endParaRPr lang="zh-TW" altLang="en-US" sz="2000"/>
        </a:p>
      </dgm:t>
    </dgm:pt>
    <dgm:pt modelId="{D9069202-B1F8-4A7C-B216-6564D3A96893}" type="pres">
      <dgm:prSet presAssocID="{27966AAA-ACE6-4DD9-9258-D8644640A34A}" presName="root" presStyleCnt="0">
        <dgm:presLayoutVars>
          <dgm:dir/>
          <dgm:resizeHandles val="exact"/>
        </dgm:presLayoutVars>
      </dgm:prSet>
      <dgm:spPr/>
    </dgm:pt>
    <dgm:pt modelId="{C25F5961-4AF4-47EB-B7D8-393A7E05FA93}" type="pres">
      <dgm:prSet presAssocID="{C6266967-5055-49F5-967A-4E6128FA416A}" presName="compNode" presStyleCnt="0"/>
      <dgm:spPr/>
    </dgm:pt>
    <dgm:pt modelId="{84123455-C1C0-4D25-AC31-6F43AE6155EA}" type="pres">
      <dgm:prSet presAssocID="{C6266967-5055-49F5-967A-4E6128FA416A}" presName="bgRect" presStyleLbl="bgShp" presStyleIdx="0" presStyleCnt="6"/>
      <dgm:spPr>
        <a:solidFill>
          <a:schemeClr val="accent1">
            <a:lumMod val="20000"/>
            <a:lumOff val="80000"/>
          </a:schemeClr>
        </a:solidFill>
      </dgm:spPr>
    </dgm:pt>
    <dgm:pt modelId="{38222CD2-6BD6-4F8C-802B-772F95D75503}" type="pres">
      <dgm:prSet presAssocID="{C6266967-5055-49F5-967A-4E6128FA416A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建築物 以實心填滿"/>
        </a:ext>
      </dgm:extLst>
    </dgm:pt>
    <dgm:pt modelId="{5B12792C-5C4F-4436-8EAB-74FEAD63FA69}" type="pres">
      <dgm:prSet presAssocID="{C6266967-5055-49F5-967A-4E6128FA416A}" presName="spaceRect" presStyleCnt="0"/>
      <dgm:spPr/>
    </dgm:pt>
    <dgm:pt modelId="{D4367EFC-FEFF-4905-B5F4-D509A7295B8C}" type="pres">
      <dgm:prSet presAssocID="{C6266967-5055-49F5-967A-4E6128FA416A}" presName="parTx" presStyleLbl="revTx" presStyleIdx="0" presStyleCnt="6">
        <dgm:presLayoutVars>
          <dgm:chMax val="0"/>
          <dgm:chPref val="0"/>
        </dgm:presLayoutVars>
      </dgm:prSet>
      <dgm:spPr/>
    </dgm:pt>
    <dgm:pt modelId="{D7484B37-0645-4BCC-A2E2-0874831DD969}" type="pres">
      <dgm:prSet presAssocID="{6612CC81-2B5A-4097-BA86-D30A7D357B81}" presName="sibTrans" presStyleCnt="0"/>
      <dgm:spPr/>
    </dgm:pt>
    <dgm:pt modelId="{3CEE6D0C-AA57-4B82-9B25-57245018F61D}" type="pres">
      <dgm:prSet presAssocID="{F7591A49-7602-45CC-A375-3BA8ACC8FD14}" presName="compNode" presStyleCnt="0"/>
      <dgm:spPr/>
    </dgm:pt>
    <dgm:pt modelId="{E9971DFE-A12B-4E4A-9642-27F6BB0BF9E6}" type="pres">
      <dgm:prSet presAssocID="{F7591A49-7602-45CC-A375-3BA8ACC8FD14}" presName="bgRect" presStyleLbl="bgShp" presStyleIdx="1" presStyleCnt="6"/>
      <dgm:spPr>
        <a:solidFill>
          <a:schemeClr val="accent1">
            <a:lumMod val="20000"/>
            <a:lumOff val="80000"/>
          </a:schemeClr>
        </a:solidFill>
      </dgm:spPr>
    </dgm:pt>
    <dgm:pt modelId="{86B978EA-3EC4-4FBD-ACA9-70817F058692}" type="pres">
      <dgm:prSet presAssocID="{F7591A49-7602-45CC-A375-3BA8ACC8FD1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E1E9DB29-59F1-4F5A-A87C-6BCA89B63119}" type="pres">
      <dgm:prSet presAssocID="{F7591A49-7602-45CC-A375-3BA8ACC8FD14}" presName="spaceRect" presStyleCnt="0"/>
      <dgm:spPr/>
    </dgm:pt>
    <dgm:pt modelId="{72BC5972-31D6-4F26-B869-B71E770F14F5}" type="pres">
      <dgm:prSet presAssocID="{F7591A49-7602-45CC-A375-3BA8ACC8FD14}" presName="parTx" presStyleLbl="revTx" presStyleIdx="1" presStyleCnt="6">
        <dgm:presLayoutVars>
          <dgm:chMax val="0"/>
          <dgm:chPref val="0"/>
        </dgm:presLayoutVars>
      </dgm:prSet>
      <dgm:spPr/>
    </dgm:pt>
    <dgm:pt modelId="{FEF7CA1E-BD7D-4DF8-B9F1-706A3D2CC1A3}" type="pres">
      <dgm:prSet presAssocID="{5A5BC28D-060A-4838-BB6A-E7224EC6FF5B}" presName="sibTrans" presStyleCnt="0"/>
      <dgm:spPr/>
    </dgm:pt>
    <dgm:pt modelId="{1FD3F2B2-EACC-4205-A418-4F06C5410826}" type="pres">
      <dgm:prSet presAssocID="{C235BB26-3BAA-48A8-AFC9-88BF6DEA7BAE}" presName="compNode" presStyleCnt="0"/>
      <dgm:spPr/>
    </dgm:pt>
    <dgm:pt modelId="{60319A91-3449-49A0-A07D-7B1EE0E9973D}" type="pres">
      <dgm:prSet presAssocID="{C235BB26-3BAA-48A8-AFC9-88BF6DEA7BAE}" presName="bgRect" presStyleLbl="bgShp" presStyleIdx="2" presStyleCnt="6"/>
      <dgm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32D18D78-B67B-46CC-A90F-7A2D2FFD00D9}" type="pres">
      <dgm:prSet presAssocID="{C235BB26-3BAA-48A8-AFC9-88BF6DEA7BAE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34925">
          <a:noFill/>
        </a:ln>
      </dgm:spPr>
      <dgm:extLst>
        <a:ext uri="{E40237B7-FDA0-4F09-8148-C483321AD2D9}">
          <dgm14:cNvPr xmlns:dgm14="http://schemas.microsoft.com/office/drawing/2010/diagram" id="0" name="" descr="教師 以實心填滿"/>
        </a:ext>
      </dgm:extLst>
    </dgm:pt>
    <dgm:pt modelId="{C2B2C80C-B259-4C1D-BEAD-014285A13218}" type="pres">
      <dgm:prSet presAssocID="{C235BB26-3BAA-48A8-AFC9-88BF6DEA7BAE}" presName="spaceRect" presStyleCnt="0"/>
      <dgm:spPr/>
    </dgm:pt>
    <dgm:pt modelId="{D7067A00-534C-4766-A1B2-56BAD0E58F2E}" type="pres">
      <dgm:prSet presAssocID="{C235BB26-3BAA-48A8-AFC9-88BF6DEA7BAE}" presName="parTx" presStyleLbl="revTx" presStyleIdx="2" presStyleCnt="6">
        <dgm:presLayoutVars>
          <dgm:chMax val="0"/>
          <dgm:chPref val="0"/>
        </dgm:presLayoutVars>
      </dgm:prSet>
      <dgm:spPr/>
    </dgm:pt>
    <dgm:pt modelId="{7A108EDE-3E88-4988-A91C-4F5500B7741F}" type="pres">
      <dgm:prSet presAssocID="{B5F170C8-3DA6-4BBE-A945-B957946C5FED}" presName="sibTrans" presStyleCnt="0"/>
      <dgm:spPr/>
    </dgm:pt>
    <dgm:pt modelId="{E3155727-1B78-4220-B56D-D65035566238}" type="pres">
      <dgm:prSet presAssocID="{EE0C452C-25DC-4FF9-8958-9FB2788ABC83}" presName="compNode" presStyleCnt="0"/>
      <dgm:spPr/>
    </dgm:pt>
    <dgm:pt modelId="{4EA6786E-5A8B-4DFF-917A-71D49B89DE4C}" type="pres">
      <dgm:prSet presAssocID="{EE0C452C-25DC-4FF9-8958-9FB2788ABC83}" presName="bgRect" presStyleLbl="bgShp" presStyleIdx="3" presStyleCnt="6"/>
      <dgm:spPr>
        <a:solidFill>
          <a:schemeClr val="accent1">
            <a:lumMod val="20000"/>
            <a:lumOff val="80000"/>
          </a:schemeClr>
        </a:solidFill>
      </dgm:spPr>
    </dgm:pt>
    <dgm:pt modelId="{1F464EFB-8ED6-48C2-893A-A8993DA31B3F}" type="pres">
      <dgm:prSet presAssocID="{EE0C452C-25DC-4FF9-8958-9FB2788ABC83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5C7D29B5-FD13-475D-AF2B-166D5F69C2FE}" type="pres">
      <dgm:prSet presAssocID="{EE0C452C-25DC-4FF9-8958-9FB2788ABC83}" presName="spaceRect" presStyleCnt="0"/>
      <dgm:spPr/>
    </dgm:pt>
    <dgm:pt modelId="{28CB16CA-715F-45F5-A2C2-40BD6931C497}" type="pres">
      <dgm:prSet presAssocID="{EE0C452C-25DC-4FF9-8958-9FB2788ABC83}" presName="parTx" presStyleLbl="revTx" presStyleIdx="3" presStyleCnt="6">
        <dgm:presLayoutVars>
          <dgm:chMax val="0"/>
          <dgm:chPref val="0"/>
        </dgm:presLayoutVars>
      </dgm:prSet>
      <dgm:spPr/>
    </dgm:pt>
    <dgm:pt modelId="{CA53ACD3-80E0-4BF4-9D93-ECFCF166E51F}" type="pres">
      <dgm:prSet presAssocID="{CC05A8D9-F1B6-4462-A268-A3257B3B08F9}" presName="sibTrans" presStyleCnt="0"/>
      <dgm:spPr/>
    </dgm:pt>
    <dgm:pt modelId="{48FD4A4D-F15E-4840-BAC4-A2ABFC784C75}" type="pres">
      <dgm:prSet presAssocID="{B7A9DADA-F448-4DBD-ACA8-4CDAADEC4502}" presName="compNode" presStyleCnt="0"/>
      <dgm:spPr/>
    </dgm:pt>
    <dgm:pt modelId="{97A43D31-8468-4C82-9C8C-A0577B4941BE}" type="pres">
      <dgm:prSet presAssocID="{B7A9DADA-F448-4DBD-ACA8-4CDAADEC4502}" presName="bgRect" presStyleLbl="bgShp" presStyleIdx="4" presStyleCnt="6"/>
      <dgm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4705AF88-2E1A-4050-9AF8-C324A7A0ADC5}" type="pres">
      <dgm:prSet presAssocID="{B7A9DADA-F448-4DBD-ACA8-4CDAADEC4502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開燈 以實心填滿"/>
        </a:ext>
      </dgm:extLst>
    </dgm:pt>
    <dgm:pt modelId="{6A1A177D-E3EE-4616-BEC0-68C1B46A2F72}" type="pres">
      <dgm:prSet presAssocID="{B7A9DADA-F448-4DBD-ACA8-4CDAADEC4502}" presName="spaceRect" presStyleCnt="0"/>
      <dgm:spPr/>
    </dgm:pt>
    <dgm:pt modelId="{ED694429-1F79-41AC-9010-857FAE48F6F7}" type="pres">
      <dgm:prSet presAssocID="{B7A9DADA-F448-4DBD-ACA8-4CDAADEC4502}" presName="parTx" presStyleLbl="revTx" presStyleIdx="4" presStyleCnt="6">
        <dgm:presLayoutVars>
          <dgm:chMax val="0"/>
          <dgm:chPref val="0"/>
        </dgm:presLayoutVars>
      </dgm:prSet>
      <dgm:spPr/>
    </dgm:pt>
    <dgm:pt modelId="{53D24D89-CA34-45ED-99F8-D977599C4ED4}" type="pres">
      <dgm:prSet presAssocID="{3840D054-3341-432F-A30A-6B937CC40105}" presName="sibTrans" presStyleCnt="0"/>
      <dgm:spPr/>
    </dgm:pt>
    <dgm:pt modelId="{130E2453-DB70-48FE-BA46-636EC89498BE}" type="pres">
      <dgm:prSet presAssocID="{29BE9A67-36A1-4AE6-913A-F1BB3C4C7E4E}" presName="compNode" presStyleCnt="0"/>
      <dgm:spPr/>
    </dgm:pt>
    <dgm:pt modelId="{71600AAA-BCBD-4397-B431-CEA20ED840C9}" type="pres">
      <dgm:prSet presAssocID="{29BE9A67-36A1-4AE6-913A-F1BB3C4C7E4E}" presName="bgRect" presStyleLbl="bgShp" presStyleIdx="5" presStyleCnt="6"/>
      <dgm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gm:spPr>
    </dgm:pt>
    <dgm:pt modelId="{602E7F63-972B-4176-9B97-658ED0A514F8}" type="pres">
      <dgm:prSet presAssocID="{29BE9A67-36A1-4AE6-913A-F1BB3C4C7E4E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758A1C16-FA33-4781-9153-8110567A8E63}" type="pres">
      <dgm:prSet presAssocID="{29BE9A67-36A1-4AE6-913A-F1BB3C4C7E4E}" presName="spaceRect" presStyleCnt="0"/>
      <dgm:spPr/>
    </dgm:pt>
    <dgm:pt modelId="{79504AD1-A034-4978-A8E6-98EF797F35D1}" type="pres">
      <dgm:prSet presAssocID="{29BE9A67-36A1-4AE6-913A-F1BB3C4C7E4E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D2670A0B-99D6-4E85-94F9-79379A3118AA}" type="presOf" srcId="{F7591A49-7602-45CC-A375-3BA8ACC8FD14}" destId="{72BC5972-31D6-4F26-B869-B71E770F14F5}" srcOrd="0" destOrd="0" presId="urn:microsoft.com/office/officeart/2018/2/layout/IconVerticalSolidList"/>
    <dgm:cxn modelId="{7E549510-7653-4AB3-945B-4079A1CBA7B0}" srcId="{27966AAA-ACE6-4DD9-9258-D8644640A34A}" destId="{EE0C452C-25DC-4FF9-8958-9FB2788ABC83}" srcOrd="3" destOrd="0" parTransId="{77AE2D06-0E98-491E-AAD6-942EE9883E6F}" sibTransId="{CC05A8D9-F1B6-4462-A268-A3257B3B08F9}"/>
    <dgm:cxn modelId="{4E07CF2B-FB50-4800-BB3D-5223FED3EE2E}" srcId="{27966AAA-ACE6-4DD9-9258-D8644640A34A}" destId="{C6266967-5055-49F5-967A-4E6128FA416A}" srcOrd="0" destOrd="0" parTransId="{0FC5D61A-8D88-4C4A-BD51-E90519D4B9FC}" sibTransId="{6612CC81-2B5A-4097-BA86-D30A7D357B81}"/>
    <dgm:cxn modelId="{81EEC139-E382-4476-957E-95FD4959CFD2}" srcId="{27966AAA-ACE6-4DD9-9258-D8644640A34A}" destId="{C235BB26-3BAA-48A8-AFC9-88BF6DEA7BAE}" srcOrd="2" destOrd="0" parTransId="{82F408F6-E489-457C-B15C-32968EB09F0C}" sibTransId="{B5F170C8-3DA6-4BBE-A945-B957946C5FED}"/>
    <dgm:cxn modelId="{E8559143-5C6E-4D03-9C4B-5294509E066D}" type="presOf" srcId="{EE0C452C-25DC-4FF9-8958-9FB2788ABC83}" destId="{28CB16CA-715F-45F5-A2C2-40BD6931C497}" srcOrd="0" destOrd="0" presId="urn:microsoft.com/office/officeart/2018/2/layout/IconVerticalSolidList"/>
    <dgm:cxn modelId="{254A546A-8806-4DB3-8C9E-95CAF9654843}" type="presOf" srcId="{27966AAA-ACE6-4DD9-9258-D8644640A34A}" destId="{D9069202-B1F8-4A7C-B216-6564D3A96893}" srcOrd="0" destOrd="0" presId="urn:microsoft.com/office/officeart/2018/2/layout/IconVerticalSolidList"/>
    <dgm:cxn modelId="{BE5E076F-CD87-4A5D-87E6-84C2E7926F6E}" type="presOf" srcId="{B7A9DADA-F448-4DBD-ACA8-4CDAADEC4502}" destId="{ED694429-1F79-41AC-9010-857FAE48F6F7}" srcOrd="0" destOrd="0" presId="urn:microsoft.com/office/officeart/2018/2/layout/IconVerticalSolidList"/>
    <dgm:cxn modelId="{6086227C-C48F-4B1C-BD59-B9FE30859D38}" type="presOf" srcId="{29BE9A67-36A1-4AE6-913A-F1BB3C4C7E4E}" destId="{79504AD1-A034-4978-A8E6-98EF797F35D1}" srcOrd="0" destOrd="0" presId="urn:microsoft.com/office/officeart/2018/2/layout/IconVerticalSolidList"/>
    <dgm:cxn modelId="{61B84790-72A3-440A-8CE2-ED06AD1852CB}" srcId="{27966AAA-ACE6-4DD9-9258-D8644640A34A}" destId="{29BE9A67-36A1-4AE6-913A-F1BB3C4C7E4E}" srcOrd="5" destOrd="0" parTransId="{3D7F678D-2D75-4EE8-9734-20E51DDA275A}" sibTransId="{2C5130B9-34BD-4A56-AC40-E6BFA183AC52}"/>
    <dgm:cxn modelId="{A3349997-8133-4555-974C-28FDA220A1FC}" srcId="{27966AAA-ACE6-4DD9-9258-D8644640A34A}" destId="{F7591A49-7602-45CC-A375-3BA8ACC8FD14}" srcOrd="1" destOrd="0" parTransId="{544F31D1-DCCB-4DE2-AB66-5F830EFF1756}" sibTransId="{5A5BC28D-060A-4838-BB6A-E7224EC6FF5B}"/>
    <dgm:cxn modelId="{236600A8-FB08-4FA0-ADE8-D7C91007956E}" type="presOf" srcId="{C6266967-5055-49F5-967A-4E6128FA416A}" destId="{D4367EFC-FEFF-4905-B5F4-D509A7295B8C}" srcOrd="0" destOrd="0" presId="urn:microsoft.com/office/officeart/2018/2/layout/IconVerticalSolidList"/>
    <dgm:cxn modelId="{D84C90CC-1C4E-4BA0-ADE0-CDCD6F0619E5}" type="presOf" srcId="{C235BB26-3BAA-48A8-AFC9-88BF6DEA7BAE}" destId="{D7067A00-534C-4766-A1B2-56BAD0E58F2E}" srcOrd="0" destOrd="0" presId="urn:microsoft.com/office/officeart/2018/2/layout/IconVerticalSolidList"/>
    <dgm:cxn modelId="{DDC2F5DC-23A4-461A-9901-BBAE1BC4ED09}" srcId="{27966AAA-ACE6-4DD9-9258-D8644640A34A}" destId="{B7A9DADA-F448-4DBD-ACA8-4CDAADEC4502}" srcOrd="4" destOrd="0" parTransId="{3E3A68BA-A01D-43B9-850B-173A337F4969}" sibTransId="{3840D054-3341-432F-A30A-6B937CC40105}"/>
    <dgm:cxn modelId="{CC9424A9-A8A9-4B59-8B8A-E3CA0F648065}" type="presParOf" srcId="{D9069202-B1F8-4A7C-B216-6564D3A96893}" destId="{C25F5961-4AF4-47EB-B7D8-393A7E05FA93}" srcOrd="0" destOrd="0" presId="urn:microsoft.com/office/officeart/2018/2/layout/IconVerticalSolidList"/>
    <dgm:cxn modelId="{91762C31-D1E9-465A-BE60-A63FBBCE945C}" type="presParOf" srcId="{C25F5961-4AF4-47EB-B7D8-393A7E05FA93}" destId="{84123455-C1C0-4D25-AC31-6F43AE6155EA}" srcOrd="0" destOrd="0" presId="urn:microsoft.com/office/officeart/2018/2/layout/IconVerticalSolidList"/>
    <dgm:cxn modelId="{DA183930-2151-4318-97F0-E10690CA607B}" type="presParOf" srcId="{C25F5961-4AF4-47EB-B7D8-393A7E05FA93}" destId="{38222CD2-6BD6-4F8C-802B-772F95D75503}" srcOrd="1" destOrd="0" presId="urn:microsoft.com/office/officeart/2018/2/layout/IconVerticalSolidList"/>
    <dgm:cxn modelId="{F96A82A9-0D7E-44F2-85C9-E250F51A6CC5}" type="presParOf" srcId="{C25F5961-4AF4-47EB-B7D8-393A7E05FA93}" destId="{5B12792C-5C4F-4436-8EAB-74FEAD63FA69}" srcOrd="2" destOrd="0" presId="urn:microsoft.com/office/officeart/2018/2/layout/IconVerticalSolidList"/>
    <dgm:cxn modelId="{8248B93E-A4ED-4E2A-B5C2-8281F6A92E97}" type="presParOf" srcId="{C25F5961-4AF4-47EB-B7D8-393A7E05FA93}" destId="{D4367EFC-FEFF-4905-B5F4-D509A7295B8C}" srcOrd="3" destOrd="0" presId="urn:microsoft.com/office/officeart/2018/2/layout/IconVerticalSolidList"/>
    <dgm:cxn modelId="{C65D97ED-08D3-4E69-B294-CE2B7AA265B6}" type="presParOf" srcId="{D9069202-B1F8-4A7C-B216-6564D3A96893}" destId="{D7484B37-0645-4BCC-A2E2-0874831DD969}" srcOrd="1" destOrd="0" presId="urn:microsoft.com/office/officeart/2018/2/layout/IconVerticalSolidList"/>
    <dgm:cxn modelId="{A159312D-0F57-46B9-AB95-D99CD2A9FCA2}" type="presParOf" srcId="{D9069202-B1F8-4A7C-B216-6564D3A96893}" destId="{3CEE6D0C-AA57-4B82-9B25-57245018F61D}" srcOrd="2" destOrd="0" presId="urn:microsoft.com/office/officeart/2018/2/layout/IconVerticalSolidList"/>
    <dgm:cxn modelId="{72C92E90-827A-4837-A993-E5343767E413}" type="presParOf" srcId="{3CEE6D0C-AA57-4B82-9B25-57245018F61D}" destId="{E9971DFE-A12B-4E4A-9642-27F6BB0BF9E6}" srcOrd="0" destOrd="0" presId="urn:microsoft.com/office/officeart/2018/2/layout/IconVerticalSolidList"/>
    <dgm:cxn modelId="{5A808D73-F014-43F6-A51E-BB93277927FD}" type="presParOf" srcId="{3CEE6D0C-AA57-4B82-9B25-57245018F61D}" destId="{86B978EA-3EC4-4FBD-ACA9-70817F058692}" srcOrd="1" destOrd="0" presId="urn:microsoft.com/office/officeart/2018/2/layout/IconVerticalSolidList"/>
    <dgm:cxn modelId="{03598924-DA81-4B6A-9CB0-35ACC39291A1}" type="presParOf" srcId="{3CEE6D0C-AA57-4B82-9B25-57245018F61D}" destId="{E1E9DB29-59F1-4F5A-A87C-6BCA89B63119}" srcOrd="2" destOrd="0" presId="urn:microsoft.com/office/officeart/2018/2/layout/IconVerticalSolidList"/>
    <dgm:cxn modelId="{D78BE530-9937-4927-9CE2-5C6A756B58B6}" type="presParOf" srcId="{3CEE6D0C-AA57-4B82-9B25-57245018F61D}" destId="{72BC5972-31D6-4F26-B869-B71E770F14F5}" srcOrd="3" destOrd="0" presId="urn:microsoft.com/office/officeart/2018/2/layout/IconVerticalSolidList"/>
    <dgm:cxn modelId="{4136CE4A-8A06-4F74-B57E-160560D66D5A}" type="presParOf" srcId="{D9069202-B1F8-4A7C-B216-6564D3A96893}" destId="{FEF7CA1E-BD7D-4DF8-B9F1-706A3D2CC1A3}" srcOrd="3" destOrd="0" presId="urn:microsoft.com/office/officeart/2018/2/layout/IconVerticalSolidList"/>
    <dgm:cxn modelId="{A870CB42-CB3E-48C2-A568-CFA45B347F81}" type="presParOf" srcId="{D9069202-B1F8-4A7C-B216-6564D3A96893}" destId="{1FD3F2B2-EACC-4205-A418-4F06C5410826}" srcOrd="4" destOrd="0" presId="urn:microsoft.com/office/officeart/2018/2/layout/IconVerticalSolidList"/>
    <dgm:cxn modelId="{880B93B4-E4CB-4077-947B-EC081E6D6BAE}" type="presParOf" srcId="{1FD3F2B2-EACC-4205-A418-4F06C5410826}" destId="{60319A91-3449-49A0-A07D-7B1EE0E9973D}" srcOrd="0" destOrd="0" presId="urn:microsoft.com/office/officeart/2018/2/layout/IconVerticalSolidList"/>
    <dgm:cxn modelId="{00F958EC-DE0D-4003-8AE5-19BF97D6F3DE}" type="presParOf" srcId="{1FD3F2B2-EACC-4205-A418-4F06C5410826}" destId="{32D18D78-B67B-46CC-A90F-7A2D2FFD00D9}" srcOrd="1" destOrd="0" presId="urn:microsoft.com/office/officeart/2018/2/layout/IconVerticalSolidList"/>
    <dgm:cxn modelId="{653B93B2-F94D-4B12-AF31-522DB3EB18B1}" type="presParOf" srcId="{1FD3F2B2-EACC-4205-A418-4F06C5410826}" destId="{C2B2C80C-B259-4C1D-BEAD-014285A13218}" srcOrd="2" destOrd="0" presId="urn:microsoft.com/office/officeart/2018/2/layout/IconVerticalSolidList"/>
    <dgm:cxn modelId="{268A5C6B-F23D-4712-B4B7-BC11B1BC5D43}" type="presParOf" srcId="{1FD3F2B2-EACC-4205-A418-4F06C5410826}" destId="{D7067A00-534C-4766-A1B2-56BAD0E58F2E}" srcOrd="3" destOrd="0" presId="urn:microsoft.com/office/officeart/2018/2/layout/IconVerticalSolidList"/>
    <dgm:cxn modelId="{4962B531-9B7B-4FFE-908E-F79B0AE5BC69}" type="presParOf" srcId="{D9069202-B1F8-4A7C-B216-6564D3A96893}" destId="{7A108EDE-3E88-4988-A91C-4F5500B7741F}" srcOrd="5" destOrd="0" presId="urn:microsoft.com/office/officeart/2018/2/layout/IconVerticalSolidList"/>
    <dgm:cxn modelId="{0306659C-37F1-46AA-B1D6-7F4AD8DA4054}" type="presParOf" srcId="{D9069202-B1F8-4A7C-B216-6564D3A96893}" destId="{E3155727-1B78-4220-B56D-D65035566238}" srcOrd="6" destOrd="0" presId="urn:microsoft.com/office/officeart/2018/2/layout/IconVerticalSolidList"/>
    <dgm:cxn modelId="{6F099304-8A2E-49C5-B170-E0C0CF4351C4}" type="presParOf" srcId="{E3155727-1B78-4220-B56D-D65035566238}" destId="{4EA6786E-5A8B-4DFF-917A-71D49B89DE4C}" srcOrd="0" destOrd="0" presId="urn:microsoft.com/office/officeart/2018/2/layout/IconVerticalSolidList"/>
    <dgm:cxn modelId="{163CC625-C190-45C1-B5BE-07E4BA4C7157}" type="presParOf" srcId="{E3155727-1B78-4220-B56D-D65035566238}" destId="{1F464EFB-8ED6-48C2-893A-A8993DA31B3F}" srcOrd="1" destOrd="0" presId="urn:microsoft.com/office/officeart/2018/2/layout/IconVerticalSolidList"/>
    <dgm:cxn modelId="{2EB6DF76-B0F6-4D6A-829A-C286FE89EEA2}" type="presParOf" srcId="{E3155727-1B78-4220-B56D-D65035566238}" destId="{5C7D29B5-FD13-475D-AF2B-166D5F69C2FE}" srcOrd="2" destOrd="0" presId="urn:microsoft.com/office/officeart/2018/2/layout/IconVerticalSolidList"/>
    <dgm:cxn modelId="{D21D4389-D630-486F-98B7-6FD7E878DB74}" type="presParOf" srcId="{E3155727-1B78-4220-B56D-D65035566238}" destId="{28CB16CA-715F-45F5-A2C2-40BD6931C497}" srcOrd="3" destOrd="0" presId="urn:microsoft.com/office/officeart/2018/2/layout/IconVerticalSolidList"/>
    <dgm:cxn modelId="{79025EC9-9122-424B-B494-37919F618D17}" type="presParOf" srcId="{D9069202-B1F8-4A7C-B216-6564D3A96893}" destId="{CA53ACD3-80E0-4BF4-9D93-ECFCF166E51F}" srcOrd="7" destOrd="0" presId="urn:microsoft.com/office/officeart/2018/2/layout/IconVerticalSolidList"/>
    <dgm:cxn modelId="{22A908F2-0441-435E-B2F1-EB1CEBB896B1}" type="presParOf" srcId="{D9069202-B1F8-4A7C-B216-6564D3A96893}" destId="{48FD4A4D-F15E-4840-BAC4-A2ABFC784C75}" srcOrd="8" destOrd="0" presId="urn:microsoft.com/office/officeart/2018/2/layout/IconVerticalSolidList"/>
    <dgm:cxn modelId="{D7CC3AF7-ABD0-4F77-BFAF-5C0116A6F3B6}" type="presParOf" srcId="{48FD4A4D-F15E-4840-BAC4-A2ABFC784C75}" destId="{97A43D31-8468-4C82-9C8C-A0577B4941BE}" srcOrd="0" destOrd="0" presId="urn:microsoft.com/office/officeart/2018/2/layout/IconVerticalSolidList"/>
    <dgm:cxn modelId="{CFB3AAD8-FDD7-46DC-A400-83E822FF9511}" type="presParOf" srcId="{48FD4A4D-F15E-4840-BAC4-A2ABFC784C75}" destId="{4705AF88-2E1A-4050-9AF8-C324A7A0ADC5}" srcOrd="1" destOrd="0" presId="urn:microsoft.com/office/officeart/2018/2/layout/IconVerticalSolidList"/>
    <dgm:cxn modelId="{51934445-3A88-4662-9840-52D8ACF81BE8}" type="presParOf" srcId="{48FD4A4D-F15E-4840-BAC4-A2ABFC784C75}" destId="{6A1A177D-E3EE-4616-BEC0-68C1B46A2F72}" srcOrd="2" destOrd="0" presId="urn:microsoft.com/office/officeart/2018/2/layout/IconVerticalSolidList"/>
    <dgm:cxn modelId="{7119080C-9BDA-4959-A441-902523000078}" type="presParOf" srcId="{48FD4A4D-F15E-4840-BAC4-A2ABFC784C75}" destId="{ED694429-1F79-41AC-9010-857FAE48F6F7}" srcOrd="3" destOrd="0" presId="urn:microsoft.com/office/officeart/2018/2/layout/IconVerticalSolidList"/>
    <dgm:cxn modelId="{A0EFD036-5014-45F4-864F-AEFD3B1CAB23}" type="presParOf" srcId="{D9069202-B1F8-4A7C-B216-6564D3A96893}" destId="{53D24D89-CA34-45ED-99F8-D977599C4ED4}" srcOrd="9" destOrd="0" presId="urn:microsoft.com/office/officeart/2018/2/layout/IconVerticalSolidList"/>
    <dgm:cxn modelId="{F5D31F82-310C-48AE-AF47-877C84DA8E25}" type="presParOf" srcId="{D9069202-B1F8-4A7C-B216-6564D3A96893}" destId="{130E2453-DB70-48FE-BA46-636EC89498BE}" srcOrd="10" destOrd="0" presId="urn:microsoft.com/office/officeart/2018/2/layout/IconVerticalSolidList"/>
    <dgm:cxn modelId="{D8D50871-E6A7-4819-872D-6BA478C6E18F}" type="presParOf" srcId="{130E2453-DB70-48FE-BA46-636EC89498BE}" destId="{71600AAA-BCBD-4397-B431-CEA20ED840C9}" srcOrd="0" destOrd="0" presId="urn:microsoft.com/office/officeart/2018/2/layout/IconVerticalSolidList"/>
    <dgm:cxn modelId="{D74855E7-DBCA-438C-973B-8960372ED716}" type="presParOf" srcId="{130E2453-DB70-48FE-BA46-636EC89498BE}" destId="{602E7F63-972B-4176-9B97-658ED0A514F8}" srcOrd="1" destOrd="0" presId="urn:microsoft.com/office/officeart/2018/2/layout/IconVerticalSolidList"/>
    <dgm:cxn modelId="{67E00049-C85D-40A7-AA51-EBE51F8EA8FC}" type="presParOf" srcId="{130E2453-DB70-48FE-BA46-636EC89498BE}" destId="{758A1C16-FA33-4781-9153-8110567A8E63}" srcOrd="2" destOrd="0" presId="urn:microsoft.com/office/officeart/2018/2/layout/IconVerticalSolidList"/>
    <dgm:cxn modelId="{DECA91CD-AE4E-4C46-A2A4-BE23C326F546}" type="presParOf" srcId="{130E2453-DB70-48FE-BA46-636EC89498BE}" destId="{79504AD1-A034-4978-A8E6-98EF797F35D1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23455-C1C0-4D25-AC31-6F43AE6155EA}">
      <dsp:nvSpPr>
        <dsp:cNvPr id="0" name=""/>
        <dsp:cNvSpPr/>
      </dsp:nvSpPr>
      <dsp:spPr>
        <a:xfrm>
          <a:off x="0" y="1417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22CD2-6BD6-4F8C-802B-772F95D75503}">
      <dsp:nvSpPr>
        <dsp:cNvPr id="0" name=""/>
        <dsp:cNvSpPr/>
      </dsp:nvSpPr>
      <dsp:spPr>
        <a:xfrm>
          <a:off x="182697" y="137307"/>
          <a:ext cx="332176" cy="3321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67EFC-FEFF-4905-B5F4-D509A7295B8C}">
      <dsp:nvSpPr>
        <dsp:cNvPr id="0" name=""/>
        <dsp:cNvSpPr/>
      </dsp:nvSpPr>
      <dsp:spPr>
        <a:xfrm>
          <a:off x="697571" y="141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1" i="0" kern="1200" baseline="0" dirty="0"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公司介紹</a:t>
          </a:r>
          <a:endParaRPr lang="en-US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7571" y="1417"/>
        <a:ext cx="7504904" cy="603958"/>
      </dsp:txXfrm>
    </dsp:sp>
    <dsp:sp modelId="{E9971DFE-A12B-4E4A-9642-27F6BB0BF9E6}">
      <dsp:nvSpPr>
        <dsp:cNvPr id="0" name=""/>
        <dsp:cNvSpPr/>
      </dsp:nvSpPr>
      <dsp:spPr>
        <a:xfrm>
          <a:off x="0" y="756364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978EA-3EC4-4FBD-ACA9-70817F058692}">
      <dsp:nvSpPr>
        <dsp:cNvPr id="0" name=""/>
        <dsp:cNvSpPr/>
      </dsp:nvSpPr>
      <dsp:spPr>
        <a:xfrm>
          <a:off x="182697" y="892255"/>
          <a:ext cx="332176" cy="3321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C5972-31D6-4F26-B869-B71E770F14F5}">
      <dsp:nvSpPr>
        <dsp:cNvPr id="0" name=""/>
        <dsp:cNvSpPr/>
      </dsp:nvSpPr>
      <dsp:spPr>
        <a:xfrm>
          <a:off x="697571" y="756364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第三季財務狀況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756364"/>
        <a:ext cx="7504904" cy="603958"/>
      </dsp:txXfrm>
    </dsp:sp>
    <dsp:sp modelId="{60319A91-3449-49A0-A07D-7B1EE0E9973D}">
      <dsp:nvSpPr>
        <dsp:cNvPr id="0" name=""/>
        <dsp:cNvSpPr/>
      </dsp:nvSpPr>
      <dsp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D18D78-B67B-46CC-A90F-7A2D2FFD00D9}">
      <dsp:nvSpPr>
        <dsp:cNvPr id="0" name=""/>
        <dsp:cNvSpPr/>
      </dsp:nvSpPr>
      <dsp:spPr>
        <a:xfrm>
          <a:off x="182697" y="1647203"/>
          <a:ext cx="332176" cy="3321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3492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067A00-534C-4766-A1B2-56BAD0E58F2E}">
      <dsp:nvSpPr>
        <dsp:cNvPr id="0" name=""/>
        <dsp:cNvSpPr/>
      </dsp:nvSpPr>
      <dsp:spPr>
        <a:xfrm>
          <a:off x="697571" y="1511312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星通的產品與解決方案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1511312"/>
        <a:ext cx="7504904" cy="603958"/>
      </dsp:txXfrm>
    </dsp:sp>
    <dsp:sp modelId="{4EA6786E-5A8B-4DFF-917A-71D49B89DE4C}">
      <dsp:nvSpPr>
        <dsp:cNvPr id="0" name=""/>
        <dsp:cNvSpPr/>
      </dsp:nvSpPr>
      <dsp:spPr>
        <a:xfrm>
          <a:off x="0" y="2266260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464EFB-8ED6-48C2-893A-A8993DA31B3F}">
      <dsp:nvSpPr>
        <dsp:cNvPr id="0" name=""/>
        <dsp:cNvSpPr/>
      </dsp:nvSpPr>
      <dsp:spPr>
        <a:xfrm>
          <a:off x="182697" y="2402150"/>
          <a:ext cx="332176" cy="33217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B16CA-715F-45F5-A2C2-40BD6931C497}">
      <dsp:nvSpPr>
        <dsp:cNvPr id="0" name=""/>
        <dsp:cNvSpPr/>
      </dsp:nvSpPr>
      <dsp:spPr>
        <a:xfrm>
          <a:off x="697571" y="2266260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產品市場行銷策略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2266260"/>
        <a:ext cx="7504904" cy="603958"/>
      </dsp:txXfrm>
    </dsp:sp>
    <dsp:sp modelId="{97A43D31-8468-4C82-9C8C-A0577B4941BE}">
      <dsp:nvSpPr>
        <dsp:cNvPr id="0" name=""/>
        <dsp:cNvSpPr/>
      </dsp:nvSpPr>
      <dsp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05AF88-2E1A-4050-9AF8-C324A7A0ADC5}">
      <dsp:nvSpPr>
        <dsp:cNvPr id="0" name=""/>
        <dsp:cNvSpPr/>
      </dsp:nvSpPr>
      <dsp:spPr>
        <a:xfrm>
          <a:off x="182697" y="3157098"/>
          <a:ext cx="332176" cy="33217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694429-1F79-41AC-9010-857FAE48F6F7}">
      <dsp:nvSpPr>
        <dsp:cNvPr id="0" name=""/>
        <dsp:cNvSpPr/>
      </dsp:nvSpPr>
      <dsp:spPr>
        <a:xfrm>
          <a:off x="697571" y="302120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結語</a:t>
          </a:r>
          <a:endParaRPr kumimoji="1" lang="en-US" sz="2000" b="1" kern="1200" baseline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imes New Roman" panose="02020603050405020304" pitchFamily="18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>
        <a:off x="697571" y="3021207"/>
        <a:ext cx="7504904" cy="603958"/>
      </dsp:txXfrm>
    </dsp:sp>
    <dsp:sp modelId="{71600AAA-BCBD-4397-B431-CEA20ED840C9}">
      <dsp:nvSpPr>
        <dsp:cNvPr id="0" name=""/>
        <dsp:cNvSpPr/>
      </dsp:nvSpPr>
      <dsp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E7F63-972B-4176-9B97-658ED0A514F8}">
      <dsp:nvSpPr>
        <dsp:cNvPr id="0" name=""/>
        <dsp:cNvSpPr/>
      </dsp:nvSpPr>
      <dsp:spPr>
        <a:xfrm>
          <a:off x="182697" y="3912046"/>
          <a:ext cx="332176" cy="33217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504AD1-A034-4978-A8E6-98EF797F35D1}">
      <dsp:nvSpPr>
        <dsp:cNvPr id="0" name=""/>
        <dsp:cNvSpPr/>
      </dsp:nvSpPr>
      <dsp:spPr>
        <a:xfrm>
          <a:off x="697571" y="3776155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問答時間</a:t>
          </a:r>
          <a:endParaRPr kumimoji="1" lang="en-US" sz="2000" b="1" kern="1200" baseline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imes New Roman" panose="02020603050405020304" pitchFamily="18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>
        <a:off x="697571" y="3776155"/>
        <a:ext cx="7504904" cy="6039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23455-C1C0-4D25-AC31-6F43AE6155EA}">
      <dsp:nvSpPr>
        <dsp:cNvPr id="0" name=""/>
        <dsp:cNvSpPr/>
      </dsp:nvSpPr>
      <dsp:spPr>
        <a:xfrm>
          <a:off x="0" y="1417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22CD2-6BD6-4F8C-802B-772F95D75503}">
      <dsp:nvSpPr>
        <dsp:cNvPr id="0" name=""/>
        <dsp:cNvSpPr/>
      </dsp:nvSpPr>
      <dsp:spPr>
        <a:xfrm>
          <a:off x="182697" y="137307"/>
          <a:ext cx="332176" cy="3321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67EFC-FEFF-4905-B5F4-D509A7295B8C}">
      <dsp:nvSpPr>
        <dsp:cNvPr id="0" name=""/>
        <dsp:cNvSpPr/>
      </dsp:nvSpPr>
      <dsp:spPr>
        <a:xfrm>
          <a:off x="697571" y="141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1" i="0" kern="1200" baseline="0" dirty="0"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公司介紹</a:t>
          </a:r>
          <a:endParaRPr lang="en-US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7571" y="1417"/>
        <a:ext cx="7504904" cy="603958"/>
      </dsp:txXfrm>
    </dsp:sp>
    <dsp:sp modelId="{E9971DFE-A12B-4E4A-9642-27F6BB0BF9E6}">
      <dsp:nvSpPr>
        <dsp:cNvPr id="0" name=""/>
        <dsp:cNvSpPr/>
      </dsp:nvSpPr>
      <dsp:spPr>
        <a:xfrm>
          <a:off x="0" y="756364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978EA-3EC4-4FBD-ACA9-70817F058692}">
      <dsp:nvSpPr>
        <dsp:cNvPr id="0" name=""/>
        <dsp:cNvSpPr/>
      </dsp:nvSpPr>
      <dsp:spPr>
        <a:xfrm>
          <a:off x="182697" y="892255"/>
          <a:ext cx="332176" cy="3321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C5972-31D6-4F26-B869-B71E770F14F5}">
      <dsp:nvSpPr>
        <dsp:cNvPr id="0" name=""/>
        <dsp:cNvSpPr/>
      </dsp:nvSpPr>
      <dsp:spPr>
        <a:xfrm>
          <a:off x="697571" y="756364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第三季財務狀況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756364"/>
        <a:ext cx="7504904" cy="603958"/>
      </dsp:txXfrm>
    </dsp:sp>
    <dsp:sp modelId="{60319A91-3449-49A0-A07D-7B1EE0E9973D}">
      <dsp:nvSpPr>
        <dsp:cNvPr id="0" name=""/>
        <dsp:cNvSpPr/>
      </dsp:nvSpPr>
      <dsp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D18D78-B67B-46CC-A90F-7A2D2FFD00D9}">
      <dsp:nvSpPr>
        <dsp:cNvPr id="0" name=""/>
        <dsp:cNvSpPr/>
      </dsp:nvSpPr>
      <dsp:spPr>
        <a:xfrm>
          <a:off x="182697" y="1647203"/>
          <a:ext cx="332176" cy="3321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3492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067A00-534C-4766-A1B2-56BAD0E58F2E}">
      <dsp:nvSpPr>
        <dsp:cNvPr id="0" name=""/>
        <dsp:cNvSpPr/>
      </dsp:nvSpPr>
      <dsp:spPr>
        <a:xfrm>
          <a:off x="697571" y="1511312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星通的產品與解決方案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1511312"/>
        <a:ext cx="7504904" cy="603958"/>
      </dsp:txXfrm>
    </dsp:sp>
    <dsp:sp modelId="{4EA6786E-5A8B-4DFF-917A-71D49B89DE4C}">
      <dsp:nvSpPr>
        <dsp:cNvPr id="0" name=""/>
        <dsp:cNvSpPr/>
      </dsp:nvSpPr>
      <dsp:spPr>
        <a:xfrm>
          <a:off x="0" y="2266260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464EFB-8ED6-48C2-893A-A8993DA31B3F}">
      <dsp:nvSpPr>
        <dsp:cNvPr id="0" name=""/>
        <dsp:cNvSpPr/>
      </dsp:nvSpPr>
      <dsp:spPr>
        <a:xfrm>
          <a:off x="182697" y="2402150"/>
          <a:ext cx="332176" cy="33217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B16CA-715F-45F5-A2C2-40BD6931C497}">
      <dsp:nvSpPr>
        <dsp:cNvPr id="0" name=""/>
        <dsp:cNvSpPr/>
      </dsp:nvSpPr>
      <dsp:spPr>
        <a:xfrm>
          <a:off x="697571" y="2266260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產品市場行銷策略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2266260"/>
        <a:ext cx="7504904" cy="603958"/>
      </dsp:txXfrm>
    </dsp:sp>
    <dsp:sp modelId="{97A43D31-8468-4C82-9C8C-A0577B4941BE}">
      <dsp:nvSpPr>
        <dsp:cNvPr id="0" name=""/>
        <dsp:cNvSpPr/>
      </dsp:nvSpPr>
      <dsp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05AF88-2E1A-4050-9AF8-C324A7A0ADC5}">
      <dsp:nvSpPr>
        <dsp:cNvPr id="0" name=""/>
        <dsp:cNvSpPr/>
      </dsp:nvSpPr>
      <dsp:spPr>
        <a:xfrm>
          <a:off x="182697" y="3157098"/>
          <a:ext cx="332176" cy="33217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694429-1F79-41AC-9010-857FAE48F6F7}">
      <dsp:nvSpPr>
        <dsp:cNvPr id="0" name=""/>
        <dsp:cNvSpPr/>
      </dsp:nvSpPr>
      <dsp:spPr>
        <a:xfrm>
          <a:off x="697571" y="302120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結語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3021207"/>
        <a:ext cx="7504904" cy="603958"/>
      </dsp:txXfrm>
    </dsp:sp>
    <dsp:sp modelId="{71600AAA-BCBD-4397-B431-CEA20ED840C9}">
      <dsp:nvSpPr>
        <dsp:cNvPr id="0" name=""/>
        <dsp:cNvSpPr/>
      </dsp:nvSpPr>
      <dsp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E7F63-972B-4176-9B97-658ED0A514F8}">
      <dsp:nvSpPr>
        <dsp:cNvPr id="0" name=""/>
        <dsp:cNvSpPr/>
      </dsp:nvSpPr>
      <dsp:spPr>
        <a:xfrm>
          <a:off x="182697" y="3912046"/>
          <a:ext cx="332176" cy="33217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504AD1-A034-4978-A8E6-98EF797F35D1}">
      <dsp:nvSpPr>
        <dsp:cNvPr id="0" name=""/>
        <dsp:cNvSpPr/>
      </dsp:nvSpPr>
      <dsp:spPr>
        <a:xfrm>
          <a:off x="697571" y="3776155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問答時間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3776155"/>
        <a:ext cx="7504904" cy="6039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23455-C1C0-4D25-AC31-6F43AE6155EA}">
      <dsp:nvSpPr>
        <dsp:cNvPr id="0" name=""/>
        <dsp:cNvSpPr/>
      </dsp:nvSpPr>
      <dsp:spPr>
        <a:xfrm>
          <a:off x="0" y="1417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22CD2-6BD6-4F8C-802B-772F95D75503}">
      <dsp:nvSpPr>
        <dsp:cNvPr id="0" name=""/>
        <dsp:cNvSpPr/>
      </dsp:nvSpPr>
      <dsp:spPr>
        <a:xfrm>
          <a:off x="182697" y="137307"/>
          <a:ext cx="332176" cy="3321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67EFC-FEFF-4905-B5F4-D509A7295B8C}">
      <dsp:nvSpPr>
        <dsp:cNvPr id="0" name=""/>
        <dsp:cNvSpPr/>
      </dsp:nvSpPr>
      <dsp:spPr>
        <a:xfrm>
          <a:off x="697571" y="141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1" i="0" kern="1200" baseline="0" dirty="0"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公司介紹</a:t>
          </a:r>
          <a:endParaRPr lang="en-US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7571" y="1417"/>
        <a:ext cx="7504904" cy="603958"/>
      </dsp:txXfrm>
    </dsp:sp>
    <dsp:sp modelId="{E9971DFE-A12B-4E4A-9642-27F6BB0BF9E6}">
      <dsp:nvSpPr>
        <dsp:cNvPr id="0" name=""/>
        <dsp:cNvSpPr/>
      </dsp:nvSpPr>
      <dsp:spPr>
        <a:xfrm>
          <a:off x="0" y="756364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978EA-3EC4-4FBD-ACA9-70817F058692}">
      <dsp:nvSpPr>
        <dsp:cNvPr id="0" name=""/>
        <dsp:cNvSpPr/>
      </dsp:nvSpPr>
      <dsp:spPr>
        <a:xfrm>
          <a:off x="182697" y="892255"/>
          <a:ext cx="332176" cy="3321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C5972-31D6-4F26-B869-B71E770F14F5}">
      <dsp:nvSpPr>
        <dsp:cNvPr id="0" name=""/>
        <dsp:cNvSpPr/>
      </dsp:nvSpPr>
      <dsp:spPr>
        <a:xfrm>
          <a:off x="697571" y="756364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第三季財務狀況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756364"/>
        <a:ext cx="7504904" cy="603958"/>
      </dsp:txXfrm>
    </dsp:sp>
    <dsp:sp modelId="{60319A91-3449-49A0-A07D-7B1EE0E9973D}">
      <dsp:nvSpPr>
        <dsp:cNvPr id="0" name=""/>
        <dsp:cNvSpPr/>
      </dsp:nvSpPr>
      <dsp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D18D78-B67B-46CC-A90F-7A2D2FFD00D9}">
      <dsp:nvSpPr>
        <dsp:cNvPr id="0" name=""/>
        <dsp:cNvSpPr/>
      </dsp:nvSpPr>
      <dsp:spPr>
        <a:xfrm>
          <a:off x="182697" y="1647203"/>
          <a:ext cx="332176" cy="3321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3492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067A00-534C-4766-A1B2-56BAD0E58F2E}">
      <dsp:nvSpPr>
        <dsp:cNvPr id="0" name=""/>
        <dsp:cNvSpPr/>
      </dsp:nvSpPr>
      <dsp:spPr>
        <a:xfrm>
          <a:off x="697571" y="1511312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星通的產品與解決方案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1511312"/>
        <a:ext cx="7504904" cy="603958"/>
      </dsp:txXfrm>
    </dsp:sp>
    <dsp:sp modelId="{4EA6786E-5A8B-4DFF-917A-71D49B89DE4C}">
      <dsp:nvSpPr>
        <dsp:cNvPr id="0" name=""/>
        <dsp:cNvSpPr/>
      </dsp:nvSpPr>
      <dsp:spPr>
        <a:xfrm>
          <a:off x="0" y="2266260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464EFB-8ED6-48C2-893A-A8993DA31B3F}">
      <dsp:nvSpPr>
        <dsp:cNvPr id="0" name=""/>
        <dsp:cNvSpPr/>
      </dsp:nvSpPr>
      <dsp:spPr>
        <a:xfrm>
          <a:off x="182697" y="2402150"/>
          <a:ext cx="332176" cy="33217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B16CA-715F-45F5-A2C2-40BD6931C497}">
      <dsp:nvSpPr>
        <dsp:cNvPr id="0" name=""/>
        <dsp:cNvSpPr/>
      </dsp:nvSpPr>
      <dsp:spPr>
        <a:xfrm>
          <a:off x="697571" y="2266260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產品市場行銷策略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2266260"/>
        <a:ext cx="7504904" cy="603958"/>
      </dsp:txXfrm>
    </dsp:sp>
    <dsp:sp modelId="{97A43D31-8468-4C82-9C8C-A0577B4941BE}">
      <dsp:nvSpPr>
        <dsp:cNvPr id="0" name=""/>
        <dsp:cNvSpPr/>
      </dsp:nvSpPr>
      <dsp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05AF88-2E1A-4050-9AF8-C324A7A0ADC5}">
      <dsp:nvSpPr>
        <dsp:cNvPr id="0" name=""/>
        <dsp:cNvSpPr/>
      </dsp:nvSpPr>
      <dsp:spPr>
        <a:xfrm>
          <a:off x="182697" y="3157098"/>
          <a:ext cx="332176" cy="33217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694429-1F79-41AC-9010-857FAE48F6F7}">
      <dsp:nvSpPr>
        <dsp:cNvPr id="0" name=""/>
        <dsp:cNvSpPr/>
      </dsp:nvSpPr>
      <dsp:spPr>
        <a:xfrm>
          <a:off x="697571" y="302120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結語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3021207"/>
        <a:ext cx="7504904" cy="603958"/>
      </dsp:txXfrm>
    </dsp:sp>
    <dsp:sp modelId="{71600AAA-BCBD-4397-B431-CEA20ED840C9}">
      <dsp:nvSpPr>
        <dsp:cNvPr id="0" name=""/>
        <dsp:cNvSpPr/>
      </dsp:nvSpPr>
      <dsp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E7F63-972B-4176-9B97-658ED0A514F8}">
      <dsp:nvSpPr>
        <dsp:cNvPr id="0" name=""/>
        <dsp:cNvSpPr/>
      </dsp:nvSpPr>
      <dsp:spPr>
        <a:xfrm>
          <a:off x="182697" y="3912046"/>
          <a:ext cx="332176" cy="33217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504AD1-A034-4978-A8E6-98EF797F35D1}">
      <dsp:nvSpPr>
        <dsp:cNvPr id="0" name=""/>
        <dsp:cNvSpPr/>
      </dsp:nvSpPr>
      <dsp:spPr>
        <a:xfrm>
          <a:off x="697571" y="3776155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問答時間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3776155"/>
        <a:ext cx="7504904" cy="6039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23455-C1C0-4D25-AC31-6F43AE6155EA}">
      <dsp:nvSpPr>
        <dsp:cNvPr id="0" name=""/>
        <dsp:cNvSpPr/>
      </dsp:nvSpPr>
      <dsp:spPr>
        <a:xfrm>
          <a:off x="0" y="1417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22CD2-6BD6-4F8C-802B-772F95D75503}">
      <dsp:nvSpPr>
        <dsp:cNvPr id="0" name=""/>
        <dsp:cNvSpPr/>
      </dsp:nvSpPr>
      <dsp:spPr>
        <a:xfrm>
          <a:off x="182697" y="137307"/>
          <a:ext cx="332176" cy="3321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67EFC-FEFF-4905-B5F4-D509A7295B8C}">
      <dsp:nvSpPr>
        <dsp:cNvPr id="0" name=""/>
        <dsp:cNvSpPr/>
      </dsp:nvSpPr>
      <dsp:spPr>
        <a:xfrm>
          <a:off x="697571" y="141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1" i="0" kern="1200" baseline="0" dirty="0"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公司介紹</a:t>
          </a:r>
          <a:endParaRPr lang="en-US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7571" y="1417"/>
        <a:ext cx="7504904" cy="603958"/>
      </dsp:txXfrm>
    </dsp:sp>
    <dsp:sp modelId="{E9971DFE-A12B-4E4A-9642-27F6BB0BF9E6}">
      <dsp:nvSpPr>
        <dsp:cNvPr id="0" name=""/>
        <dsp:cNvSpPr/>
      </dsp:nvSpPr>
      <dsp:spPr>
        <a:xfrm>
          <a:off x="0" y="756364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978EA-3EC4-4FBD-ACA9-70817F058692}">
      <dsp:nvSpPr>
        <dsp:cNvPr id="0" name=""/>
        <dsp:cNvSpPr/>
      </dsp:nvSpPr>
      <dsp:spPr>
        <a:xfrm>
          <a:off x="182697" y="892255"/>
          <a:ext cx="332176" cy="3321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C5972-31D6-4F26-B869-B71E770F14F5}">
      <dsp:nvSpPr>
        <dsp:cNvPr id="0" name=""/>
        <dsp:cNvSpPr/>
      </dsp:nvSpPr>
      <dsp:spPr>
        <a:xfrm>
          <a:off x="697571" y="756364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第三季財務狀況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756364"/>
        <a:ext cx="7504904" cy="603958"/>
      </dsp:txXfrm>
    </dsp:sp>
    <dsp:sp modelId="{60319A91-3449-49A0-A07D-7B1EE0E9973D}">
      <dsp:nvSpPr>
        <dsp:cNvPr id="0" name=""/>
        <dsp:cNvSpPr/>
      </dsp:nvSpPr>
      <dsp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D18D78-B67B-46CC-A90F-7A2D2FFD00D9}">
      <dsp:nvSpPr>
        <dsp:cNvPr id="0" name=""/>
        <dsp:cNvSpPr/>
      </dsp:nvSpPr>
      <dsp:spPr>
        <a:xfrm>
          <a:off x="182697" y="1647203"/>
          <a:ext cx="332176" cy="3321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3492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067A00-534C-4766-A1B2-56BAD0E58F2E}">
      <dsp:nvSpPr>
        <dsp:cNvPr id="0" name=""/>
        <dsp:cNvSpPr/>
      </dsp:nvSpPr>
      <dsp:spPr>
        <a:xfrm>
          <a:off x="697571" y="1511312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星通的產品與解決方案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1511312"/>
        <a:ext cx="7504904" cy="603958"/>
      </dsp:txXfrm>
    </dsp:sp>
    <dsp:sp modelId="{4EA6786E-5A8B-4DFF-917A-71D49B89DE4C}">
      <dsp:nvSpPr>
        <dsp:cNvPr id="0" name=""/>
        <dsp:cNvSpPr/>
      </dsp:nvSpPr>
      <dsp:spPr>
        <a:xfrm>
          <a:off x="0" y="2266260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464EFB-8ED6-48C2-893A-A8993DA31B3F}">
      <dsp:nvSpPr>
        <dsp:cNvPr id="0" name=""/>
        <dsp:cNvSpPr/>
      </dsp:nvSpPr>
      <dsp:spPr>
        <a:xfrm>
          <a:off x="182697" y="2402150"/>
          <a:ext cx="332176" cy="33217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B16CA-715F-45F5-A2C2-40BD6931C497}">
      <dsp:nvSpPr>
        <dsp:cNvPr id="0" name=""/>
        <dsp:cNvSpPr/>
      </dsp:nvSpPr>
      <dsp:spPr>
        <a:xfrm>
          <a:off x="697571" y="2266260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產品市場行銷策略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2266260"/>
        <a:ext cx="7504904" cy="603958"/>
      </dsp:txXfrm>
    </dsp:sp>
    <dsp:sp modelId="{97A43D31-8468-4C82-9C8C-A0577B4941BE}">
      <dsp:nvSpPr>
        <dsp:cNvPr id="0" name=""/>
        <dsp:cNvSpPr/>
      </dsp:nvSpPr>
      <dsp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05AF88-2E1A-4050-9AF8-C324A7A0ADC5}">
      <dsp:nvSpPr>
        <dsp:cNvPr id="0" name=""/>
        <dsp:cNvSpPr/>
      </dsp:nvSpPr>
      <dsp:spPr>
        <a:xfrm>
          <a:off x="182697" y="3157098"/>
          <a:ext cx="332176" cy="33217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694429-1F79-41AC-9010-857FAE48F6F7}">
      <dsp:nvSpPr>
        <dsp:cNvPr id="0" name=""/>
        <dsp:cNvSpPr/>
      </dsp:nvSpPr>
      <dsp:spPr>
        <a:xfrm>
          <a:off x="697571" y="302120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結語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3021207"/>
        <a:ext cx="7504904" cy="603958"/>
      </dsp:txXfrm>
    </dsp:sp>
    <dsp:sp modelId="{71600AAA-BCBD-4397-B431-CEA20ED840C9}">
      <dsp:nvSpPr>
        <dsp:cNvPr id="0" name=""/>
        <dsp:cNvSpPr/>
      </dsp:nvSpPr>
      <dsp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E7F63-972B-4176-9B97-658ED0A514F8}">
      <dsp:nvSpPr>
        <dsp:cNvPr id="0" name=""/>
        <dsp:cNvSpPr/>
      </dsp:nvSpPr>
      <dsp:spPr>
        <a:xfrm>
          <a:off x="182697" y="3912046"/>
          <a:ext cx="332176" cy="33217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504AD1-A034-4978-A8E6-98EF797F35D1}">
      <dsp:nvSpPr>
        <dsp:cNvPr id="0" name=""/>
        <dsp:cNvSpPr/>
      </dsp:nvSpPr>
      <dsp:spPr>
        <a:xfrm>
          <a:off x="697571" y="3776155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問答時間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3776155"/>
        <a:ext cx="7504904" cy="6039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23455-C1C0-4D25-AC31-6F43AE6155EA}">
      <dsp:nvSpPr>
        <dsp:cNvPr id="0" name=""/>
        <dsp:cNvSpPr/>
      </dsp:nvSpPr>
      <dsp:spPr>
        <a:xfrm>
          <a:off x="0" y="1417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22CD2-6BD6-4F8C-802B-772F95D75503}">
      <dsp:nvSpPr>
        <dsp:cNvPr id="0" name=""/>
        <dsp:cNvSpPr/>
      </dsp:nvSpPr>
      <dsp:spPr>
        <a:xfrm>
          <a:off x="182697" y="137307"/>
          <a:ext cx="332176" cy="3321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67EFC-FEFF-4905-B5F4-D509A7295B8C}">
      <dsp:nvSpPr>
        <dsp:cNvPr id="0" name=""/>
        <dsp:cNvSpPr/>
      </dsp:nvSpPr>
      <dsp:spPr>
        <a:xfrm>
          <a:off x="697571" y="141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1" i="0" kern="1200" baseline="0" dirty="0"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公司介紹</a:t>
          </a:r>
          <a:endParaRPr lang="en-US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7571" y="1417"/>
        <a:ext cx="7504904" cy="603958"/>
      </dsp:txXfrm>
    </dsp:sp>
    <dsp:sp modelId="{E9971DFE-A12B-4E4A-9642-27F6BB0BF9E6}">
      <dsp:nvSpPr>
        <dsp:cNvPr id="0" name=""/>
        <dsp:cNvSpPr/>
      </dsp:nvSpPr>
      <dsp:spPr>
        <a:xfrm>
          <a:off x="0" y="756364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978EA-3EC4-4FBD-ACA9-70817F058692}">
      <dsp:nvSpPr>
        <dsp:cNvPr id="0" name=""/>
        <dsp:cNvSpPr/>
      </dsp:nvSpPr>
      <dsp:spPr>
        <a:xfrm>
          <a:off x="182697" y="892255"/>
          <a:ext cx="332176" cy="3321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C5972-31D6-4F26-B869-B71E770F14F5}">
      <dsp:nvSpPr>
        <dsp:cNvPr id="0" name=""/>
        <dsp:cNvSpPr/>
      </dsp:nvSpPr>
      <dsp:spPr>
        <a:xfrm>
          <a:off x="697571" y="756364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第三季財務狀況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756364"/>
        <a:ext cx="7504904" cy="603958"/>
      </dsp:txXfrm>
    </dsp:sp>
    <dsp:sp modelId="{60319A91-3449-49A0-A07D-7B1EE0E9973D}">
      <dsp:nvSpPr>
        <dsp:cNvPr id="0" name=""/>
        <dsp:cNvSpPr/>
      </dsp:nvSpPr>
      <dsp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D18D78-B67B-46CC-A90F-7A2D2FFD00D9}">
      <dsp:nvSpPr>
        <dsp:cNvPr id="0" name=""/>
        <dsp:cNvSpPr/>
      </dsp:nvSpPr>
      <dsp:spPr>
        <a:xfrm>
          <a:off x="182697" y="1647203"/>
          <a:ext cx="332176" cy="3321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3492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067A00-534C-4766-A1B2-56BAD0E58F2E}">
      <dsp:nvSpPr>
        <dsp:cNvPr id="0" name=""/>
        <dsp:cNvSpPr/>
      </dsp:nvSpPr>
      <dsp:spPr>
        <a:xfrm>
          <a:off x="697571" y="1511312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星通的產品與解決方案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1511312"/>
        <a:ext cx="7504904" cy="603958"/>
      </dsp:txXfrm>
    </dsp:sp>
    <dsp:sp modelId="{4EA6786E-5A8B-4DFF-917A-71D49B89DE4C}">
      <dsp:nvSpPr>
        <dsp:cNvPr id="0" name=""/>
        <dsp:cNvSpPr/>
      </dsp:nvSpPr>
      <dsp:spPr>
        <a:xfrm>
          <a:off x="0" y="2266260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464EFB-8ED6-48C2-893A-A8993DA31B3F}">
      <dsp:nvSpPr>
        <dsp:cNvPr id="0" name=""/>
        <dsp:cNvSpPr/>
      </dsp:nvSpPr>
      <dsp:spPr>
        <a:xfrm>
          <a:off x="182697" y="2402150"/>
          <a:ext cx="332176" cy="33217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B16CA-715F-45F5-A2C2-40BD6931C497}">
      <dsp:nvSpPr>
        <dsp:cNvPr id="0" name=""/>
        <dsp:cNvSpPr/>
      </dsp:nvSpPr>
      <dsp:spPr>
        <a:xfrm>
          <a:off x="697571" y="2266260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產品市場行銷策略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2266260"/>
        <a:ext cx="7504904" cy="603958"/>
      </dsp:txXfrm>
    </dsp:sp>
    <dsp:sp modelId="{97A43D31-8468-4C82-9C8C-A0577B4941BE}">
      <dsp:nvSpPr>
        <dsp:cNvPr id="0" name=""/>
        <dsp:cNvSpPr/>
      </dsp:nvSpPr>
      <dsp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05AF88-2E1A-4050-9AF8-C324A7A0ADC5}">
      <dsp:nvSpPr>
        <dsp:cNvPr id="0" name=""/>
        <dsp:cNvSpPr/>
      </dsp:nvSpPr>
      <dsp:spPr>
        <a:xfrm>
          <a:off x="182697" y="3157098"/>
          <a:ext cx="332176" cy="33217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694429-1F79-41AC-9010-857FAE48F6F7}">
      <dsp:nvSpPr>
        <dsp:cNvPr id="0" name=""/>
        <dsp:cNvSpPr/>
      </dsp:nvSpPr>
      <dsp:spPr>
        <a:xfrm>
          <a:off x="697571" y="302120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結語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3021207"/>
        <a:ext cx="7504904" cy="603958"/>
      </dsp:txXfrm>
    </dsp:sp>
    <dsp:sp modelId="{71600AAA-BCBD-4397-B431-CEA20ED840C9}">
      <dsp:nvSpPr>
        <dsp:cNvPr id="0" name=""/>
        <dsp:cNvSpPr/>
      </dsp:nvSpPr>
      <dsp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E7F63-972B-4176-9B97-658ED0A514F8}">
      <dsp:nvSpPr>
        <dsp:cNvPr id="0" name=""/>
        <dsp:cNvSpPr/>
      </dsp:nvSpPr>
      <dsp:spPr>
        <a:xfrm>
          <a:off x="182697" y="3912046"/>
          <a:ext cx="332176" cy="33217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504AD1-A034-4978-A8E6-98EF797F35D1}">
      <dsp:nvSpPr>
        <dsp:cNvPr id="0" name=""/>
        <dsp:cNvSpPr/>
      </dsp:nvSpPr>
      <dsp:spPr>
        <a:xfrm>
          <a:off x="697571" y="3776155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問答時間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3776155"/>
        <a:ext cx="7504904" cy="6039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23455-C1C0-4D25-AC31-6F43AE6155EA}">
      <dsp:nvSpPr>
        <dsp:cNvPr id="0" name=""/>
        <dsp:cNvSpPr/>
      </dsp:nvSpPr>
      <dsp:spPr>
        <a:xfrm>
          <a:off x="0" y="1417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22CD2-6BD6-4F8C-802B-772F95D75503}">
      <dsp:nvSpPr>
        <dsp:cNvPr id="0" name=""/>
        <dsp:cNvSpPr/>
      </dsp:nvSpPr>
      <dsp:spPr>
        <a:xfrm>
          <a:off x="182697" y="137307"/>
          <a:ext cx="332176" cy="3321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67EFC-FEFF-4905-B5F4-D509A7295B8C}">
      <dsp:nvSpPr>
        <dsp:cNvPr id="0" name=""/>
        <dsp:cNvSpPr/>
      </dsp:nvSpPr>
      <dsp:spPr>
        <a:xfrm>
          <a:off x="697571" y="141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1" i="0" kern="1200" baseline="0" dirty="0"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公司介紹</a:t>
          </a:r>
          <a:endParaRPr lang="en-US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7571" y="1417"/>
        <a:ext cx="7504904" cy="603958"/>
      </dsp:txXfrm>
    </dsp:sp>
    <dsp:sp modelId="{E9971DFE-A12B-4E4A-9642-27F6BB0BF9E6}">
      <dsp:nvSpPr>
        <dsp:cNvPr id="0" name=""/>
        <dsp:cNvSpPr/>
      </dsp:nvSpPr>
      <dsp:spPr>
        <a:xfrm>
          <a:off x="0" y="756364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978EA-3EC4-4FBD-ACA9-70817F058692}">
      <dsp:nvSpPr>
        <dsp:cNvPr id="0" name=""/>
        <dsp:cNvSpPr/>
      </dsp:nvSpPr>
      <dsp:spPr>
        <a:xfrm>
          <a:off x="182697" y="892255"/>
          <a:ext cx="332176" cy="3321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C5972-31D6-4F26-B869-B71E770F14F5}">
      <dsp:nvSpPr>
        <dsp:cNvPr id="0" name=""/>
        <dsp:cNvSpPr/>
      </dsp:nvSpPr>
      <dsp:spPr>
        <a:xfrm>
          <a:off x="697571" y="756364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第三季財務狀況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756364"/>
        <a:ext cx="7504904" cy="603958"/>
      </dsp:txXfrm>
    </dsp:sp>
    <dsp:sp modelId="{60319A91-3449-49A0-A07D-7B1EE0E9973D}">
      <dsp:nvSpPr>
        <dsp:cNvPr id="0" name=""/>
        <dsp:cNvSpPr/>
      </dsp:nvSpPr>
      <dsp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D18D78-B67B-46CC-A90F-7A2D2FFD00D9}">
      <dsp:nvSpPr>
        <dsp:cNvPr id="0" name=""/>
        <dsp:cNvSpPr/>
      </dsp:nvSpPr>
      <dsp:spPr>
        <a:xfrm>
          <a:off x="182697" y="1647203"/>
          <a:ext cx="332176" cy="3321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3492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067A00-534C-4766-A1B2-56BAD0E58F2E}">
      <dsp:nvSpPr>
        <dsp:cNvPr id="0" name=""/>
        <dsp:cNvSpPr/>
      </dsp:nvSpPr>
      <dsp:spPr>
        <a:xfrm>
          <a:off x="697571" y="1511312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星通的產品與解決方案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1511312"/>
        <a:ext cx="7504904" cy="603958"/>
      </dsp:txXfrm>
    </dsp:sp>
    <dsp:sp modelId="{4EA6786E-5A8B-4DFF-917A-71D49B89DE4C}">
      <dsp:nvSpPr>
        <dsp:cNvPr id="0" name=""/>
        <dsp:cNvSpPr/>
      </dsp:nvSpPr>
      <dsp:spPr>
        <a:xfrm>
          <a:off x="0" y="2266260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464EFB-8ED6-48C2-893A-A8993DA31B3F}">
      <dsp:nvSpPr>
        <dsp:cNvPr id="0" name=""/>
        <dsp:cNvSpPr/>
      </dsp:nvSpPr>
      <dsp:spPr>
        <a:xfrm>
          <a:off x="182697" y="2402150"/>
          <a:ext cx="332176" cy="33217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B16CA-715F-45F5-A2C2-40BD6931C497}">
      <dsp:nvSpPr>
        <dsp:cNvPr id="0" name=""/>
        <dsp:cNvSpPr/>
      </dsp:nvSpPr>
      <dsp:spPr>
        <a:xfrm>
          <a:off x="697571" y="2266260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產品市場行銷策略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2266260"/>
        <a:ext cx="7504904" cy="603958"/>
      </dsp:txXfrm>
    </dsp:sp>
    <dsp:sp modelId="{97A43D31-8468-4C82-9C8C-A0577B4941BE}">
      <dsp:nvSpPr>
        <dsp:cNvPr id="0" name=""/>
        <dsp:cNvSpPr/>
      </dsp:nvSpPr>
      <dsp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05AF88-2E1A-4050-9AF8-C324A7A0ADC5}">
      <dsp:nvSpPr>
        <dsp:cNvPr id="0" name=""/>
        <dsp:cNvSpPr/>
      </dsp:nvSpPr>
      <dsp:spPr>
        <a:xfrm>
          <a:off x="182697" y="3157098"/>
          <a:ext cx="332176" cy="33217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694429-1F79-41AC-9010-857FAE48F6F7}">
      <dsp:nvSpPr>
        <dsp:cNvPr id="0" name=""/>
        <dsp:cNvSpPr/>
      </dsp:nvSpPr>
      <dsp:spPr>
        <a:xfrm>
          <a:off x="697571" y="302120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結語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3021207"/>
        <a:ext cx="7504904" cy="603958"/>
      </dsp:txXfrm>
    </dsp:sp>
    <dsp:sp modelId="{71600AAA-BCBD-4397-B431-CEA20ED840C9}">
      <dsp:nvSpPr>
        <dsp:cNvPr id="0" name=""/>
        <dsp:cNvSpPr/>
      </dsp:nvSpPr>
      <dsp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E7F63-972B-4176-9B97-658ED0A514F8}">
      <dsp:nvSpPr>
        <dsp:cNvPr id="0" name=""/>
        <dsp:cNvSpPr/>
      </dsp:nvSpPr>
      <dsp:spPr>
        <a:xfrm>
          <a:off x="182697" y="3912046"/>
          <a:ext cx="332176" cy="33217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504AD1-A034-4978-A8E6-98EF797F35D1}">
      <dsp:nvSpPr>
        <dsp:cNvPr id="0" name=""/>
        <dsp:cNvSpPr/>
      </dsp:nvSpPr>
      <dsp:spPr>
        <a:xfrm>
          <a:off x="697571" y="3776155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b="1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rPr>
            <a:t>問答時間</a:t>
          </a:r>
          <a:endParaRPr lang="en-US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3776155"/>
        <a:ext cx="7504904" cy="6039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EAA95D-F51C-4DAD-890A-6985A79B9B31}" type="datetimeFigureOut">
              <a:rPr lang="zh-TW" altLang="en-US" smtClean="0"/>
              <a:t>2025/11/26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367832-7501-4631-BC00-B232015B3A1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60351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A4C736CC-7394-43D4-9103-2D48C1C2AF7C}" type="datetimeFigureOut">
              <a:rPr lang="zh-TW" altLang="en-US"/>
              <a:pPr>
                <a:defRPr/>
              </a:pPr>
              <a:t>2025/11/26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EA0F23FD-80FA-4781-BDB4-CA647274244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4423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0F23FD-80FA-4781-BDB4-CA6472742443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6834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84150" y="833438"/>
            <a:ext cx="7404100" cy="4165600"/>
          </a:xfrm>
          <a:ln/>
        </p:spPr>
      </p:sp>
      <p:sp>
        <p:nvSpPr>
          <p:cNvPr id="11264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dirty="0"/>
          </a:p>
        </p:txBody>
      </p:sp>
      <p:sp>
        <p:nvSpPr>
          <p:cNvPr id="11264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55675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55675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55675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55675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75C471C9-91EC-4AE4-96C3-132EBBB8467E}" type="slidenum">
              <a:rPr lang="en-US" altLang="zh-TW" smtClean="0">
                <a:solidFill>
                  <a:srgbClr val="000000"/>
                </a:solidFill>
              </a:rPr>
              <a:pPr/>
              <a:t>10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827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0F23FD-80FA-4781-BDB4-CA6472742443}" type="slidenum">
              <a:rPr lang="zh-TW" altLang="en-US" smtClean="0"/>
              <a:pPr>
                <a:defRPr/>
              </a:pPr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9496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0F23FD-80FA-4781-BDB4-CA6472742443}" type="slidenum">
              <a:rPr lang="zh-TW" altLang="en-US" smtClean="0"/>
              <a:pPr>
                <a:defRPr/>
              </a:pPr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1369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B0300-5AC0-246E-DB32-C8FEF1BB5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0666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0EA90-1DF3-A189-575A-80960597C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F9AA0811-6276-8371-DB0E-2928000F3B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29CF2B7F-9D64-7CA3-A313-24607966D4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</a:pPr>
            <a:endParaRPr lang="en-US" altLang="zh-TW" sz="20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E39CDC-1FCD-2122-C1CF-D4E2BE3F47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0F23FD-80FA-4781-BDB4-CA6472742443}" type="slidenum">
              <a:rPr lang="zh-TW" altLang="en-US" smtClean="0"/>
              <a:pPr>
                <a:defRPr/>
              </a:pPr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6980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www.looptelecom.com/" TargetMode="Externa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Z1090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941917" y="549276"/>
            <a:ext cx="2015067" cy="550863"/>
            <a:chOff x="340" y="164"/>
            <a:chExt cx="952" cy="347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340" y="164"/>
              <a:ext cx="952" cy="3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anchor="ctr"/>
            <a:lstStyle>
              <a:lvl1pPr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defRPr/>
              </a:pPr>
              <a:endParaRPr lang="en-US" altLang="zh-TW" sz="1600" dirty="0">
                <a:solidFill>
                  <a:srgbClr val="000000"/>
                </a:solidFill>
              </a:endParaRPr>
            </a:p>
          </p:txBody>
        </p:sp>
        <p:pic>
          <p:nvPicPr>
            <p:cNvPr id="7" name="Picture 5" descr="Logo(新版)-標準色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164"/>
              <a:ext cx="952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Freeform 11"/>
          <p:cNvSpPr>
            <a:spLocks/>
          </p:cNvSpPr>
          <p:nvPr userDrawn="1"/>
        </p:nvSpPr>
        <p:spPr bwMode="auto">
          <a:xfrm>
            <a:off x="0" y="0"/>
            <a:ext cx="12194117" cy="393700"/>
          </a:xfrm>
          <a:custGeom>
            <a:avLst/>
            <a:gdLst>
              <a:gd name="T0" fmla="*/ 2147483646 w 17283"/>
              <a:gd name="T1" fmla="*/ 0 h 745"/>
              <a:gd name="T2" fmla="*/ 2147483646 w 17283"/>
              <a:gd name="T3" fmla="*/ 2147483646 h 745"/>
              <a:gd name="T4" fmla="*/ 2147483646 w 17283"/>
              <a:gd name="T5" fmla="*/ 2147483646 h 745"/>
              <a:gd name="T6" fmla="*/ 2147483646 w 17283"/>
              <a:gd name="T7" fmla="*/ 2147483646 h 745"/>
              <a:gd name="T8" fmla="*/ 2147483646 w 17283"/>
              <a:gd name="T9" fmla="*/ 2147483646 h 745"/>
              <a:gd name="T10" fmla="*/ 2147483646 w 17283"/>
              <a:gd name="T11" fmla="*/ 2147483646 h 745"/>
              <a:gd name="T12" fmla="*/ 2147483646 w 17283"/>
              <a:gd name="T13" fmla="*/ 2147483646 h 745"/>
              <a:gd name="T14" fmla="*/ 2147483646 w 17283"/>
              <a:gd name="T15" fmla="*/ 2147483646 h 745"/>
              <a:gd name="T16" fmla="*/ 2147483646 w 17283"/>
              <a:gd name="T17" fmla="*/ 2147483646 h 745"/>
              <a:gd name="T18" fmla="*/ 2147483646 w 17283"/>
              <a:gd name="T19" fmla="*/ 2147483646 h 745"/>
              <a:gd name="T20" fmla="*/ 2147483646 w 17283"/>
              <a:gd name="T21" fmla="*/ 2147483646 h 745"/>
              <a:gd name="T22" fmla="*/ 2147483646 w 17283"/>
              <a:gd name="T23" fmla="*/ 2147483646 h 745"/>
              <a:gd name="T24" fmla="*/ 2147483646 w 17283"/>
              <a:gd name="T25" fmla="*/ 2147483646 h 745"/>
              <a:gd name="T26" fmla="*/ 2147483646 w 17283"/>
              <a:gd name="T27" fmla="*/ 2147483646 h 745"/>
              <a:gd name="T28" fmla="*/ 2147483646 w 17283"/>
              <a:gd name="T29" fmla="*/ 2147483646 h 745"/>
              <a:gd name="T30" fmla="*/ 2147483646 w 17283"/>
              <a:gd name="T31" fmla="*/ 2147483646 h 745"/>
              <a:gd name="T32" fmla="*/ 2147483646 w 17283"/>
              <a:gd name="T33" fmla="*/ 2147483646 h 745"/>
              <a:gd name="T34" fmla="*/ 2147483646 w 17283"/>
              <a:gd name="T35" fmla="*/ 2147483646 h 745"/>
              <a:gd name="T36" fmla="*/ 2147483646 w 17283"/>
              <a:gd name="T37" fmla="*/ 2147483646 h 745"/>
              <a:gd name="T38" fmla="*/ 2147483646 w 17283"/>
              <a:gd name="T39" fmla="*/ 2147483646 h 745"/>
              <a:gd name="T40" fmla="*/ 2147483646 w 17283"/>
              <a:gd name="T41" fmla="*/ 2147483646 h 745"/>
              <a:gd name="T42" fmla="*/ 2147483646 w 17283"/>
              <a:gd name="T43" fmla="*/ 2147483646 h 745"/>
              <a:gd name="T44" fmla="*/ 2147483646 w 17283"/>
              <a:gd name="T45" fmla="*/ 2147483646 h 745"/>
              <a:gd name="T46" fmla="*/ 2147483646 w 17283"/>
              <a:gd name="T47" fmla="*/ 2147483646 h 745"/>
              <a:gd name="T48" fmla="*/ 2147483646 w 17283"/>
              <a:gd name="T49" fmla="*/ 2147483646 h 745"/>
              <a:gd name="T50" fmla="*/ 2147483646 w 17283"/>
              <a:gd name="T51" fmla="*/ 2147483646 h 745"/>
              <a:gd name="T52" fmla="*/ 2147483646 w 17283"/>
              <a:gd name="T53" fmla="*/ 2147483646 h 745"/>
              <a:gd name="T54" fmla="*/ 2147483646 w 17283"/>
              <a:gd name="T55" fmla="*/ 2147483646 h 745"/>
              <a:gd name="T56" fmla="*/ 2147483646 w 17283"/>
              <a:gd name="T57" fmla="*/ 2147483646 h 745"/>
              <a:gd name="T58" fmla="*/ 2147483646 w 17283"/>
              <a:gd name="T59" fmla="*/ 2147483646 h 745"/>
              <a:gd name="T60" fmla="*/ 2147483646 w 17283"/>
              <a:gd name="T61" fmla="*/ 2147483646 h 745"/>
              <a:gd name="T62" fmla="*/ 2147483646 w 17283"/>
              <a:gd name="T63" fmla="*/ 2147483646 h 745"/>
              <a:gd name="T64" fmla="*/ 2147483646 w 17283"/>
              <a:gd name="T65" fmla="*/ 2147483646 h 745"/>
              <a:gd name="T66" fmla="*/ 0 w 17283"/>
              <a:gd name="T67" fmla="*/ 0 h 7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zh-TW" altLang="en-US" sz="1600" b="1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9" name="Freeform 12"/>
          <p:cNvSpPr>
            <a:spLocks/>
          </p:cNvSpPr>
          <p:nvPr userDrawn="1"/>
        </p:nvSpPr>
        <p:spPr bwMode="auto">
          <a:xfrm>
            <a:off x="0" y="6465888"/>
            <a:ext cx="12194117" cy="393700"/>
          </a:xfrm>
          <a:custGeom>
            <a:avLst/>
            <a:gdLst>
              <a:gd name="T0" fmla="*/ 2147483646 w 17283"/>
              <a:gd name="T1" fmla="*/ 2147483646 h 745"/>
              <a:gd name="T2" fmla="*/ 0 w 17283"/>
              <a:gd name="T3" fmla="*/ 0 h 745"/>
              <a:gd name="T4" fmla="*/ 2147483646 w 17283"/>
              <a:gd name="T5" fmla="*/ 2147483646 h 745"/>
              <a:gd name="T6" fmla="*/ 2147483646 w 17283"/>
              <a:gd name="T7" fmla="*/ 2147483646 h 745"/>
              <a:gd name="T8" fmla="*/ 2147483646 w 17283"/>
              <a:gd name="T9" fmla="*/ 2147483646 h 745"/>
              <a:gd name="T10" fmla="*/ 2147483646 w 17283"/>
              <a:gd name="T11" fmla="*/ 2147483646 h 745"/>
              <a:gd name="T12" fmla="*/ 2147483646 w 17283"/>
              <a:gd name="T13" fmla="*/ 2147483646 h 745"/>
              <a:gd name="T14" fmla="*/ 2147483646 w 17283"/>
              <a:gd name="T15" fmla="*/ 2147483646 h 745"/>
              <a:gd name="T16" fmla="*/ 2147483646 w 17283"/>
              <a:gd name="T17" fmla="*/ 2147483646 h 745"/>
              <a:gd name="T18" fmla="*/ 2147483646 w 17283"/>
              <a:gd name="T19" fmla="*/ 2147483646 h 745"/>
              <a:gd name="T20" fmla="*/ 2147483646 w 17283"/>
              <a:gd name="T21" fmla="*/ 2147483646 h 745"/>
              <a:gd name="T22" fmla="*/ 2147483646 w 17283"/>
              <a:gd name="T23" fmla="*/ 2147483646 h 745"/>
              <a:gd name="T24" fmla="*/ 2147483646 w 17283"/>
              <a:gd name="T25" fmla="*/ 2147483646 h 745"/>
              <a:gd name="T26" fmla="*/ 2147483646 w 17283"/>
              <a:gd name="T27" fmla="*/ 2147483646 h 745"/>
              <a:gd name="T28" fmla="*/ 2147483646 w 17283"/>
              <a:gd name="T29" fmla="*/ 2147483646 h 745"/>
              <a:gd name="T30" fmla="*/ 2147483646 w 17283"/>
              <a:gd name="T31" fmla="*/ 2147483646 h 745"/>
              <a:gd name="T32" fmla="*/ 2147483646 w 17283"/>
              <a:gd name="T33" fmla="*/ 2147483646 h 745"/>
              <a:gd name="T34" fmla="*/ 2147483646 w 17283"/>
              <a:gd name="T35" fmla="*/ 2147483646 h 745"/>
              <a:gd name="T36" fmla="*/ 2147483646 w 17283"/>
              <a:gd name="T37" fmla="*/ 2147483646 h 745"/>
              <a:gd name="T38" fmla="*/ 2147483646 w 17283"/>
              <a:gd name="T39" fmla="*/ 2147483646 h 745"/>
              <a:gd name="T40" fmla="*/ 2147483646 w 17283"/>
              <a:gd name="T41" fmla="*/ 2147483646 h 745"/>
              <a:gd name="T42" fmla="*/ 2147483646 w 17283"/>
              <a:gd name="T43" fmla="*/ 2147483646 h 745"/>
              <a:gd name="T44" fmla="*/ 2147483646 w 17283"/>
              <a:gd name="T45" fmla="*/ 2147483646 h 745"/>
              <a:gd name="T46" fmla="*/ 2147483646 w 17283"/>
              <a:gd name="T47" fmla="*/ 2147483646 h 745"/>
              <a:gd name="T48" fmla="*/ 2147483646 w 17283"/>
              <a:gd name="T49" fmla="*/ 2147483646 h 745"/>
              <a:gd name="T50" fmla="*/ 2147483646 w 17283"/>
              <a:gd name="T51" fmla="*/ 2147483646 h 745"/>
              <a:gd name="T52" fmla="*/ 2147483646 w 17283"/>
              <a:gd name="T53" fmla="*/ 2147483646 h 745"/>
              <a:gd name="T54" fmla="*/ 2147483646 w 17283"/>
              <a:gd name="T55" fmla="*/ 2147483646 h 745"/>
              <a:gd name="T56" fmla="*/ 2147483646 w 17283"/>
              <a:gd name="T57" fmla="*/ 2147483646 h 745"/>
              <a:gd name="T58" fmla="*/ 2147483646 w 17283"/>
              <a:gd name="T59" fmla="*/ 2147483646 h 745"/>
              <a:gd name="T60" fmla="*/ 2147483646 w 17283"/>
              <a:gd name="T61" fmla="*/ 2147483646 h 745"/>
              <a:gd name="T62" fmla="*/ 2147483646 w 17283"/>
              <a:gd name="T63" fmla="*/ 2147483646 h 745"/>
              <a:gd name="T64" fmla="*/ 2147483646 w 17283"/>
              <a:gd name="T65" fmla="*/ 2147483646 h 745"/>
              <a:gd name="T66" fmla="*/ 2147483646 w 17283"/>
              <a:gd name="T67" fmla="*/ 0 h 7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zh-TW" altLang="en-US" sz="1600" b="1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ctrTitle"/>
          </p:nvPr>
        </p:nvSpPr>
        <p:spPr bwMode="auto">
          <a:xfrm>
            <a:off x="1488017" y="2030414"/>
            <a:ext cx="103632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446867" y="3933825"/>
            <a:ext cx="85344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0" name="Rectangle 8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527051" y="1092200"/>
            <a:ext cx="28448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0">
                <a:latin typeface="Arial" charset="0"/>
                <a:ea typeface="新細明體" panose="02020500000000000000" pitchFamily="18" charset="-120"/>
                <a:cs typeface="+mn-cs"/>
              </a:defRPr>
            </a:lvl1pPr>
          </a:lstStyle>
          <a:p>
            <a:pPr>
              <a:defRPr/>
            </a:pP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65600" y="6337300"/>
            <a:ext cx="38608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5F5F5F"/>
                </a:solidFill>
                <a:latin typeface="Arial" charset="0"/>
                <a:ea typeface="新細明體" panose="02020500000000000000" pitchFamily="18" charset="-120"/>
                <a:cs typeface="+mn-cs"/>
              </a:defRPr>
            </a:lvl1pPr>
          </a:lstStyle>
          <a:p>
            <a:pPr>
              <a:defRPr/>
            </a:pPr>
            <a:endParaRPr lang="en-US" altLang="zh-TW" b="1" dirty="0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879417" y="6381750"/>
            <a:ext cx="28448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4975DD0E-3F5D-4333-9DC4-BB6EF7FDB8CD}" type="slidenum">
              <a:rPr lang="en-US" altLang="zh-TW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pPr>
                <a:defRPr/>
              </a:pPr>
              <a:t>‹#›</a:t>
            </a:fld>
            <a:endParaRPr lang="en-US" altLang="zh-TW" dirty="0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6428430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2137161"/>
      </p:ext>
    </p:extLst>
  </p:cSld>
  <p:clrMapOvr>
    <a:masterClrMapping/>
  </p:clrMapOvr>
  <p:transition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0EF3-2C6A-403F-BD92-D8C1C7D120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373314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3CAC-121C-485B-A901-9E73E5CC095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804612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174-1BBB-4672-86BB-3357A16E9E3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532960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2A0E-6DDE-46FD-8F21-E7B68FB63C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095558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9949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850944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4092019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9" descr="ZZ1090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DA74-8073-4F36-80EE-191F3CF194D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reeform 35"/>
          <p:cNvSpPr>
            <a:spLocks/>
          </p:cNvSpPr>
          <p:nvPr userDrawn="1"/>
        </p:nvSpPr>
        <p:spPr bwMode="auto">
          <a:xfrm>
            <a:off x="1" y="0"/>
            <a:ext cx="12240684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15" name="Freeform 36"/>
          <p:cNvSpPr>
            <a:spLocks/>
          </p:cNvSpPr>
          <p:nvPr userDrawn="1"/>
        </p:nvSpPr>
        <p:spPr bwMode="auto">
          <a:xfrm>
            <a:off x="1" y="6381328"/>
            <a:ext cx="12240684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3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8560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EDD69-DE20-4360-9D07-A9D33643F4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31099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874E-A6E8-45BB-9787-42A1D7F443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7444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30A1-4DB8-4130-9B92-4D45F7EDC8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06787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D9110-37CD-497B-9DF8-270DF4E9EAC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1212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A0C-3343-4D28-A17B-D25D5051EC6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41269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1B12-E12A-4FF6-B400-FBD55FD0FB6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8002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6190436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0EF3-2C6A-403F-BD92-D8C1C7D120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66830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3CAC-121C-485B-A901-9E73E5CC095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10242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174-1BBB-4672-86BB-3357A16E9E3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80190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2A0E-6DDE-46FD-8F21-E7B68FB63C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30614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08834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8" descr="ZZ109010(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eform 32"/>
          <p:cNvSpPr>
            <a:spLocks/>
          </p:cNvSpPr>
          <p:nvPr/>
        </p:nvSpPr>
        <p:spPr bwMode="auto">
          <a:xfrm>
            <a:off x="0" y="0"/>
            <a:ext cx="12194117" cy="393700"/>
          </a:xfrm>
          <a:custGeom>
            <a:avLst/>
            <a:gdLst>
              <a:gd name="T0" fmla="*/ 2147483646 w 17283"/>
              <a:gd name="T1" fmla="*/ 0 h 745"/>
              <a:gd name="T2" fmla="*/ 2147483646 w 17283"/>
              <a:gd name="T3" fmla="*/ 2147483646 h 745"/>
              <a:gd name="T4" fmla="*/ 2147483646 w 17283"/>
              <a:gd name="T5" fmla="*/ 2147483646 h 745"/>
              <a:gd name="T6" fmla="*/ 2147483646 w 17283"/>
              <a:gd name="T7" fmla="*/ 2147483646 h 745"/>
              <a:gd name="T8" fmla="*/ 2147483646 w 17283"/>
              <a:gd name="T9" fmla="*/ 2147483646 h 745"/>
              <a:gd name="T10" fmla="*/ 2147483646 w 17283"/>
              <a:gd name="T11" fmla="*/ 2147483646 h 745"/>
              <a:gd name="T12" fmla="*/ 2147483646 w 17283"/>
              <a:gd name="T13" fmla="*/ 2147483646 h 745"/>
              <a:gd name="T14" fmla="*/ 2147483646 w 17283"/>
              <a:gd name="T15" fmla="*/ 2147483646 h 745"/>
              <a:gd name="T16" fmla="*/ 2147483646 w 17283"/>
              <a:gd name="T17" fmla="*/ 2147483646 h 745"/>
              <a:gd name="T18" fmla="*/ 2147483646 w 17283"/>
              <a:gd name="T19" fmla="*/ 2147483646 h 745"/>
              <a:gd name="T20" fmla="*/ 2147483646 w 17283"/>
              <a:gd name="T21" fmla="*/ 2147483646 h 745"/>
              <a:gd name="T22" fmla="*/ 2147483646 w 17283"/>
              <a:gd name="T23" fmla="*/ 2147483646 h 745"/>
              <a:gd name="T24" fmla="*/ 2147483646 w 17283"/>
              <a:gd name="T25" fmla="*/ 2147483646 h 745"/>
              <a:gd name="T26" fmla="*/ 2147483646 w 17283"/>
              <a:gd name="T27" fmla="*/ 2147483646 h 745"/>
              <a:gd name="T28" fmla="*/ 2147483646 w 17283"/>
              <a:gd name="T29" fmla="*/ 2147483646 h 745"/>
              <a:gd name="T30" fmla="*/ 2147483646 w 17283"/>
              <a:gd name="T31" fmla="*/ 2147483646 h 745"/>
              <a:gd name="T32" fmla="*/ 2147483646 w 17283"/>
              <a:gd name="T33" fmla="*/ 2147483646 h 745"/>
              <a:gd name="T34" fmla="*/ 2147483646 w 17283"/>
              <a:gd name="T35" fmla="*/ 2147483646 h 745"/>
              <a:gd name="T36" fmla="*/ 2147483646 w 17283"/>
              <a:gd name="T37" fmla="*/ 2147483646 h 745"/>
              <a:gd name="T38" fmla="*/ 2147483646 w 17283"/>
              <a:gd name="T39" fmla="*/ 2147483646 h 745"/>
              <a:gd name="T40" fmla="*/ 2147483646 w 17283"/>
              <a:gd name="T41" fmla="*/ 2147483646 h 745"/>
              <a:gd name="T42" fmla="*/ 2147483646 w 17283"/>
              <a:gd name="T43" fmla="*/ 2147483646 h 745"/>
              <a:gd name="T44" fmla="*/ 2147483646 w 17283"/>
              <a:gd name="T45" fmla="*/ 2147483646 h 745"/>
              <a:gd name="T46" fmla="*/ 2147483646 w 17283"/>
              <a:gd name="T47" fmla="*/ 2147483646 h 745"/>
              <a:gd name="T48" fmla="*/ 2147483646 w 17283"/>
              <a:gd name="T49" fmla="*/ 2147483646 h 745"/>
              <a:gd name="T50" fmla="*/ 2147483646 w 17283"/>
              <a:gd name="T51" fmla="*/ 2147483646 h 745"/>
              <a:gd name="T52" fmla="*/ 2147483646 w 17283"/>
              <a:gd name="T53" fmla="*/ 2147483646 h 745"/>
              <a:gd name="T54" fmla="*/ 2147483646 w 17283"/>
              <a:gd name="T55" fmla="*/ 2147483646 h 745"/>
              <a:gd name="T56" fmla="*/ 2147483646 w 17283"/>
              <a:gd name="T57" fmla="*/ 2147483646 h 745"/>
              <a:gd name="T58" fmla="*/ 2147483646 w 17283"/>
              <a:gd name="T59" fmla="*/ 2147483646 h 745"/>
              <a:gd name="T60" fmla="*/ 2147483646 w 17283"/>
              <a:gd name="T61" fmla="*/ 2147483646 h 745"/>
              <a:gd name="T62" fmla="*/ 2147483646 w 17283"/>
              <a:gd name="T63" fmla="*/ 2147483646 h 745"/>
              <a:gd name="T64" fmla="*/ 2147483646 w 17283"/>
              <a:gd name="T65" fmla="*/ 2147483646 h 745"/>
              <a:gd name="T66" fmla="*/ 0 w 17283"/>
              <a:gd name="T67" fmla="*/ 0 h 7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33"/>
          <p:cNvSpPr>
            <a:spLocks/>
          </p:cNvSpPr>
          <p:nvPr/>
        </p:nvSpPr>
        <p:spPr bwMode="auto">
          <a:xfrm>
            <a:off x="0" y="6464300"/>
            <a:ext cx="12194117" cy="393700"/>
          </a:xfrm>
          <a:custGeom>
            <a:avLst/>
            <a:gdLst>
              <a:gd name="T0" fmla="*/ 2147483646 w 17283"/>
              <a:gd name="T1" fmla="*/ 2147483646 h 745"/>
              <a:gd name="T2" fmla="*/ 0 w 17283"/>
              <a:gd name="T3" fmla="*/ 0 h 745"/>
              <a:gd name="T4" fmla="*/ 2147483646 w 17283"/>
              <a:gd name="T5" fmla="*/ 2147483646 h 745"/>
              <a:gd name="T6" fmla="*/ 2147483646 w 17283"/>
              <a:gd name="T7" fmla="*/ 2147483646 h 745"/>
              <a:gd name="T8" fmla="*/ 2147483646 w 17283"/>
              <a:gd name="T9" fmla="*/ 2147483646 h 745"/>
              <a:gd name="T10" fmla="*/ 2147483646 w 17283"/>
              <a:gd name="T11" fmla="*/ 2147483646 h 745"/>
              <a:gd name="T12" fmla="*/ 2147483646 w 17283"/>
              <a:gd name="T13" fmla="*/ 2147483646 h 745"/>
              <a:gd name="T14" fmla="*/ 2147483646 w 17283"/>
              <a:gd name="T15" fmla="*/ 2147483646 h 745"/>
              <a:gd name="T16" fmla="*/ 2147483646 w 17283"/>
              <a:gd name="T17" fmla="*/ 2147483646 h 745"/>
              <a:gd name="T18" fmla="*/ 2147483646 w 17283"/>
              <a:gd name="T19" fmla="*/ 2147483646 h 745"/>
              <a:gd name="T20" fmla="*/ 2147483646 w 17283"/>
              <a:gd name="T21" fmla="*/ 2147483646 h 745"/>
              <a:gd name="T22" fmla="*/ 2147483646 w 17283"/>
              <a:gd name="T23" fmla="*/ 2147483646 h 745"/>
              <a:gd name="T24" fmla="*/ 2147483646 w 17283"/>
              <a:gd name="T25" fmla="*/ 2147483646 h 745"/>
              <a:gd name="T26" fmla="*/ 2147483646 w 17283"/>
              <a:gd name="T27" fmla="*/ 2147483646 h 745"/>
              <a:gd name="T28" fmla="*/ 2147483646 w 17283"/>
              <a:gd name="T29" fmla="*/ 2147483646 h 745"/>
              <a:gd name="T30" fmla="*/ 2147483646 w 17283"/>
              <a:gd name="T31" fmla="*/ 2147483646 h 745"/>
              <a:gd name="T32" fmla="*/ 2147483646 w 17283"/>
              <a:gd name="T33" fmla="*/ 2147483646 h 745"/>
              <a:gd name="T34" fmla="*/ 2147483646 w 17283"/>
              <a:gd name="T35" fmla="*/ 2147483646 h 745"/>
              <a:gd name="T36" fmla="*/ 2147483646 w 17283"/>
              <a:gd name="T37" fmla="*/ 2147483646 h 745"/>
              <a:gd name="T38" fmla="*/ 2147483646 w 17283"/>
              <a:gd name="T39" fmla="*/ 2147483646 h 745"/>
              <a:gd name="T40" fmla="*/ 2147483646 w 17283"/>
              <a:gd name="T41" fmla="*/ 2147483646 h 745"/>
              <a:gd name="T42" fmla="*/ 2147483646 w 17283"/>
              <a:gd name="T43" fmla="*/ 2147483646 h 745"/>
              <a:gd name="T44" fmla="*/ 2147483646 w 17283"/>
              <a:gd name="T45" fmla="*/ 2147483646 h 745"/>
              <a:gd name="T46" fmla="*/ 2147483646 w 17283"/>
              <a:gd name="T47" fmla="*/ 2147483646 h 745"/>
              <a:gd name="T48" fmla="*/ 2147483646 w 17283"/>
              <a:gd name="T49" fmla="*/ 2147483646 h 745"/>
              <a:gd name="T50" fmla="*/ 2147483646 w 17283"/>
              <a:gd name="T51" fmla="*/ 2147483646 h 745"/>
              <a:gd name="T52" fmla="*/ 2147483646 w 17283"/>
              <a:gd name="T53" fmla="*/ 2147483646 h 745"/>
              <a:gd name="T54" fmla="*/ 2147483646 w 17283"/>
              <a:gd name="T55" fmla="*/ 2147483646 h 745"/>
              <a:gd name="T56" fmla="*/ 2147483646 w 17283"/>
              <a:gd name="T57" fmla="*/ 2147483646 h 745"/>
              <a:gd name="T58" fmla="*/ 2147483646 w 17283"/>
              <a:gd name="T59" fmla="*/ 2147483646 h 745"/>
              <a:gd name="T60" fmla="*/ 2147483646 w 17283"/>
              <a:gd name="T61" fmla="*/ 2147483646 h 745"/>
              <a:gd name="T62" fmla="*/ 2147483646 w 17283"/>
              <a:gd name="T63" fmla="*/ 2147483646 h 745"/>
              <a:gd name="T64" fmla="*/ 2147483646 w 17283"/>
              <a:gd name="T65" fmla="*/ 2147483646 h 745"/>
              <a:gd name="T66" fmla="*/ 2147483646 w 17283"/>
              <a:gd name="T67" fmla="*/ 0 h 7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35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36"/>
          <p:cNvGrpSpPr>
            <a:grpSpLocks noChangeAspect="1"/>
          </p:cNvGrpSpPr>
          <p:nvPr/>
        </p:nvGrpSpPr>
        <p:grpSpPr bwMode="auto">
          <a:xfrm>
            <a:off x="160867" y="6581778"/>
            <a:ext cx="874184" cy="252413"/>
            <a:chOff x="4591" y="4108"/>
            <a:chExt cx="489" cy="188"/>
          </a:xfrm>
        </p:grpSpPr>
        <p:sp>
          <p:nvSpPr>
            <p:cNvPr id="7" name="Rectangle 35"/>
            <p:cNvSpPr>
              <a:spLocks noChangeAspect="1" noChangeArrowheads="1"/>
            </p:cNvSpPr>
            <p:nvPr userDrawn="1"/>
          </p:nvSpPr>
          <p:spPr bwMode="auto">
            <a:xfrm>
              <a:off x="4591" y="4108"/>
              <a:ext cx="489" cy="1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TW" altLang="en-US" sz="1350">
                <a:solidFill>
                  <a:prstClr val="black"/>
                </a:solidFill>
              </a:endParaRPr>
            </a:p>
          </p:txBody>
        </p:sp>
        <p:grpSp>
          <p:nvGrpSpPr>
            <p:cNvPr id="8" name="Group 9"/>
            <p:cNvGrpSpPr>
              <a:grpSpLocks noChangeAspect="1"/>
            </p:cNvGrpSpPr>
            <p:nvPr userDrawn="1"/>
          </p:nvGrpSpPr>
          <p:grpSpPr bwMode="auto">
            <a:xfrm>
              <a:off x="4604" y="4118"/>
              <a:ext cx="467" cy="171"/>
              <a:chOff x="340" y="164"/>
              <a:chExt cx="952" cy="347"/>
            </a:xfrm>
          </p:grpSpPr>
          <p:sp>
            <p:nvSpPr>
              <p:cNvPr id="9" name="Rectangle 10"/>
              <p:cNvSpPr>
                <a:spLocks noChangeAspect="1" noChangeArrowheads="1"/>
              </p:cNvSpPr>
              <p:nvPr/>
            </p:nvSpPr>
            <p:spPr bwMode="auto">
              <a:xfrm>
                <a:off x="340" y="163"/>
                <a:ext cx="951" cy="3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TW" altLang="en-US" sz="1350">
                  <a:solidFill>
                    <a:prstClr val="black"/>
                  </a:solidFill>
                </a:endParaRPr>
              </a:p>
            </p:txBody>
          </p:sp>
          <p:pic>
            <p:nvPicPr>
              <p:cNvPr id="10" name="Picture 11" descr="Logo(新版)-標準色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" y="164"/>
                <a:ext cx="952" cy="3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1" name="日期版面配置區 3">
            <a:hlinkClick r:id="rId4"/>
          </p:cNvPr>
          <p:cNvSpPr txBox="1">
            <a:spLocks noGrp="1"/>
          </p:cNvSpPr>
          <p:nvPr/>
        </p:nvSpPr>
        <p:spPr bwMode="auto">
          <a:xfrm>
            <a:off x="1102785" y="6591303"/>
            <a:ext cx="1303867" cy="2254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zh-TW" sz="525">
                <a:solidFill>
                  <a:prstClr val="white"/>
                </a:solidFill>
              </a:rPr>
              <a:t>www.looptelecom.com</a:t>
            </a:r>
            <a:endParaRPr lang="en-US" altLang="zh-TW" sz="525" dirty="0">
              <a:solidFill>
                <a:prstClr val="white"/>
              </a:solidFill>
            </a:endParaRP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12192000" cy="1143000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US" altLang="zh-TW" dirty="0"/>
              <a:t>Agenda</a:t>
            </a:r>
          </a:p>
        </p:txBody>
      </p:sp>
      <p:sp>
        <p:nvSpPr>
          <p:cNvPr id="12" name="Rectangle 2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9167284" y="6478591"/>
            <a:ext cx="2844800" cy="365125"/>
          </a:xfrm>
        </p:spPr>
        <p:txBody>
          <a:bodyPr/>
          <a:lstStyle>
            <a:lvl1pPr>
              <a:defRPr kumimoji="1">
                <a:latin typeface="Arial" panose="020B0604020202020204" pitchFamily="34" charset="0"/>
              </a:defRPr>
            </a:lvl1pPr>
          </a:lstStyle>
          <a:p>
            <a:fld id="{44C0FE65-F180-4317-B5EF-CFDF288FA082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14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 dirty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272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9" descr="ZZ1090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DA74-8073-4F36-80EE-191F3CF194D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reeform 35"/>
          <p:cNvSpPr>
            <a:spLocks/>
          </p:cNvSpPr>
          <p:nvPr userDrawn="1"/>
        </p:nvSpPr>
        <p:spPr bwMode="auto">
          <a:xfrm>
            <a:off x="1" y="0"/>
            <a:ext cx="12240684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15" name="Freeform 36"/>
          <p:cNvSpPr>
            <a:spLocks/>
          </p:cNvSpPr>
          <p:nvPr userDrawn="1"/>
        </p:nvSpPr>
        <p:spPr bwMode="auto">
          <a:xfrm>
            <a:off x="1" y="6381328"/>
            <a:ext cx="12240684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3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79872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EDD69-DE20-4360-9D07-A9D33643F4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64581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874E-A6E8-45BB-9787-42A1D7F443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18291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30A1-4DB8-4130-9B92-4D45F7EDC8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2137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1912218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D9110-37CD-497B-9DF8-270DF4E9EAC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12833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A0C-3343-4D28-A17B-D25D5051EC6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32102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1B12-E12A-4FF6-B400-FBD55FD0FB6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08878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0EF3-2C6A-403F-BD92-D8C1C7D120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90185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3CAC-121C-485B-A901-9E73E5CC095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0606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174-1BBB-4672-86BB-3357A16E9E3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8829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2A0E-6DDE-46FD-8F21-E7B68FB63C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41636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49861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9" descr="ZZ1090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DA74-8073-4F36-80EE-191F3CF194D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reeform 35"/>
          <p:cNvSpPr>
            <a:spLocks/>
          </p:cNvSpPr>
          <p:nvPr userDrawn="1"/>
        </p:nvSpPr>
        <p:spPr bwMode="auto">
          <a:xfrm>
            <a:off x="1" y="0"/>
            <a:ext cx="12240684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15" name="Freeform 36"/>
          <p:cNvSpPr>
            <a:spLocks/>
          </p:cNvSpPr>
          <p:nvPr userDrawn="1"/>
        </p:nvSpPr>
        <p:spPr bwMode="auto">
          <a:xfrm>
            <a:off x="1" y="6381328"/>
            <a:ext cx="12240684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3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19834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EDD69-DE20-4360-9D07-A9D33643F4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473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2772748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874E-A6E8-45BB-9787-42A1D7F443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54383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30A1-4DB8-4130-9B92-4D45F7EDC8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45263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D9110-37CD-497B-9DF8-270DF4E9EAC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77947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A0C-3343-4D28-A17B-D25D5051EC6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9925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1B12-E12A-4FF6-B400-FBD55FD0FB6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60090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0EF3-2C6A-403F-BD92-D8C1C7D120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82511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3CAC-121C-485B-A901-9E73E5CC095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33204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174-1BBB-4672-86BB-3357A16E9E3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365987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2A0E-6DDE-46FD-8F21-E7B68FB63C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17648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95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0908142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9" descr="ZZ1090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DA74-8073-4F36-80EE-191F3CF194D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reeform 35"/>
          <p:cNvSpPr>
            <a:spLocks/>
          </p:cNvSpPr>
          <p:nvPr userDrawn="1"/>
        </p:nvSpPr>
        <p:spPr bwMode="auto">
          <a:xfrm>
            <a:off x="1" y="0"/>
            <a:ext cx="12240684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15" name="Freeform 36"/>
          <p:cNvSpPr>
            <a:spLocks/>
          </p:cNvSpPr>
          <p:nvPr userDrawn="1"/>
        </p:nvSpPr>
        <p:spPr bwMode="auto">
          <a:xfrm>
            <a:off x="1" y="6381328"/>
            <a:ext cx="12240684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3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854703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EDD69-DE20-4360-9D07-A9D33643F4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17387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874E-A6E8-45BB-9787-42A1D7F443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27780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30A1-4DB8-4130-9B92-4D45F7EDC8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1126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D9110-37CD-497B-9DF8-270DF4E9EAC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7658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A0C-3343-4D28-A17B-D25D5051EC6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60096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1B12-E12A-4FF6-B400-FBD55FD0FB6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47840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0EF3-2C6A-403F-BD92-D8C1C7D120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330909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3CAC-121C-485B-A901-9E73E5CC095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75052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174-1BBB-4672-86BB-3357A16E9E3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0036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55055032"/>
      </p:ext>
    </p:extLst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2A0E-6DDE-46FD-8F21-E7B68FB63C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082630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031156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Z1090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941917" y="549276"/>
            <a:ext cx="2015067" cy="550863"/>
            <a:chOff x="340" y="164"/>
            <a:chExt cx="952" cy="347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340" y="164"/>
              <a:ext cx="952" cy="3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anchor="ctr"/>
            <a:lstStyle>
              <a:lvl1pPr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defRPr/>
              </a:pPr>
              <a:endParaRPr lang="en-US" altLang="zh-TW" sz="1600">
                <a:solidFill>
                  <a:srgbClr val="000000"/>
                </a:solidFill>
              </a:endParaRPr>
            </a:p>
          </p:txBody>
        </p:sp>
        <p:pic>
          <p:nvPicPr>
            <p:cNvPr id="7" name="Picture 5" descr="Logo(新版)-標準色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164"/>
              <a:ext cx="952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Freeform 11"/>
          <p:cNvSpPr>
            <a:spLocks/>
          </p:cNvSpPr>
          <p:nvPr userDrawn="1"/>
        </p:nvSpPr>
        <p:spPr bwMode="auto">
          <a:xfrm>
            <a:off x="0" y="0"/>
            <a:ext cx="12194117" cy="393700"/>
          </a:xfrm>
          <a:custGeom>
            <a:avLst/>
            <a:gdLst>
              <a:gd name="T0" fmla="*/ 2147483646 w 17283"/>
              <a:gd name="T1" fmla="*/ 0 h 745"/>
              <a:gd name="T2" fmla="*/ 2147483646 w 17283"/>
              <a:gd name="T3" fmla="*/ 2147483646 h 745"/>
              <a:gd name="T4" fmla="*/ 2147483646 w 17283"/>
              <a:gd name="T5" fmla="*/ 2147483646 h 745"/>
              <a:gd name="T6" fmla="*/ 2147483646 w 17283"/>
              <a:gd name="T7" fmla="*/ 2147483646 h 745"/>
              <a:gd name="T8" fmla="*/ 2147483646 w 17283"/>
              <a:gd name="T9" fmla="*/ 2147483646 h 745"/>
              <a:gd name="T10" fmla="*/ 2147483646 w 17283"/>
              <a:gd name="T11" fmla="*/ 2147483646 h 745"/>
              <a:gd name="T12" fmla="*/ 2147483646 w 17283"/>
              <a:gd name="T13" fmla="*/ 2147483646 h 745"/>
              <a:gd name="T14" fmla="*/ 2147483646 w 17283"/>
              <a:gd name="T15" fmla="*/ 2147483646 h 745"/>
              <a:gd name="T16" fmla="*/ 2147483646 w 17283"/>
              <a:gd name="T17" fmla="*/ 2147483646 h 745"/>
              <a:gd name="T18" fmla="*/ 2147483646 w 17283"/>
              <a:gd name="T19" fmla="*/ 2147483646 h 745"/>
              <a:gd name="T20" fmla="*/ 2147483646 w 17283"/>
              <a:gd name="T21" fmla="*/ 2147483646 h 745"/>
              <a:gd name="T22" fmla="*/ 2147483646 w 17283"/>
              <a:gd name="T23" fmla="*/ 2147483646 h 745"/>
              <a:gd name="T24" fmla="*/ 2147483646 w 17283"/>
              <a:gd name="T25" fmla="*/ 2147483646 h 745"/>
              <a:gd name="T26" fmla="*/ 2147483646 w 17283"/>
              <a:gd name="T27" fmla="*/ 2147483646 h 745"/>
              <a:gd name="T28" fmla="*/ 2147483646 w 17283"/>
              <a:gd name="T29" fmla="*/ 2147483646 h 745"/>
              <a:gd name="T30" fmla="*/ 2147483646 w 17283"/>
              <a:gd name="T31" fmla="*/ 2147483646 h 745"/>
              <a:gd name="T32" fmla="*/ 2147483646 w 17283"/>
              <a:gd name="T33" fmla="*/ 2147483646 h 745"/>
              <a:gd name="T34" fmla="*/ 2147483646 w 17283"/>
              <a:gd name="T35" fmla="*/ 2147483646 h 745"/>
              <a:gd name="T36" fmla="*/ 2147483646 w 17283"/>
              <a:gd name="T37" fmla="*/ 2147483646 h 745"/>
              <a:gd name="T38" fmla="*/ 2147483646 w 17283"/>
              <a:gd name="T39" fmla="*/ 2147483646 h 745"/>
              <a:gd name="T40" fmla="*/ 2147483646 w 17283"/>
              <a:gd name="T41" fmla="*/ 2147483646 h 745"/>
              <a:gd name="T42" fmla="*/ 2147483646 w 17283"/>
              <a:gd name="T43" fmla="*/ 2147483646 h 745"/>
              <a:gd name="T44" fmla="*/ 2147483646 w 17283"/>
              <a:gd name="T45" fmla="*/ 2147483646 h 745"/>
              <a:gd name="T46" fmla="*/ 2147483646 w 17283"/>
              <a:gd name="T47" fmla="*/ 2147483646 h 745"/>
              <a:gd name="T48" fmla="*/ 2147483646 w 17283"/>
              <a:gd name="T49" fmla="*/ 2147483646 h 745"/>
              <a:gd name="T50" fmla="*/ 2147483646 w 17283"/>
              <a:gd name="T51" fmla="*/ 2147483646 h 745"/>
              <a:gd name="T52" fmla="*/ 2147483646 w 17283"/>
              <a:gd name="T53" fmla="*/ 2147483646 h 745"/>
              <a:gd name="T54" fmla="*/ 2147483646 w 17283"/>
              <a:gd name="T55" fmla="*/ 2147483646 h 745"/>
              <a:gd name="T56" fmla="*/ 2147483646 w 17283"/>
              <a:gd name="T57" fmla="*/ 2147483646 h 745"/>
              <a:gd name="T58" fmla="*/ 2147483646 w 17283"/>
              <a:gd name="T59" fmla="*/ 2147483646 h 745"/>
              <a:gd name="T60" fmla="*/ 2147483646 w 17283"/>
              <a:gd name="T61" fmla="*/ 2147483646 h 745"/>
              <a:gd name="T62" fmla="*/ 2147483646 w 17283"/>
              <a:gd name="T63" fmla="*/ 2147483646 h 745"/>
              <a:gd name="T64" fmla="*/ 2147483646 w 17283"/>
              <a:gd name="T65" fmla="*/ 2147483646 h 745"/>
              <a:gd name="T66" fmla="*/ 0 w 17283"/>
              <a:gd name="T67" fmla="*/ 0 h 7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zh-TW" altLang="en-US" sz="1600" b="1">
              <a:solidFill>
                <a:srgbClr val="000000"/>
              </a:solidFill>
              <a:latin typeface="Arial" panose="020B0604020202020204" pitchFamily="34" charset="0"/>
              <a:ea typeface="新細明體"/>
            </a:endParaRPr>
          </a:p>
        </p:txBody>
      </p:sp>
      <p:sp>
        <p:nvSpPr>
          <p:cNvPr id="9" name="Freeform 12"/>
          <p:cNvSpPr>
            <a:spLocks/>
          </p:cNvSpPr>
          <p:nvPr userDrawn="1"/>
        </p:nvSpPr>
        <p:spPr bwMode="auto">
          <a:xfrm>
            <a:off x="0" y="6465888"/>
            <a:ext cx="12194117" cy="393700"/>
          </a:xfrm>
          <a:custGeom>
            <a:avLst/>
            <a:gdLst>
              <a:gd name="T0" fmla="*/ 2147483646 w 17283"/>
              <a:gd name="T1" fmla="*/ 2147483646 h 745"/>
              <a:gd name="T2" fmla="*/ 0 w 17283"/>
              <a:gd name="T3" fmla="*/ 0 h 745"/>
              <a:gd name="T4" fmla="*/ 2147483646 w 17283"/>
              <a:gd name="T5" fmla="*/ 2147483646 h 745"/>
              <a:gd name="T6" fmla="*/ 2147483646 w 17283"/>
              <a:gd name="T7" fmla="*/ 2147483646 h 745"/>
              <a:gd name="T8" fmla="*/ 2147483646 w 17283"/>
              <a:gd name="T9" fmla="*/ 2147483646 h 745"/>
              <a:gd name="T10" fmla="*/ 2147483646 w 17283"/>
              <a:gd name="T11" fmla="*/ 2147483646 h 745"/>
              <a:gd name="T12" fmla="*/ 2147483646 w 17283"/>
              <a:gd name="T13" fmla="*/ 2147483646 h 745"/>
              <a:gd name="T14" fmla="*/ 2147483646 w 17283"/>
              <a:gd name="T15" fmla="*/ 2147483646 h 745"/>
              <a:gd name="T16" fmla="*/ 2147483646 w 17283"/>
              <a:gd name="T17" fmla="*/ 2147483646 h 745"/>
              <a:gd name="T18" fmla="*/ 2147483646 w 17283"/>
              <a:gd name="T19" fmla="*/ 2147483646 h 745"/>
              <a:gd name="T20" fmla="*/ 2147483646 w 17283"/>
              <a:gd name="T21" fmla="*/ 2147483646 h 745"/>
              <a:gd name="T22" fmla="*/ 2147483646 w 17283"/>
              <a:gd name="T23" fmla="*/ 2147483646 h 745"/>
              <a:gd name="T24" fmla="*/ 2147483646 w 17283"/>
              <a:gd name="T25" fmla="*/ 2147483646 h 745"/>
              <a:gd name="T26" fmla="*/ 2147483646 w 17283"/>
              <a:gd name="T27" fmla="*/ 2147483646 h 745"/>
              <a:gd name="T28" fmla="*/ 2147483646 w 17283"/>
              <a:gd name="T29" fmla="*/ 2147483646 h 745"/>
              <a:gd name="T30" fmla="*/ 2147483646 w 17283"/>
              <a:gd name="T31" fmla="*/ 2147483646 h 745"/>
              <a:gd name="T32" fmla="*/ 2147483646 w 17283"/>
              <a:gd name="T33" fmla="*/ 2147483646 h 745"/>
              <a:gd name="T34" fmla="*/ 2147483646 w 17283"/>
              <a:gd name="T35" fmla="*/ 2147483646 h 745"/>
              <a:gd name="T36" fmla="*/ 2147483646 w 17283"/>
              <a:gd name="T37" fmla="*/ 2147483646 h 745"/>
              <a:gd name="T38" fmla="*/ 2147483646 w 17283"/>
              <a:gd name="T39" fmla="*/ 2147483646 h 745"/>
              <a:gd name="T40" fmla="*/ 2147483646 w 17283"/>
              <a:gd name="T41" fmla="*/ 2147483646 h 745"/>
              <a:gd name="T42" fmla="*/ 2147483646 w 17283"/>
              <a:gd name="T43" fmla="*/ 2147483646 h 745"/>
              <a:gd name="T44" fmla="*/ 2147483646 w 17283"/>
              <a:gd name="T45" fmla="*/ 2147483646 h 745"/>
              <a:gd name="T46" fmla="*/ 2147483646 w 17283"/>
              <a:gd name="T47" fmla="*/ 2147483646 h 745"/>
              <a:gd name="T48" fmla="*/ 2147483646 w 17283"/>
              <a:gd name="T49" fmla="*/ 2147483646 h 745"/>
              <a:gd name="T50" fmla="*/ 2147483646 w 17283"/>
              <a:gd name="T51" fmla="*/ 2147483646 h 745"/>
              <a:gd name="T52" fmla="*/ 2147483646 w 17283"/>
              <a:gd name="T53" fmla="*/ 2147483646 h 745"/>
              <a:gd name="T54" fmla="*/ 2147483646 w 17283"/>
              <a:gd name="T55" fmla="*/ 2147483646 h 745"/>
              <a:gd name="T56" fmla="*/ 2147483646 w 17283"/>
              <a:gd name="T57" fmla="*/ 2147483646 h 745"/>
              <a:gd name="T58" fmla="*/ 2147483646 w 17283"/>
              <a:gd name="T59" fmla="*/ 2147483646 h 745"/>
              <a:gd name="T60" fmla="*/ 2147483646 w 17283"/>
              <a:gd name="T61" fmla="*/ 2147483646 h 745"/>
              <a:gd name="T62" fmla="*/ 2147483646 w 17283"/>
              <a:gd name="T63" fmla="*/ 2147483646 h 745"/>
              <a:gd name="T64" fmla="*/ 2147483646 w 17283"/>
              <a:gd name="T65" fmla="*/ 2147483646 h 745"/>
              <a:gd name="T66" fmla="*/ 2147483646 w 17283"/>
              <a:gd name="T67" fmla="*/ 0 h 7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zh-TW" altLang="en-US" sz="1600" b="1">
              <a:solidFill>
                <a:srgbClr val="000000"/>
              </a:solidFill>
              <a:latin typeface="Arial" panose="020B0604020202020204" pitchFamily="34" charset="0"/>
              <a:ea typeface="新細明體"/>
            </a:endParaRP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ctrTitle"/>
          </p:nvPr>
        </p:nvSpPr>
        <p:spPr bwMode="auto">
          <a:xfrm>
            <a:off x="1488017" y="2030414"/>
            <a:ext cx="103632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446867" y="3933825"/>
            <a:ext cx="85344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0" name="Rectangle 8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527051" y="1092200"/>
            <a:ext cx="28448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0">
                <a:latin typeface="Arial" charset="0"/>
                <a:ea typeface="新細明體" panose="02020500000000000000" pitchFamily="18" charset="-120"/>
                <a:cs typeface="+mn-cs"/>
              </a:defRPr>
            </a:lvl1pPr>
          </a:lstStyle>
          <a:p>
            <a:pPr>
              <a:defRPr/>
            </a:pPr>
            <a:fld id="{EFE86D2F-B442-4AA7-8D4C-AE2186F4929C}" type="datetimeFigureOut">
              <a:rPr lang="zh-TW" altLang="en-US">
                <a:solidFill>
                  <a:srgbClr val="000000"/>
                </a:solidFill>
              </a:rPr>
              <a:pPr>
                <a:defRPr/>
              </a:pPr>
              <a:t>2025/11/26</a:t>
            </a:fld>
            <a:r>
              <a:rPr lang="zh-TW" altLang="zh-TW">
                <a:solidFill>
                  <a:srgbClr val="000000"/>
                </a:solidFill>
              </a:rPr>
              <a:t>www.looptelecom.com</a:t>
            </a: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65600" y="6337300"/>
            <a:ext cx="38608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5F5F5F"/>
                </a:solidFill>
                <a:latin typeface="Arial" charset="0"/>
                <a:ea typeface="新細明體" panose="02020500000000000000" pitchFamily="18" charset="-120"/>
                <a:cs typeface="+mn-cs"/>
              </a:defRPr>
            </a:lvl1pPr>
          </a:lstStyle>
          <a:p>
            <a:pPr>
              <a:defRPr/>
            </a:pPr>
            <a:r>
              <a:rPr lang="en-US" altLang="zh-TW" b="1"/>
              <a:t>Loop Telecommunication International, Inc. </a:t>
            </a:r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879417" y="6381750"/>
            <a:ext cx="28448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97A3B74D-121D-4FE2-85CE-CD2045CACFE5}" type="slidenum">
              <a:rPr lang="en-US" altLang="zh-TW">
                <a:solidFill>
                  <a:srgbClr val="000000"/>
                </a:solidFill>
                <a:latin typeface="Arial" panose="020B0604020202020204" pitchFamily="34" charset="0"/>
                <a:ea typeface="新細明體"/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  <a:latin typeface="Arial" panose="020B0604020202020204" pitchFamily="34" charset="0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555145329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6908845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6970233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0556576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8401839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379063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9" descr="ZZ1090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DA74-8073-4F36-80EE-191F3CF194D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reeform 35"/>
          <p:cNvSpPr>
            <a:spLocks/>
          </p:cNvSpPr>
          <p:nvPr userDrawn="1"/>
        </p:nvSpPr>
        <p:spPr bwMode="auto">
          <a:xfrm>
            <a:off x="1" y="0"/>
            <a:ext cx="12240684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15" name="Freeform 36"/>
          <p:cNvSpPr>
            <a:spLocks/>
          </p:cNvSpPr>
          <p:nvPr userDrawn="1"/>
        </p:nvSpPr>
        <p:spPr bwMode="auto">
          <a:xfrm>
            <a:off x="1" y="6381328"/>
            <a:ext cx="12240684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3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85093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EDD69-DE20-4360-9D07-A9D33643F4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2927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9111401"/>
      </p:ext>
    </p:extLst>
  </p:cSld>
  <p:clrMapOvr>
    <a:masterClrMapping/>
  </p:clrMapOvr>
  <p:transition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874E-A6E8-45BB-9787-42A1D7F443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97632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30A1-4DB8-4130-9B92-4D45F7EDC8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01620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D9110-37CD-497B-9DF8-270DF4E9EAC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182693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A0C-3343-4D28-A17B-D25D5051EC6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831546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1B12-E12A-4FF6-B400-FBD55FD0FB6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55279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0EF3-2C6A-403F-BD92-D8C1C7D120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92611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3CAC-121C-485B-A901-9E73E5CC095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112946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174-1BBB-4672-86BB-3357A16E9E3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862809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2A0E-6DDE-46FD-8F21-E7B68FB63C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42003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1603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9175318"/>
      </p:ext>
    </p:extLst>
  </p:cSld>
  <p:clrMapOvr>
    <a:masterClrMapping/>
  </p:clrMapOvr>
  <p:transition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9" descr="ZZ1090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DA74-8073-4F36-80EE-191F3CF194D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reeform 35"/>
          <p:cNvSpPr>
            <a:spLocks/>
          </p:cNvSpPr>
          <p:nvPr userDrawn="1"/>
        </p:nvSpPr>
        <p:spPr bwMode="auto">
          <a:xfrm>
            <a:off x="1" y="0"/>
            <a:ext cx="12240684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15" name="Freeform 36"/>
          <p:cNvSpPr>
            <a:spLocks/>
          </p:cNvSpPr>
          <p:nvPr userDrawn="1"/>
        </p:nvSpPr>
        <p:spPr bwMode="auto">
          <a:xfrm>
            <a:off x="1" y="6381328"/>
            <a:ext cx="12240684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3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223424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EDD69-DE20-4360-9D07-A9D33643F4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441880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EDD69-DE20-4360-9D07-A9D33643F4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BD0B4E-BE18-4DE7-9F00-41C0B7841A53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820844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874E-A6E8-45BB-9787-42A1D7F443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424971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30A1-4DB8-4130-9B92-4D45F7EDC8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512625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D9110-37CD-497B-9DF8-270DF4E9EAC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358512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A0C-3343-4D28-A17B-D25D5051EC6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619840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1B12-E12A-4FF6-B400-FBD55FD0FB6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BD0B4E-BE18-4DE7-9F00-41C0B7841A53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690713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0EF3-2C6A-403F-BD92-D8C1C7D120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09574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3CAC-121C-485B-A901-9E73E5CC095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8783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0791411"/>
      </p:ext>
    </p:extLst>
  </p:cSld>
  <p:clrMapOvr>
    <a:masterClrMapping/>
  </p:clrMapOvr>
  <p:transition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174-1BBB-4672-86BB-3357A16E9E3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905468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2A0E-6DDE-46FD-8F21-E7B68FB63C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197129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22811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9" descr="ZZ1090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DA74-8073-4F36-80EE-191F3CF194D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reeform 35"/>
          <p:cNvSpPr>
            <a:spLocks/>
          </p:cNvSpPr>
          <p:nvPr userDrawn="1"/>
        </p:nvSpPr>
        <p:spPr bwMode="auto">
          <a:xfrm>
            <a:off x="1" y="0"/>
            <a:ext cx="12240684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15" name="Freeform 36"/>
          <p:cNvSpPr>
            <a:spLocks/>
          </p:cNvSpPr>
          <p:nvPr userDrawn="1"/>
        </p:nvSpPr>
        <p:spPr bwMode="auto">
          <a:xfrm>
            <a:off x="1" y="6381328"/>
            <a:ext cx="12240684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3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832134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EDD69-DE20-4360-9D07-A9D33643F4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748000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874E-A6E8-45BB-9787-42A1D7F443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649084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30A1-4DB8-4130-9B92-4D45F7EDC8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99807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D9110-37CD-497B-9DF8-270DF4E9EAC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616969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A0C-3343-4D28-A17B-D25D5051EC6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07027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1B12-E12A-4FF6-B400-FBD55FD0FB6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10128448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525344"/>
            <a:ext cx="948661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9352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4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image" Target="../media/image4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64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5.xml"/><Relationship Id="rId9" Type="http://schemas.openxmlformats.org/officeDocument/2006/relationships/image" Target="../media/image2.wmf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image" Target="../media/image4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Z109010(2)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7" name="Group 6"/>
          <p:cNvGrpSpPr>
            <a:grpSpLocks noChangeAspect="1"/>
          </p:cNvGrpSpPr>
          <p:nvPr userDrawn="1"/>
        </p:nvGrpSpPr>
        <p:grpSpPr bwMode="auto">
          <a:xfrm>
            <a:off x="283633" y="5946776"/>
            <a:ext cx="1314451" cy="360363"/>
            <a:chOff x="340" y="164"/>
            <a:chExt cx="952" cy="347"/>
          </a:xfrm>
        </p:grpSpPr>
        <p:sp>
          <p:nvSpPr>
            <p:cNvPr id="1031" name="Rectangle 7"/>
            <p:cNvSpPr>
              <a:spLocks noChangeAspect="1" noChangeArrowheads="1"/>
            </p:cNvSpPr>
            <p:nvPr/>
          </p:nvSpPr>
          <p:spPr bwMode="auto">
            <a:xfrm>
              <a:off x="340" y="164"/>
              <a:ext cx="952" cy="3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anchor="ctr"/>
            <a:lstStyle>
              <a:lvl1pPr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defRPr/>
              </a:pPr>
              <a:endParaRPr lang="en-US" altLang="zh-TW" sz="1600" dirty="0">
                <a:solidFill>
                  <a:srgbClr val="000000"/>
                </a:solidFill>
              </a:endParaRPr>
            </a:p>
          </p:txBody>
        </p:sp>
        <p:pic>
          <p:nvPicPr>
            <p:cNvPr id="1032" name="Picture 8" descr="Logo(新版)-標準色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164"/>
              <a:ext cx="952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8" name="Freeform 11"/>
          <p:cNvSpPr>
            <a:spLocks/>
          </p:cNvSpPr>
          <p:nvPr userDrawn="1"/>
        </p:nvSpPr>
        <p:spPr bwMode="auto">
          <a:xfrm>
            <a:off x="0" y="0"/>
            <a:ext cx="12194117" cy="393700"/>
          </a:xfrm>
          <a:custGeom>
            <a:avLst/>
            <a:gdLst>
              <a:gd name="T0" fmla="*/ 2147483646 w 17283"/>
              <a:gd name="T1" fmla="*/ 0 h 745"/>
              <a:gd name="T2" fmla="*/ 2147483646 w 17283"/>
              <a:gd name="T3" fmla="*/ 2147483646 h 745"/>
              <a:gd name="T4" fmla="*/ 2147483646 w 17283"/>
              <a:gd name="T5" fmla="*/ 2147483646 h 745"/>
              <a:gd name="T6" fmla="*/ 2147483646 w 17283"/>
              <a:gd name="T7" fmla="*/ 2147483646 h 745"/>
              <a:gd name="T8" fmla="*/ 2147483646 w 17283"/>
              <a:gd name="T9" fmla="*/ 2147483646 h 745"/>
              <a:gd name="T10" fmla="*/ 2147483646 w 17283"/>
              <a:gd name="T11" fmla="*/ 2147483646 h 745"/>
              <a:gd name="T12" fmla="*/ 2147483646 w 17283"/>
              <a:gd name="T13" fmla="*/ 2147483646 h 745"/>
              <a:gd name="T14" fmla="*/ 2147483646 w 17283"/>
              <a:gd name="T15" fmla="*/ 2147483646 h 745"/>
              <a:gd name="T16" fmla="*/ 2147483646 w 17283"/>
              <a:gd name="T17" fmla="*/ 2147483646 h 745"/>
              <a:gd name="T18" fmla="*/ 2147483646 w 17283"/>
              <a:gd name="T19" fmla="*/ 2147483646 h 745"/>
              <a:gd name="T20" fmla="*/ 2147483646 w 17283"/>
              <a:gd name="T21" fmla="*/ 2147483646 h 745"/>
              <a:gd name="T22" fmla="*/ 2147483646 w 17283"/>
              <a:gd name="T23" fmla="*/ 2147483646 h 745"/>
              <a:gd name="T24" fmla="*/ 2147483646 w 17283"/>
              <a:gd name="T25" fmla="*/ 2147483646 h 745"/>
              <a:gd name="T26" fmla="*/ 2147483646 w 17283"/>
              <a:gd name="T27" fmla="*/ 2147483646 h 745"/>
              <a:gd name="T28" fmla="*/ 2147483646 w 17283"/>
              <a:gd name="T29" fmla="*/ 2147483646 h 745"/>
              <a:gd name="T30" fmla="*/ 2147483646 w 17283"/>
              <a:gd name="T31" fmla="*/ 2147483646 h 745"/>
              <a:gd name="T32" fmla="*/ 2147483646 w 17283"/>
              <a:gd name="T33" fmla="*/ 2147483646 h 745"/>
              <a:gd name="T34" fmla="*/ 2147483646 w 17283"/>
              <a:gd name="T35" fmla="*/ 2147483646 h 745"/>
              <a:gd name="T36" fmla="*/ 2147483646 w 17283"/>
              <a:gd name="T37" fmla="*/ 2147483646 h 745"/>
              <a:gd name="T38" fmla="*/ 2147483646 w 17283"/>
              <a:gd name="T39" fmla="*/ 2147483646 h 745"/>
              <a:gd name="T40" fmla="*/ 2147483646 w 17283"/>
              <a:gd name="T41" fmla="*/ 2147483646 h 745"/>
              <a:gd name="T42" fmla="*/ 2147483646 w 17283"/>
              <a:gd name="T43" fmla="*/ 2147483646 h 745"/>
              <a:gd name="T44" fmla="*/ 2147483646 w 17283"/>
              <a:gd name="T45" fmla="*/ 2147483646 h 745"/>
              <a:gd name="T46" fmla="*/ 2147483646 w 17283"/>
              <a:gd name="T47" fmla="*/ 2147483646 h 745"/>
              <a:gd name="T48" fmla="*/ 2147483646 w 17283"/>
              <a:gd name="T49" fmla="*/ 2147483646 h 745"/>
              <a:gd name="T50" fmla="*/ 2147483646 w 17283"/>
              <a:gd name="T51" fmla="*/ 2147483646 h 745"/>
              <a:gd name="T52" fmla="*/ 2147483646 w 17283"/>
              <a:gd name="T53" fmla="*/ 2147483646 h 745"/>
              <a:gd name="T54" fmla="*/ 2147483646 w 17283"/>
              <a:gd name="T55" fmla="*/ 2147483646 h 745"/>
              <a:gd name="T56" fmla="*/ 2147483646 w 17283"/>
              <a:gd name="T57" fmla="*/ 2147483646 h 745"/>
              <a:gd name="T58" fmla="*/ 2147483646 w 17283"/>
              <a:gd name="T59" fmla="*/ 2147483646 h 745"/>
              <a:gd name="T60" fmla="*/ 2147483646 w 17283"/>
              <a:gd name="T61" fmla="*/ 2147483646 h 745"/>
              <a:gd name="T62" fmla="*/ 2147483646 w 17283"/>
              <a:gd name="T63" fmla="*/ 2147483646 h 745"/>
              <a:gd name="T64" fmla="*/ 2147483646 w 17283"/>
              <a:gd name="T65" fmla="*/ 2147483646 h 745"/>
              <a:gd name="T66" fmla="*/ 0 w 17283"/>
              <a:gd name="T67" fmla="*/ 0 h 7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zh-TW" altLang="en-US" sz="1600" b="1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029" name="Freeform 12"/>
          <p:cNvSpPr>
            <a:spLocks/>
          </p:cNvSpPr>
          <p:nvPr userDrawn="1"/>
        </p:nvSpPr>
        <p:spPr bwMode="auto">
          <a:xfrm>
            <a:off x="0" y="6465888"/>
            <a:ext cx="12194117" cy="393700"/>
          </a:xfrm>
          <a:custGeom>
            <a:avLst/>
            <a:gdLst>
              <a:gd name="T0" fmla="*/ 2147483646 w 17283"/>
              <a:gd name="T1" fmla="*/ 2147483646 h 745"/>
              <a:gd name="T2" fmla="*/ 0 w 17283"/>
              <a:gd name="T3" fmla="*/ 0 h 745"/>
              <a:gd name="T4" fmla="*/ 2147483646 w 17283"/>
              <a:gd name="T5" fmla="*/ 2147483646 h 745"/>
              <a:gd name="T6" fmla="*/ 2147483646 w 17283"/>
              <a:gd name="T7" fmla="*/ 2147483646 h 745"/>
              <a:gd name="T8" fmla="*/ 2147483646 w 17283"/>
              <a:gd name="T9" fmla="*/ 2147483646 h 745"/>
              <a:gd name="T10" fmla="*/ 2147483646 w 17283"/>
              <a:gd name="T11" fmla="*/ 2147483646 h 745"/>
              <a:gd name="T12" fmla="*/ 2147483646 w 17283"/>
              <a:gd name="T13" fmla="*/ 2147483646 h 745"/>
              <a:gd name="T14" fmla="*/ 2147483646 w 17283"/>
              <a:gd name="T15" fmla="*/ 2147483646 h 745"/>
              <a:gd name="T16" fmla="*/ 2147483646 w 17283"/>
              <a:gd name="T17" fmla="*/ 2147483646 h 745"/>
              <a:gd name="T18" fmla="*/ 2147483646 w 17283"/>
              <a:gd name="T19" fmla="*/ 2147483646 h 745"/>
              <a:gd name="T20" fmla="*/ 2147483646 w 17283"/>
              <a:gd name="T21" fmla="*/ 2147483646 h 745"/>
              <a:gd name="T22" fmla="*/ 2147483646 w 17283"/>
              <a:gd name="T23" fmla="*/ 2147483646 h 745"/>
              <a:gd name="T24" fmla="*/ 2147483646 w 17283"/>
              <a:gd name="T25" fmla="*/ 2147483646 h 745"/>
              <a:gd name="T26" fmla="*/ 2147483646 w 17283"/>
              <a:gd name="T27" fmla="*/ 2147483646 h 745"/>
              <a:gd name="T28" fmla="*/ 2147483646 w 17283"/>
              <a:gd name="T29" fmla="*/ 2147483646 h 745"/>
              <a:gd name="T30" fmla="*/ 2147483646 w 17283"/>
              <a:gd name="T31" fmla="*/ 2147483646 h 745"/>
              <a:gd name="T32" fmla="*/ 2147483646 w 17283"/>
              <a:gd name="T33" fmla="*/ 2147483646 h 745"/>
              <a:gd name="T34" fmla="*/ 2147483646 w 17283"/>
              <a:gd name="T35" fmla="*/ 2147483646 h 745"/>
              <a:gd name="T36" fmla="*/ 2147483646 w 17283"/>
              <a:gd name="T37" fmla="*/ 2147483646 h 745"/>
              <a:gd name="T38" fmla="*/ 2147483646 w 17283"/>
              <a:gd name="T39" fmla="*/ 2147483646 h 745"/>
              <a:gd name="T40" fmla="*/ 2147483646 w 17283"/>
              <a:gd name="T41" fmla="*/ 2147483646 h 745"/>
              <a:gd name="T42" fmla="*/ 2147483646 w 17283"/>
              <a:gd name="T43" fmla="*/ 2147483646 h 745"/>
              <a:gd name="T44" fmla="*/ 2147483646 w 17283"/>
              <a:gd name="T45" fmla="*/ 2147483646 h 745"/>
              <a:gd name="T46" fmla="*/ 2147483646 w 17283"/>
              <a:gd name="T47" fmla="*/ 2147483646 h 745"/>
              <a:gd name="T48" fmla="*/ 2147483646 w 17283"/>
              <a:gd name="T49" fmla="*/ 2147483646 h 745"/>
              <a:gd name="T50" fmla="*/ 2147483646 w 17283"/>
              <a:gd name="T51" fmla="*/ 2147483646 h 745"/>
              <a:gd name="T52" fmla="*/ 2147483646 w 17283"/>
              <a:gd name="T53" fmla="*/ 2147483646 h 745"/>
              <a:gd name="T54" fmla="*/ 2147483646 w 17283"/>
              <a:gd name="T55" fmla="*/ 2147483646 h 745"/>
              <a:gd name="T56" fmla="*/ 2147483646 w 17283"/>
              <a:gd name="T57" fmla="*/ 2147483646 h 745"/>
              <a:gd name="T58" fmla="*/ 2147483646 w 17283"/>
              <a:gd name="T59" fmla="*/ 2147483646 h 745"/>
              <a:gd name="T60" fmla="*/ 2147483646 w 17283"/>
              <a:gd name="T61" fmla="*/ 2147483646 h 745"/>
              <a:gd name="T62" fmla="*/ 2147483646 w 17283"/>
              <a:gd name="T63" fmla="*/ 2147483646 h 745"/>
              <a:gd name="T64" fmla="*/ 2147483646 w 17283"/>
              <a:gd name="T65" fmla="*/ 2147483646 h 745"/>
              <a:gd name="T66" fmla="*/ 2147483646 w 17283"/>
              <a:gd name="T67" fmla="*/ 0 h 7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zh-TW" altLang="en-US" sz="1600" b="1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030" name="Rectangle 15"/>
          <p:cNvSpPr>
            <a:spLocks noChangeArrowheads="1"/>
          </p:cNvSpPr>
          <p:nvPr/>
        </p:nvSpPr>
        <p:spPr bwMode="auto">
          <a:xfrm>
            <a:off x="-143933" y="6276976"/>
            <a:ext cx="2207684" cy="3206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defRPr/>
            </a:pPr>
            <a:r>
              <a:rPr lang="zh-TW" altLang="zh-TW" sz="800" b="0">
                <a:solidFill>
                  <a:srgbClr val="5F5F5F"/>
                </a:solidFill>
              </a:rPr>
              <a:t>www.looptelecom.com</a:t>
            </a:r>
            <a:endParaRPr lang="en-US" altLang="zh-TW" sz="800" b="0" dirty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941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  <p:sldLayoutId id="2147483968" r:id="rId12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6" descr="ZZ109010(2)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" y="0"/>
            <a:ext cx="122131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reeform 36"/>
          <p:cNvSpPr>
            <a:spLocks/>
          </p:cNvSpPr>
          <p:nvPr userDrawn="1"/>
        </p:nvSpPr>
        <p:spPr bwMode="auto">
          <a:xfrm>
            <a:off x="1" y="6381328"/>
            <a:ext cx="12240684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9217981-E4CE-48C2-8638-55EC436452DD}" type="datetime1">
              <a:rPr kumimoji="0"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2025/11/26</a:t>
            </a:fld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" name="Freeform 35"/>
          <p:cNvSpPr>
            <a:spLocks/>
          </p:cNvSpPr>
          <p:nvPr userDrawn="1"/>
        </p:nvSpPr>
        <p:spPr bwMode="auto">
          <a:xfrm>
            <a:off x="1" y="0"/>
            <a:ext cx="12240684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379383" y="6597352"/>
            <a:ext cx="34544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8BD0B4E-BE18-4DE7-9F00-41C0B7841A53}" type="slidenum">
              <a:rPr kumimoji="0" lang="zh-TW" altLang="en-US" smtClea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2865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3981" r:id="rId12"/>
    <p:sldLayoutId id="2147484194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6" descr="ZZ109010(2)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" y="0"/>
            <a:ext cx="122131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reeform 36"/>
          <p:cNvSpPr>
            <a:spLocks/>
          </p:cNvSpPr>
          <p:nvPr userDrawn="1"/>
        </p:nvSpPr>
        <p:spPr bwMode="auto">
          <a:xfrm>
            <a:off x="1" y="6381328"/>
            <a:ext cx="12240684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9217981-E4CE-48C2-8638-55EC436452DD}" type="datetime1">
              <a:rPr kumimoji="0"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2025/11/26</a:t>
            </a:fld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" name="Freeform 35"/>
          <p:cNvSpPr>
            <a:spLocks/>
          </p:cNvSpPr>
          <p:nvPr userDrawn="1"/>
        </p:nvSpPr>
        <p:spPr bwMode="auto">
          <a:xfrm>
            <a:off x="1" y="0"/>
            <a:ext cx="12240684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379383" y="6597352"/>
            <a:ext cx="34544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8BD0B4E-BE18-4DE7-9F00-41C0B7841A53}" type="slidenum">
              <a:rPr kumimoji="0" lang="zh-TW" altLang="en-US" smtClea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3929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6" descr="ZZ109010(2)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" y="0"/>
            <a:ext cx="122131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reeform 36"/>
          <p:cNvSpPr>
            <a:spLocks/>
          </p:cNvSpPr>
          <p:nvPr userDrawn="1"/>
        </p:nvSpPr>
        <p:spPr bwMode="auto">
          <a:xfrm>
            <a:off x="1" y="6381328"/>
            <a:ext cx="12240684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9217981-E4CE-48C2-8638-55EC436452DD}" type="datetime1">
              <a:rPr kumimoji="0"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2025/11/26</a:t>
            </a:fld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" name="Freeform 35"/>
          <p:cNvSpPr>
            <a:spLocks/>
          </p:cNvSpPr>
          <p:nvPr userDrawn="1"/>
        </p:nvSpPr>
        <p:spPr bwMode="auto">
          <a:xfrm>
            <a:off x="1" y="0"/>
            <a:ext cx="12240684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379383" y="6597352"/>
            <a:ext cx="34544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8BD0B4E-BE18-4DE7-9F00-41C0B7841A53}" type="slidenum">
              <a:rPr kumimoji="0" lang="zh-TW" altLang="en-US" smtClea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54987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  <p:sldLayoutId id="2147484007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6" descr="ZZ109010(2)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" y="0"/>
            <a:ext cx="122131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reeform 36"/>
          <p:cNvSpPr>
            <a:spLocks/>
          </p:cNvSpPr>
          <p:nvPr userDrawn="1"/>
        </p:nvSpPr>
        <p:spPr bwMode="auto">
          <a:xfrm>
            <a:off x="1" y="6381328"/>
            <a:ext cx="12240684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9217981-E4CE-48C2-8638-55EC436452DD}" type="datetime1">
              <a:rPr kumimoji="0"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2025/11/26</a:t>
            </a:fld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" name="Freeform 35"/>
          <p:cNvSpPr>
            <a:spLocks/>
          </p:cNvSpPr>
          <p:nvPr userDrawn="1"/>
        </p:nvSpPr>
        <p:spPr bwMode="auto">
          <a:xfrm>
            <a:off x="1" y="0"/>
            <a:ext cx="12240684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379383" y="6597352"/>
            <a:ext cx="34544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8BD0B4E-BE18-4DE7-9F00-41C0B7841A53}" type="slidenum">
              <a:rPr kumimoji="0" lang="zh-TW" altLang="en-US" smtClea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17376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Z109010(2)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7" name="Group 6"/>
          <p:cNvGrpSpPr>
            <a:grpSpLocks noChangeAspect="1"/>
          </p:cNvGrpSpPr>
          <p:nvPr userDrawn="1"/>
        </p:nvGrpSpPr>
        <p:grpSpPr bwMode="auto">
          <a:xfrm>
            <a:off x="283633" y="5946776"/>
            <a:ext cx="1314451" cy="360363"/>
            <a:chOff x="340" y="164"/>
            <a:chExt cx="952" cy="347"/>
          </a:xfrm>
        </p:grpSpPr>
        <p:sp>
          <p:nvSpPr>
            <p:cNvPr id="1031" name="Rectangle 7"/>
            <p:cNvSpPr>
              <a:spLocks noChangeAspect="1" noChangeArrowheads="1"/>
            </p:cNvSpPr>
            <p:nvPr/>
          </p:nvSpPr>
          <p:spPr bwMode="auto">
            <a:xfrm>
              <a:off x="340" y="164"/>
              <a:ext cx="952" cy="3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anchor="ctr"/>
            <a:lstStyle>
              <a:lvl1pPr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defRPr/>
              </a:pPr>
              <a:endParaRPr lang="en-US" altLang="zh-TW" sz="1600">
                <a:solidFill>
                  <a:srgbClr val="000000"/>
                </a:solidFill>
              </a:endParaRPr>
            </a:p>
          </p:txBody>
        </p:sp>
        <p:pic>
          <p:nvPicPr>
            <p:cNvPr id="1032" name="Picture 8" descr="Logo(新版)-標準色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164"/>
              <a:ext cx="952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8" name="Freeform 11"/>
          <p:cNvSpPr>
            <a:spLocks/>
          </p:cNvSpPr>
          <p:nvPr userDrawn="1"/>
        </p:nvSpPr>
        <p:spPr bwMode="auto">
          <a:xfrm>
            <a:off x="0" y="0"/>
            <a:ext cx="12194117" cy="393700"/>
          </a:xfrm>
          <a:custGeom>
            <a:avLst/>
            <a:gdLst>
              <a:gd name="T0" fmla="*/ 2147483646 w 17283"/>
              <a:gd name="T1" fmla="*/ 0 h 745"/>
              <a:gd name="T2" fmla="*/ 2147483646 w 17283"/>
              <a:gd name="T3" fmla="*/ 2147483646 h 745"/>
              <a:gd name="T4" fmla="*/ 2147483646 w 17283"/>
              <a:gd name="T5" fmla="*/ 2147483646 h 745"/>
              <a:gd name="T6" fmla="*/ 2147483646 w 17283"/>
              <a:gd name="T7" fmla="*/ 2147483646 h 745"/>
              <a:gd name="T8" fmla="*/ 2147483646 w 17283"/>
              <a:gd name="T9" fmla="*/ 2147483646 h 745"/>
              <a:gd name="T10" fmla="*/ 2147483646 w 17283"/>
              <a:gd name="T11" fmla="*/ 2147483646 h 745"/>
              <a:gd name="T12" fmla="*/ 2147483646 w 17283"/>
              <a:gd name="T13" fmla="*/ 2147483646 h 745"/>
              <a:gd name="T14" fmla="*/ 2147483646 w 17283"/>
              <a:gd name="T15" fmla="*/ 2147483646 h 745"/>
              <a:gd name="T16" fmla="*/ 2147483646 w 17283"/>
              <a:gd name="T17" fmla="*/ 2147483646 h 745"/>
              <a:gd name="T18" fmla="*/ 2147483646 w 17283"/>
              <a:gd name="T19" fmla="*/ 2147483646 h 745"/>
              <a:gd name="T20" fmla="*/ 2147483646 w 17283"/>
              <a:gd name="T21" fmla="*/ 2147483646 h 745"/>
              <a:gd name="T22" fmla="*/ 2147483646 w 17283"/>
              <a:gd name="T23" fmla="*/ 2147483646 h 745"/>
              <a:gd name="T24" fmla="*/ 2147483646 w 17283"/>
              <a:gd name="T25" fmla="*/ 2147483646 h 745"/>
              <a:gd name="T26" fmla="*/ 2147483646 w 17283"/>
              <a:gd name="T27" fmla="*/ 2147483646 h 745"/>
              <a:gd name="T28" fmla="*/ 2147483646 w 17283"/>
              <a:gd name="T29" fmla="*/ 2147483646 h 745"/>
              <a:gd name="T30" fmla="*/ 2147483646 w 17283"/>
              <a:gd name="T31" fmla="*/ 2147483646 h 745"/>
              <a:gd name="T32" fmla="*/ 2147483646 w 17283"/>
              <a:gd name="T33" fmla="*/ 2147483646 h 745"/>
              <a:gd name="T34" fmla="*/ 2147483646 w 17283"/>
              <a:gd name="T35" fmla="*/ 2147483646 h 745"/>
              <a:gd name="T36" fmla="*/ 2147483646 w 17283"/>
              <a:gd name="T37" fmla="*/ 2147483646 h 745"/>
              <a:gd name="T38" fmla="*/ 2147483646 w 17283"/>
              <a:gd name="T39" fmla="*/ 2147483646 h 745"/>
              <a:gd name="T40" fmla="*/ 2147483646 w 17283"/>
              <a:gd name="T41" fmla="*/ 2147483646 h 745"/>
              <a:gd name="T42" fmla="*/ 2147483646 w 17283"/>
              <a:gd name="T43" fmla="*/ 2147483646 h 745"/>
              <a:gd name="T44" fmla="*/ 2147483646 w 17283"/>
              <a:gd name="T45" fmla="*/ 2147483646 h 745"/>
              <a:gd name="T46" fmla="*/ 2147483646 w 17283"/>
              <a:gd name="T47" fmla="*/ 2147483646 h 745"/>
              <a:gd name="T48" fmla="*/ 2147483646 w 17283"/>
              <a:gd name="T49" fmla="*/ 2147483646 h 745"/>
              <a:gd name="T50" fmla="*/ 2147483646 w 17283"/>
              <a:gd name="T51" fmla="*/ 2147483646 h 745"/>
              <a:gd name="T52" fmla="*/ 2147483646 w 17283"/>
              <a:gd name="T53" fmla="*/ 2147483646 h 745"/>
              <a:gd name="T54" fmla="*/ 2147483646 w 17283"/>
              <a:gd name="T55" fmla="*/ 2147483646 h 745"/>
              <a:gd name="T56" fmla="*/ 2147483646 w 17283"/>
              <a:gd name="T57" fmla="*/ 2147483646 h 745"/>
              <a:gd name="T58" fmla="*/ 2147483646 w 17283"/>
              <a:gd name="T59" fmla="*/ 2147483646 h 745"/>
              <a:gd name="T60" fmla="*/ 2147483646 w 17283"/>
              <a:gd name="T61" fmla="*/ 2147483646 h 745"/>
              <a:gd name="T62" fmla="*/ 2147483646 w 17283"/>
              <a:gd name="T63" fmla="*/ 2147483646 h 745"/>
              <a:gd name="T64" fmla="*/ 2147483646 w 17283"/>
              <a:gd name="T65" fmla="*/ 2147483646 h 745"/>
              <a:gd name="T66" fmla="*/ 0 w 17283"/>
              <a:gd name="T67" fmla="*/ 0 h 7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zh-TW" altLang="en-US" sz="1600" b="1">
              <a:solidFill>
                <a:srgbClr val="000000"/>
              </a:solidFill>
              <a:latin typeface="Arial" panose="020B0604020202020204" pitchFamily="34" charset="0"/>
              <a:ea typeface="新細明體"/>
            </a:endParaRPr>
          </a:p>
        </p:txBody>
      </p:sp>
      <p:sp>
        <p:nvSpPr>
          <p:cNvPr id="1029" name="Freeform 12"/>
          <p:cNvSpPr>
            <a:spLocks/>
          </p:cNvSpPr>
          <p:nvPr userDrawn="1"/>
        </p:nvSpPr>
        <p:spPr bwMode="auto">
          <a:xfrm>
            <a:off x="0" y="6465888"/>
            <a:ext cx="12194117" cy="393700"/>
          </a:xfrm>
          <a:custGeom>
            <a:avLst/>
            <a:gdLst>
              <a:gd name="T0" fmla="*/ 2147483646 w 17283"/>
              <a:gd name="T1" fmla="*/ 2147483646 h 745"/>
              <a:gd name="T2" fmla="*/ 0 w 17283"/>
              <a:gd name="T3" fmla="*/ 0 h 745"/>
              <a:gd name="T4" fmla="*/ 2147483646 w 17283"/>
              <a:gd name="T5" fmla="*/ 2147483646 h 745"/>
              <a:gd name="T6" fmla="*/ 2147483646 w 17283"/>
              <a:gd name="T7" fmla="*/ 2147483646 h 745"/>
              <a:gd name="T8" fmla="*/ 2147483646 w 17283"/>
              <a:gd name="T9" fmla="*/ 2147483646 h 745"/>
              <a:gd name="T10" fmla="*/ 2147483646 w 17283"/>
              <a:gd name="T11" fmla="*/ 2147483646 h 745"/>
              <a:gd name="T12" fmla="*/ 2147483646 w 17283"/>
              <a:gd name="T13" fmla="*/ 2147483646 h 745"/>
              <a:gd name="T14" fmla="*/ 2147483646 w 17283"/>
              <a:gd name="T15" fmla="*/ 2147483646 h 745"/>
              <a:gd name="T16" fmla="*/ 2147483646 w 17283"/>
              <a:gd name="T17" fmla="*/ 2147483646 h 745"/>
              <a:gd name="T18" fmla="*/ 2147483646 w 17283"/>
              <a:gd name="T19" fmla="*/ 2147483646 h 745"/>
              <a:gd name="T20" fmla="*/ 2147483646 w 17283"/>
              <a:gd name="T21" fmla="*/ 2147483646 h 745"/>
              <a:gd name="T22" fmla="*/ 2147483646 w 17283"/>
              <a:gd name="T23" fmla="*/ 2147483646 h 745"/>
              <a:gd name="T24" fmla="*/ 2147483646 w 17283"/>
              <a:gd name="T25" fmla="*/ 2147483646 h 745"/>
              <a:gd name="T26" fmla="*/ 2147483646 w 17283"/>
              <a:gd name="T27" fmla="*/ 2147483646 h 745"/>
              <a:gd name="T28" fmla="*/ 2147483646 w 17283"/>
              <a:gd name="T29" fmla="*/ 2147483646 h 745"/>
              <a:gd name="T30" fmla="*/ 2147483646 w 17283"/>
              <a:gd name="T31" fmla="*/ 2147483646 h 745"/>
              <a:gd name="T32" fmla="*/ 2147483646 w 17283"/>
              <a:gd name="T33" fmla="*/ 2147483646 h 745"/>
              <a:gd name="T34" fmla="*/ 2147483646 w 17283"/>
              <a:gd name="T35" fmla="*/ 2147483646 h 745"/>
              <a:gd name="T36" fmla="*/ 2147483646 w 17283"/>
              <a:gd name="T37" fmla="*/ 2147483646 h 745"/>
              <a:gd name="T38" fmla="*/ 2147483646 w 17283"/>
              <a:gd name="T39" fmla="*/ 2147483646 h 745"/>
              <a:gd name="T40" fmla="*/ 2147483646 w 17283"/>
              <a:gd name="T41" fmla="*/ 2147483646 h 745"/>
              <a:gd name="T42" fmla="*/ 2147483646 w 17283"/>
              <a:gd name="T43" fmla="*/ 2147483646 h 745"/>
              <a:gd name="T44" fmla="*/ 2147483646 w 17283"/>
              <a:gd name="T45" fmla="*/ 2147483646 h 745"/>
              <a:gd name="T46" fmla="*/ 2147483646 w 17283"/>
              <a:gd name="T47" fmla="*/ 2147483646 h 745"/>
              <a:gd name="T48" fmla="*/ 2147483646 w 17283"/>
              <a:gd name="T49" fmla="*/ 2147483646 h 745"/>
              <a:gd name="T50" fmla="*/ 2147483646 w 17283"/>
              <a:gd name="T51" fmla="*/ 2147483646 h 745"/>
              <a:gd name="T52" fmla="*/ 2147483646 w 17283"/>
              <a:gd name="T53" fmla="*/ 2147483646 h 745"/>
              <a:gd name="T54" fmla="*/ 2147483646 w 17283"/>
              <a:gd name="T55" fmla="*/ 2147483646 h 745"/>
              <a:gd name="T56" fmla="*/ 2147483646 w 17283"/>
              <a:gd name="T57" fmla="*/ 2147483646 h 745"/>
              <a:gd name="T58" fmla="*/ 2147483646 w 17283"/>
              <a:gd name="T59" fmla="*/ 2147483646 h 745"/>
              <a:gd name="T60" fmla="*/ 2147483646 w 17283"/>
              <a:gd name="T61" fmla="*/ 2147483646 h 745"/>
              <a:gd name="T62" fmla="*/ 2147483646 w 17283"/>
              <a:gd name="T63" fmla="*/ 2147483646 h 745"/>
              <a:gd name="T64" fmla="*/ 2147483646 w 17283"/>
              <a:gd name="T65" fmla="*/ 2147483646 h 745"/>
              <a:gd name="T66" fmla="*/ 2147483646 w 17283"/>
              <a:gd name="T67" fmla="*/ 0 h 7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zh-TW" altLang="en-US" sz="1600" b="1">
              <a:solidFill>
                <a:srgbClr val="000000"/>
              </a:solidFill>
              <a:latin typeface="Arial" panose="020B0604020202020204" pitchFamily="34" charset="0"/>
              <a:ea typeface="新細明體"/>
            </a:endParaRPr>
          </a:p>
        </p:txBody>
      </p:sp>
      <p:sp>
        <p:nvSpPr>
          <p:cNvPr id="1030" name="Rectangle 15"/>
          <p:cNvSpPr>
            <a:spLocks noChangeArrowheads="1"/>
          </p:cNvSpPr>
          <p:nvPr/>
        </p:nvSpPr>
        <p:spPr bwMode="auto">
          <a:xfrm>
            <a:off x="-143933" y="6276976"/>
            <a:ext cx="2207684" cy="3206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defRPr/>
            </a:pPr>
            <a:r>
              <a:rPr lang="zh-TW" altLang="zh-TW" sz="800" b="0">
                <a:solidFill>
                  <a:srgbClr val="5F5F5F"/>
                </a:solidFill>
              </a:rPr>
              <a:t>www.looptelecom.com</a:t>
            </a:r>
            <a:endParaRPr lang="en-US" altLang="zh-TW" sz="800" b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760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</p:sldLayoutIdLst>
  <p:transition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6" descr="ZZ109010(2)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" y="0"/>
            <a:ext cx="122131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reeform 36"/>
          <p:cNvSpPr>
            <a:spLocks/>
          </p:cNvSpPr>
          <p:nvPr userDrawn="1"/>
        </p:nvSpPr>
        <p:spPr bwMode="auto">
          <a:xfrm>
            <a:off x="1" y="6381328"/>
            <a:ext cx="12240684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9217981-E4CE-48C2-8638-55EC436452DD}" type="datetime1">
              <a:rPr kumimoji="0"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2025/11/26</a:t>
            </a:fld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" name="Freeform 35"/>
          <p:cNvSpPr>
            <a:spLocks/>
          </p:cNvSpPr>
          <p:nvPr userDrawn="1"/>
        </p:nvSpPr>
        <p:spPr bwMode="auto">
          <a:xfrm>
            <a:off x="1" y="0"/>
            <a:ext cx="12240684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379383" y="6597352"/>
            <a:ext cx="34544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8BD0B4E-BE18-4DE7-9F00-41C0B7841A53}" type="slidenum">
              <a:rPr kumimoji="0" lang="zh-TW" altLang="en-US" smtClea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86334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6" r:id="rId1"/>
    <p:sldLayoutId id="2147484097" r:id="rId2"/>
    <p:sldLayoutId id="2147484098" r:id="rId3"/>
    <p:sldLayoutId id="2147484099" r:id="rId4"/>
    <p:sldLayoutId id="2147484100" r:id="rId5"/>
    <p:sldLayoutId id="2147484101" r:id="rId6"/>
    <p:sldLayoutId id="2147484102" r:id="rId7"/>
    <p:sldLayoutId id="2147484103" r:id="rId8"/>
    <p:sldLayoutId id="2147484104" r:id="rId9"/>
    <p:sldLayoutId id="2147484105" r:id="rId10"/>
    <p:sldLayoutId id="2147484106" r:id="rId11"/>
    <p:sldLayoutId id="2147484107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6" descr="ZZ109010(2)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" y="0"/>
            <a:ext cx="122131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reeform 36"/>
          <p:cNvSpPr>
            <a:spLocks/>
          </p:cNvSpPr>
          <p:nvPr userDrawn="1"/>
        </p:nvSpPr>
        <p:spPr bwMode="auto">
          <a:xfrm>
            <a:off x="1" y="6381328"/>
            <a:ext cx="12240684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9217981-E4CE-48C2-8638-55EC436452DD}" type="datetime1">
              <a:rPr kumimoji="0"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2025/11/26</a:t>
            </a:fld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" name="Freeform 35"/>
          <p:cNvSpPr>
            <a:spLocks/>
          </p:cNvSpPr>
          <p:nvPr userDrawn="1"/>
        </p:nvSpPr>
        <p:spPr bwMode="auto">
          <a:xfrm>
            <a:off x="1" y="0"/>
            <a:ext cx="12240684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379383" y="6597352"/>
            <a:ext cx="34544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8BD0B4E-BE18-4DE7-9F00-41C0B7841A53}" type="slidenum">
              <a:rPr kumimoji="0" lang="zh-TW" altLang="en-US" smtClea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95579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9" r:id="rId1"/>
    <p:sldLayoutId id="2147484110" r:id="rId2"/>
    <p:sldLayoutId id="2147484195" r:id="rId3"/>
    <p:sldLayoutId id="2147484111" r:id="rId4"/>
    <p:sldLayoutId id="2147484112" r:id="rId5"/>
    <p:sldLayoutId id="2147484113" r:id="rId6"/>
    <p:sldLayoutId id="2147484114" r:id="rId7"/>
    <p:sldLayoutId id="2147484115" r:id="rId8"/>
    <p:sldLayoutId id="2147484116" r:id="rId9"/>
    <p:sldLayoutId id="2147484117" r:id="rId10"/>
    <p:sldLayoutId id="2147484118" r:id="rId11"/>
    <p:sldLayoutId id="2147484119" r:id="rId12"/>
    <p:sldLayoutId id="2147484120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6" descr="ZZ109010(2)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" y="0"/>
            <a:ext cx="122131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reeform 36"/>
          <p:cNvSpPr>
            <a:spLocks/>
          </p:cNvSpPr>
          <p:nvPr userDrawn="1"/>
        </p:nvSpPr>
        <p:spPr bwMode="auto">
          <a:xfrm>
            <a:off x="1" y="6381328"/>
            <a:ext cx="12240684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9217981-E4CE-48C2-8638-55EC436452DD}" type="datetime1">
              <a:rPr kumimoji="0"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2025/11/26</a:t>
            </a:fld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" name="Freeform 35"/>
          <p:cNvSpPr>
            <a:spLocks/>
          </p:cNvSpPr>
          <p:nvPr userDrawn="1"/>
        </p:nvSpPr>
        <p:spPr bwMode="auto">
          <a:xfrm>
            <a:off x="1" y="0"/>
            <a:ext cx="12240684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379383" y="6597352"/>
            <a:ext cx="34544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8BD0B4E-BE18-4DE7-9F00-41C0B7841A53}" type="slidenum">
              <a:rPr kumimoji="0" lang="zh-TW" altLang="en-US" smtClea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8045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8" r:id="rId1"/>
    <p:sldLayoutId id="2147484169" r:id="rId2"/>
    <p:sldLayoutId id="2147484170" r:id="rId3"/>
    <p:sldLayoutId id="2147484171" r:id="rId4"/>
    <p:sldLayoutId id="2147484172" r:id="rId5"/>
    <p:sldLayoutId id="2147484173" r:id="rId6"/>
    <p:sldLayoutId id="2147484174" r:id="rId7"/>
    <p:sldLayoutId id="2147484175" r:id="rId8"/>
    <p:sldLayoutId id="2147484176" r:id="rId9"/>
    <p:sldLayoutId id="2147484177" r:id="rId10"/>
    <p:sldLayoutId id="2147484178" r:id="rId11"/>
    <p:sldLayoutId id="2147484179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2.jpeg"/><Relationship Id="rId12" Type="http://schemas.openxmlformats.org/officeDocument/2006/relationships/image" Target="../media/image37.png"/><Relationship Id="rId2" Type="http://schemas.openxmlformats.org/officeDocument/2006/relationships/slideLayout" Target="../slideLayouts/slideLayout99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41.png"/><Relationship Id="rId18" Type="http://schemas.openxmlformats.org/officeDocument/2006/relationships/image" Target="../media/image54.png"/><Relationship Id="rId26" Type="http://schemas.openxmlformats.org/officeDocument/2006/relationships/image" Target="../media/image61.jpeg"/><Relationship Id="rId3" Type="http://schemas.openxmlformats.org/officeDocument/2006/relationships/image" Target="../media/image42.png"/><Relationship Id="rId21" Type="http://schemas.openxmlformats.org/officeDocument/2006/relationships/image" Target="../media/image56.png"/><Relationship Id="rId7" Type="http://schemas.openxmlformats.org/officeDocument/2006/relationships/image" Target="../media/image46.jpeg"/><Relationship Id="rId12" Type="http://schemas.openxmlformats.org/officeDocument/2006/relationships/oleObject" Target="../embeddings/oleObject1.bin"/><Relationship Id="rId17" Type="http://schemas.openxmlformats.org/officeDocument/2006/relationships/image" Target="../media/image53.png"/><Relationship Id="rId25" Type="http://schemas.openxmlformats.org/officeDocument/2006/relationships/image" Target="../media/image60.png"/><Relationship Id="rId2" Type="http://schemas.openxmlformats.org/officeDocument/2006/relationships/slideLayout" Target="../slideLayouts/slideLayout81.xml"/><Relationship Id="rId16" Type="http://schemas.openxmlformats.org/officeDocument/2006/relationships/image" Target="../media/image52.png"/><Relationship Id="rId20" Type="http://schemas.openxmlformats.org/officeDocument/2006/relationships/image" Target="../media/image55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45.png"/><Relationship Id="rId11" Type="http://schemas.openxmlformats.org/officeDocument/2006/relationships/image" Target="../media/image49.jpg"/><Relationship Id="rId24" Type="http://schemas.openxmlformats.org/officeDocument/2006/relationships/image" Target="../media/image59.png"/><Relationship Id="rId5" Type="http://schemas.openxmlformats.org/officeDocument/2006/relationships/image" Target="../media/image44.jpeg"/><Relationship Id="rId15" Type="http://schemas.openxmlformats.org/officeDocument/2006/relationships/image" Target="../media/image51.png"/><Relationship Id="rId23" Type="http://schemas.openxmlformats.org/officeDocument/2006/relationships/image" Target="../media/image58.png"/><Relationship Id="rId28" Type="http://schemas.openxmlformats.org/officeDocument/2006/relationships/image" Target="../media/image63.jpeg"/><Relationship Id="rId10" Type="http://schemas.openxmlformats.org/officeDocument/2006/relationships/image" Target="../media/image39.png"/><Relationship Id="rId19" Type="http://schemas.openxmlformats.org/officeDocument/2006/relationships/image" Target="../media/image38.png"/><Relationship Id="rId4" Type="http://schemas.openxmlformats.org/officeDocument/2006/relationships/image" Target="../media/image43.jpeg"/><Relationship Id="rId9" Type="http://schemas.openxmlformats.org/officeDocument/2006/relationships/image" Target="../media/image48.png"/><Relationship Id="rId14" Type="http://schemas.openxmlformats.org/officeDocument/2006/relationships/image" Target="../media/image50.png"/><Relationship Id="rId22" Type="http://schemas.openxmlformats.org/officeDocument/2006/relationships/image" Target="../media/image57.png"/><Relationship Id="rId27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9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9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9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9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1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5303912" y="908721"/>
            <a:ext cx="1511300" cy="550863"/>
            <a:chOff x="340" y="164"/>
            <a:chExt cx="952" cy="347"/>
          </a:xfrm>
        </p:grpSpPr>
        <p:sp>
          <p:nvSpPr>
            <p:cNvPr id="5" name="Rectangle 21"/>
            <p:cNvSpPr>
              <a:spLocks noChangeArrowheads="1"/>
            </p:cNvSpPr>
            <p:nvPr/>
          </p:nvSpPr>
          <p:spPr bwMode="auto">
            <a:xfrm>
              <a:off x="340" y="164"/>
              <a:ext cx="952" cy="34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  <a:latin typeface="Calibri"/>
                <a:ea typeface="新細明體" pitchFamily="18" charset="-120"/>
              </a:endParaRPr>
            </a:p>
          </p:txBody>
        </p:sp>
        <p:pic>
          <p:nvPicPr>
            <p:cNvPr id="6" name="Picture 22" descr="Logo(新版)-標準色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0" y="164"/>
              <a:ext cx="952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30"/>
          <p:cNvSpPr>
            <a:spLocks noChangeArrowheads="1"/>
          </p:cNvSpPr>
          <p:nvPr/>
        </p:nvSpPr>
        <p:spPr bwMode="auto">
          <a:xfrm>
            <a:off x="5207869" y="1459584"/>
            <a:ext cx="17033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200" dirty="0">
                <a:solidFill>
                  <a:srgbClr val="0175C0"/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200" dirty="0">
              <a:solidFill>
                <a:srgbClr val="0175C0"/>
              </a:solidFill>
              <a:ea typeface="新細明體" pitchFamily="18" charset="-120"/>
              <a:cs typeface="Arial" charset="0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3E2FB983-11A5-49D9-BC99-EBF6636DA76C}"/>
              </a:ext>
            </a:extLst>
          </p:cNvPr>
          <p:cNvGrpSpPr/>
          <p:nvPr/>
        </p:nvGrpSpPr>
        <p:grpSpPr>
          <a:xfrm>
            <a:off x="8184232" y="2708920"/>
            <a:ext cx="3646186" cy="2640050"/>
            <a:chOff x="5508104" y="2705759"/>
            <a:chExt cx="4032448" cy="2919726"/>
          </a:xfrm>
        </p:grpSpPr>
        <p:sp>
          <p:nvSpPr>
            <p:cNvPr id="15" name="六邊形 14">
              <a:extLst>
                <a:ext uri="{FF2B5EF4-FFF2-40B4-BE49-F238E27FC236}">
                  <a16:creationId xmlns:a16="http://schemas.microsoft.com/office/drawing/2014/main" id="{737297D3-FC08-448E-8720-201116028916}"/>
                </a:ext>
              </a:extLst>
            </p:cNvPr>
            <p:cNvSpPr/>
            <p:nvPr/>
          </p:nvSpPr>
          <p:spPr>
            <a:xfrm>
              <a:off x="7295906" y="2705759"/>
              <a:ext cx="2244646" cy="1935040"/>
            </a:xfrm>
            <a:prstGeom prst="hexagon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六邊形 15">
              <a:extLst>
                <a:ext uri="{FF2B5EF4-FFF2-40B4-BE49-F238E27FC236}">
                  <a16:creationId xmlns:a16="http://schemas.microsoft.com/office/drawing/2014/main" id="{D9F16E79-298D-4547-B2E4-8BAECB4DAFBC}"/>
                </a:ext>
              </a:extLst>
            </p:cNvPr>
            <p:cNvSpPr/>
            <p:nvPr/>
          </p:nvSpPr>
          <p:spPr>
            <a:xfrm>
              <a:off x="5508104" y="3690445"/>
              <a:ext cx="2244646" cy="1935040"/>
            </a:xfrm>
            <a:prstGeom prst="hexagon">
              <a:avLst/>
            </a:prstGeom>
            <a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66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3071812" y="2746921"/>
            <a:ext cx="604837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法說會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3200" b="1" dirty="0">
              <a:solidFill>
                <a:srgbClr val="0000CC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2025</a:t>
            </a:r>
            <a:r>
              <a:rPr kumimoji="0" lang="zh-TW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年</a:t>
            </a:r>
            <a:r>
              <a:rPr kumimoji="0" lang="en-US" altLang="zh-TW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11</a:t>
            </a:r>
            <a:r>
              <a:rPr kumimoji="0" lang="zh-TW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月</a:t>
            </a:r>
            <a:r>
              <a:rPr kumimoji="0" lang="en-US" altLang="zh-TW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27</a:t>
            </a:r>
            <a:r>
              <a:rPr kumimoji="0" lang="zh-TW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日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200" b="1" dirty="0">
              <a:solidFill>
                <a:srgbClr val="0000CC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微軟正黑體" panose="020B0604030504040204" pitchFamily="34" charset="-120"/>
              </a:rPr>
              <a:t>葉茂林博士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151599A1-D874-F819-8657-874023638C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6015" y="1610428"/>
            <a:ext cx="6261135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288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41" name="投影片編號版面配置區 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379383" y="6596953"/>
            <a:ext cx="3454400" cy="26064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69BFB3-19B1-4D7C-897C-B4E064C6BC64}" type="slidenum">
              <a:rPr lang="en-US" altLang="zh-TW" sz="1200">
                <a:solidFill>
                  <a:prstClr val="white"/>
                </a:solidFill>
                <a:latin typeface="Arial" charset="0"/>
                <a:ea typeface="新細明體" charset="-12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zh-TW" sz="1200" dirty="0">
              <a:solidFill>
                <a:prstClr val="white"/>
              </a:solidFill>
              <a:latin typeface="Arial" charset="0"/>
              <a:ea typeface="新細明體" charset="-120"/>
            </a:endParaRP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A0627259-8429-D165-68D1-BF53256EE567}"/>
              </a:ext>
            </a:extLst>
          </p:cNvPr>
          <p:cNvCxnSpPr/>
          <p:nvPr/>
        </p:nvCxnSpPr>
        <p:spPr>
          <a:xfrm flipV="1">
            <a:off x="234239" y="3394277"/>
            <a:ext cx="11985625" cy="30956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9CEF69AB-A5D9-ACE1-F77D-00C7EB82A02A}"/>
              </a:ext>
            </a:extLst>
          </p:cNvPr>
          <p:cNvCxnSpPr/>
          <p:nvPr/>
        </p:nvCxnSpPr>
        <p:spPr>
          <a:xfrm flipV="1">
            <a:off x="272900" y="1688629"/>
            <a:ext cx="11985625" cy="30956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loud 39">
            <a:extLst>
              <a:ext uri="{FF2B5EF4-FFF2-40B4-BE49-F238E27FC236}">
                <a16:creationId xmlns:a16="http://schemas.microsoft.com/office/drawing/2014/main" id="{CC5816F5-05A1-F68B-2E53-1DDA0875EB78}"/>
              </a:ext>
            </a:extLst>
          </p:cNvPr>
          <p:cNvSpPr/>
          <p:nvPr/>
        </p:nvSpPr>
        <p:spPr>
          <a:xfrm>
            <a:off x="1423838" y="525524"/>
            <a:ext cx="2079623" cy="3009033"/>
          </a:xfrm>
          <a:prstGeom prst="cloud">
            <a:avLst/>
          </a:prstGeom>
          <a:gradFill>
            <a:gsLst>
              <a:gs pos="0">
                <a:srgbClr val="4BACC6">
                  <a:lumMod val="5000"/>
                  <a:lumOff val="95000"/>
                </a:srgbClr>
              </a:gs>
              <a:gs pos="37000">
                <a:srgbClr val="4BACC6">
                  <a:lumMod val="45000"/>
                  <a:lumOff val="55000"/>
                </a:srgbClr>
              </a:gs>
              <a:gs pos="68000">
                <a:srgbClr val="4BACC6">
                  <a:lumMod val="45000"/>
                  <a:lumOff val="55000"/>
                </a:srgbClr>
              </a:gs>
              <a:gs pos="100000">
                <a:srgbClr val="4BACC6">
                  <a:lumMod val="30000"/>
                  <a:lumOff val="70000"/>
                </a:srgbClr>
              </a:gs>
            </a:gsLst>
            <a:path path="circle">
              <a:fillToRect l="50000" t="50000" r="50000" b="50000"/>
            </a:path>
          </a:gra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Cloud 39">
            <a:extLst>
              <a:ext uri="{FF2B5EF4-FFF2-40B4-BE49-F238E27FC236}">
                <a16:creationId xmlns:a16="http://schemas.microsoft.com/office/drawing/2014/main" id="{9C801AA9-02AE-40E2-7ECC-50820C104C28}"/>
              </a:ext>
            </a:extLst>
          </p:cNvPr>
          <p:cNvSpPr/>
          <p:nvPr/>
        </p:nvSpPr>
        <p:spPr>
          <a:xfrm>
            <a:off x="1522259" y="2090182"/>
            <a:ext cx="1669013" cy="1267226"/>
          </a:xfrm>
          <a:prstGeom prst="cloud">
            <a:avLst/>
          </a:prstGeom>
          <a:gradFill>
            <a:gsLst>
              <a:gs pos="0">
                <a:srgbClr val="4BACC6">
                  <a:lumMod val="5000"/>
                  <a:lumOff val="95000"/>
                </a:srgbClr>
              </a:gs>
              <a:gs pos="37000">
                <a:srgbClr val="4BACC6">
                  <a:lumMod val="45000"/>
                  <a:lumOff val="55000"/>
                </a:srgbClr>
              </a:gs>
              <a:gs pos="68000">
                <a:srgbClr val="4BACC6">
                  <a:lumMod val="45000"/>
                  <a:lumOff val="55000"/>
                </a:srgbClr>
              </a:gs>
              <a:gs pos="100000">
                <a:srgbClr val="4BACC6">
                  <a:lumMod val="30000"/>
                  <a:lumOff val="70000"/>
                </a:srgbClr>
              </a:gs>
            </a:gsLst>
            <a:path path="circle">
              <a:fillToRect l="50000" t="50000" r="50000" b="50000"/>
            </a:path>
          </a:gra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A463DB8-2FF2-EC9D-846D-5777750FA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9263" y="3605213"/>
            <a:ext cx="13922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O9500R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Hybrid (</a:t>
            </a:r>
            <a:r>
              <a:rPr kumimoji="0" lang="en-US" altLang="zh-TW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SDH/SONET</a:t>
            </a: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/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L2/CE/L3/MPLS)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Transport/Access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all-in-one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3ABFA2D-CA17-8591-0E98-E027400A19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8963" y="3836988"/>
            <a:ext cx="21605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G7800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Hybrid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(</a:t>
            </a:r>
            <a:r>
              <a:rPr kumimoji="0" lang="en-US" altLang="zh-TW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MPLS</a:t>
            </a: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/SDH/SONET/</a:t>
            </a:r>
            <a:r>
              <a:rPr kumimoji="0" lang="en-US" altLang="zh-TW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Muxponder</a:t>
            </a: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OTN/Transport/Access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All-in-one</a:t>
            </a:r>
          </a:p>
        </p:txBody>
      </p:sp>
      <p:cxnSp>
        <p:nvCxnSpPr>
          <p:cNvPr id="13" name="直線接點 283">
            <a:extLst>
              <a:ext uri="{FF2B5EF4-FFF2-40B4-BE49-F238E27FC236}">
                <a16:creationId xmlns:a16="http://schemas.microsoft.com/office/drawing/2014/main" id="{5F20685F-4A3A-E750-941C-3229A7F943E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03063" y="4421188"/>
            <a:ext cx="11985625" cy="26987"/>
          </a:xfrm>
          <a:prstGeom prst="line">
            <a:avLst/>
          </a:prstGeom>
          <a:noFill/>
          <a:ln w="28575" algn="ctr">
            <a:solidFill>
              <a:srgbClr val="5B9BD5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直線接點 284">
            <a:extLst>
              <a:ext uri="{FF2B5EF4-FFF2-40B4-BE49-F238E27FC236}">
                <a16:creationId xmlns:a16="http://schemas.microsoft.com/office/drawing/2014/main" id="{A07FA1E9-253D-706B-0647-54B73E4CDBA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03063" y="3394075"/>
            <a:ext cx="11985625" cy="26988"/>
          </a:xfrm>
          <a:prstGeom prst="line">
            <a:avLst/>
          </a:prstGeom>
          <a:noFill/>
          <a:ln w="28575" algn="ctr">
            <a:solidFill>
              <a:srgbClr val="5B9BD5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直線接點 285">
            <a:extLst>
              <a:ext uri="{FF2B5EF4-FFF2-40B4-BE49-F238E27FC236}">
                <a16:creationId xmlns:a16="http://schemas.microsoft.com/office/drawing/2014/main" id="{3F295386-9B97-8040-1A87-48924E5738C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95367" y="1690688"/>
            <a:ext cx="11987213" cy="28575"/>
          </a:xfrm>
          <a:prstGeom prst="line">
            <a:avLst/>
          </a:prstGeom>
          <a:noFill/>
          <a:ln w="28575" algn="ctr">
            <a:solidFill>
              <a:srgbClr val="5B9BD5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直線接點 286">
            <a:extLst>
              <a:ext uri="{FF2B5EF4-FFF2-40B4-BE49-F238E27FC236}">
                <a16:creationId xmlns:a16="http://schemas.microsoft.com/office/drawing/2014/main" id="{800999B3-CF11-5124-733A-8C32D0FBF61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36375" y="95250"/>
            <a:ext cx="11985625" cy="26988"/>
          </a:xfrm>
          <a:prstGeom prst="line">
            <a:avLst/>
          </a:prstGeom>
          <a:noFill/>
          <a:ln w="6350" algn="ctr">
            <a:solidFill>
              <a:srgbClr val="5B9BD5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0732FE7-AAEF-165F-7DCC-539741FA4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12" y="4445000"/>
            <a:ext cx="1369286" cy="30777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Converter Layer</a:t>
            </a:r>
            <a:endParaRPr kumimoji="0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5E169028-2532-D96E-A924-8F22E2154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12" y="3921125"/>
            <a:ext cx="1120820" cy="30777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Access Layer</a:t>
            </a:r>
            <a:endParaRPr kumimoji="0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9F1D589E-94AD-41D7-27E3-CB77B477F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337" y="2351088"/>
            <a:ext cx="1354858" cy="30777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Transport Layer</a:t>
            </a:r>
            <a:endParaRPr kumimoji="0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778B4C4-1AA0-7ECD-C1F6-E3997905DC69}"/>
              </a:ext>
            </a:extLst>
          </p:cNvPr>
          <p:cNvSpPr/>
          <p:nvPr/>
        </p:nvSpPr>
        <p:spPr>
          <a:xfrm>
            <a:off x="10396388" y="1658938"/>
            <a:ext cx="1516062" cy="647700"/>
          </a:xfrm>
          <a:prstGeom prst="rect">
            <a:avLst/>
          </a:prstGeom>
          <a:solidFill>
            <a:srgbClr val="8061A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MPLS-TP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L2/CE/L3;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10G/</a:t>
            </a:r>
            <a:r>
              <a:rPr kumimoji="0" lang="en-US" altLang="zh-TW" sz="12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100G</a:t>
            </a:r>
            <a:r>
              <a:rPr kumimoji="0" lang="en-US" altLang="zh-TW" sz="1200" b="0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7B893F6D-2256-4BAA-C910-447B962B7E44}"/>
              </a:ext>
            </a:extLst>
          </p:cNvPr>
          <p:cNvSpPr/>
          <p:nvPr/>
        </p:nvSpPr>
        <p:spPr>
          <a:xfrm>
            <a:off x="10396388" y="2316163"/>
            <a:ext cx="1516062" cy="339725"/>
          </a:xfrm>
          <a:prstGeom prst="rect">
            <a:avLst/>
          </a:prstGeom>
          <a:solidFill>
            <a:srgbClr val="FF99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SDH/SONET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Access/SNCP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24E780CF-02F1-43E6-37C6-0C93C57CC92D}"/>
              </a:ext>
            </a:extLst>
          </p:cNvPr>
          <p:cNvSpPr/>
          <p:nvPr/>
        </p:nvSpPr>
        <p:spPr>
          <a:xfrm>
            <a:off x="10404325" y="2671763"/>
            <a:ext cx="1516063" cy="201612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PDH/TDM/MCC</a:t>
            </a:r>
            <a:endParaRPr kumimoji="0" lang="zh-TW" altLang="en-US" sz="1200" b="0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56B56F61-1812-E960-3C13-7E89634908AB}"/>
              </a:ext>
            </a:extLst>
          </p:cNvPr>
          <p:cNvSpPr/>
          <p:nvPr/>
        </p:nvSpPr>
        <p:spPr>
          <a:xfrm>
            <a:off x="10396388" y="1500188"/>
            <a:ext cx="1514475" cy="158750"/>
          </a:xfrm>
          <a:prstGeom prst="rect">
            <a:avLst/>
          </a:prstGeom>
          <a:solidFill>
            <a:srgbClr val="ED7D31">
              <a:lumMod val="75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OTN</a:t>
            </a:r>
            <a:endParaRPr kumimoji="0" lang="zh-TW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26" name="Picture 3">
            <a:extLst>
              <a:ext uri="{FF2B5EF4-FFF2-40B4-BE49-F238E27FC236}">
                <a16:creationId xmlns:a16="http://schemas.microsoft.com/office/drawing/2014/main" id="{DE5293B8-B2DE-4079-CB3C-A9C994A11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/>
        </p:blipFill>
        <p:spPr bwMode="auto">
          <a:xfrm>
            <a:off x="3578075" y="862013"/>
            <a:ext cx="933450" cy="496887"/>
          </a:xfrm>
          <a:prstGeom prst="rect">
            <a:avLst/>
          </a:prstGeom>
          <a:noFill/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2EC9BFFB-3146-1F52-A3B7-2E9ACE27A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98732" y="1131381"/>
            <a:ext cx="1587074" cy="298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 descr="A with CCPA side-small">
            <a:extLst>
              <a:ext uri="{FF2B5EF4-FFF2-40B4-BE49-F238E27FC236}">
                <a16:creationId xmlns:a16="http://schemas.microsoft.com/office/drawing/2014/main" id="{80DB7AAE-64BB-7D90-50F8-98F07154A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388" y="3652838"/>
            <a:ext cx="10112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0567F81D-4A57-3258-58CC-EA0CE74E63AE}"/>
              </a:ext>
            </a:extLst>
          </p:cNvPr>
          <p:cNvSpPr/>
          <p:nvPr/>
        </p:nvSpPr>
        <p:spPr>
          <a:xfrm>
            <a:off x="10413850" y="3095625"/>
            <a:ext cx="1512888" cy="1968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HSR/PRP/61850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6EF23BBD-81DD-1D3B-49C5-ED1D8F96AA01}"/>
              </a:ext>
            </a:extLst>
          </p:cNvPr>
          <p:cNvSpPr/>
          <p:nvPr/>
        </p:nvSpPr>
        <p:spPr>
          <a:xfrm>
            <a:off x="10413850" y="3582988"/>
            <a:ext cx="1517650" cy="5095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MACsec</a:t>
            </a:r>
            <a:r>
              <a:rPr kumimoji="0" lang="en-US" altLang="zh-TW" sz="1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; IPsec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LSPsec</a:t>
            </a:r>
            <a:r>
              <a:rPr kumimoji="0" lang="en-US" altLang="zh-TW" sz="1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end-2-end per service encryption</a:t>
            </a:r>
          </a:p>
        </p:txBody>
      </p:sp>
      <p:pic>
        <p:nvPicPr>
          <p:cNvPr id="31" name="圖片 30" descr="e15-2S-FR">
            <a:extLst>
              <a:ext uri="{FF2B5EF4-FFF2-40B4-BE49-F238E27FC236}">
                <a16:creationId xmlns:a16="http://schemas.microsoft.com/office/drawing/2014/main" id="{A3788ABC-0318-5BD7-7BCF-957311208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538" y="4622800"/>
            <a:ext cx="64135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FA8B635F-9042-C802-2B70-8573C4637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863" y="2443163"/>
            <a:ext cx="1028700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文字方塊 32">
            <a:extLst>
              <a:ext uri="{FF2B5EF4-FFF2-40B4-BE49-F238E27FC236}">
                <a16:creationId xmlns:a16="http://schemas.microsoft.com/office/drawing/2014/main" id="{D194D52F-6345-399E-A632-218782475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6138" y="3060700"/>
            <a:ext cx="145573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O9400R SDH/SONET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A1A9A9D5-EEF8-714A-A564-5F54F5171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6913" y="4908550"/>
            <a:ext cx="1682750" cy="246063"/>
          </a:xfrm>
          <a:prstGeom prst="rect">
            <a:avLst/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E1/T1 CSU/DSU (~20)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10AF8687-C6F2-9B17-AD51-FB94886BD7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700" y="4113213"/>
            <a:ext cx="1630363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Old AM3440 </a:t>
            </a:r>
            <a:r>
              <a:rPr kumimoji="0" lang="en-US" altLang="zh-TW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E1 Mux (5)</a:t>
            </a:r>
            <a:endParaRPr kumimoji="0" lang="en-US" altLang="zh-TW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303BA4D-78DA-0043-FB60-CB1D53534EC8}"/>
              </a:ext>
            </a:extLst>
          </p:cNvPr>
          <p:cNvSpPr txBox="1"/>
          <p:nvPr/>
        </p:nvSpPr>
        <p:spPr>
          <a:xfrm>
            <a:off x="3422152" y="1325746"/>
            <a:ext cx="138430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WDM1800 2022</a:t>
            </a:r>
          </a:p>
        </p:txBody>
      </p:sp>
      <p:pic>
        <p:nvPicPr>
          <p:cNvPr id="40" name="圖片 39" descr="O9500-side-view-no-bkgd">
            <a:extLst>
              <a:ext uri="{FF2B5EF4-FFF2-40B4-BE49-F238E27FC236}">
                <a16:creationId xmlns:a16="http://schemas.microsoft.com/office/drawing/2014/main" id="{8D1F31B7-195D-902C-797D-D2B6FA86D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800" y="3003550"/>
            <a:ext cx="103505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文字方塊 40">
            <a:extLst>
              <a:ext uri="{FF2B5EF4-FFF2-40B4-BE49-F238E27FC236}">
                <a16:creationId xmlns:a16="http://schemas.microsoft.com/office/drawing/2014/main" id="{697A31B1-5649-738E-6406-0DC7E3EAE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8825" y="3552825"/>
            <a:ext cx="1414463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O9500R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Transport/Access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all-in-one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AE6168F4-20EE-4248-D972-DA3B41F9C299}"/>
              </a:ext>
            </a:extLst>
          </p:cNvPr>
          <p:cNvSpPr/>
          <p:nvPr/>
        </p:nvSpPr>
        <p:spPr>
          <a:xfrm>
            <a:off x="4679800" y="1849438"/>
            <a:ext cx="957263" cy="271462"/>
          </a:xfrm>
          <a:prstGeom prst="rect">
            <a:avLst/>
          </a:prstGeom>
          <a:solidFill>
            <a:srgbClr val="FF99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SDH/SONET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18B407E6-A3F8-742B-9C37-D5BB2CE4A896}"/>
              </a:ext>
            </a:extLst>
          </p:cNvPr>
          <p:cNvSpPr/>
          <p:nvPr/>
        </p:nvSpPr>
        <p:spPr>
          <a:xfrm>
            <a:off x="6030763" y="1870075"/>
            <a:ext cx="957262" cy="277813"/>
          </a:xfrm>
          <a:prstGeom prst="rect">
            <a:avLst/>
          </a:prstGeom>
          <a:solidFill>
            <a:srgbClr val="8061A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MPLS-TP</a:t>
            </a:r>
          </a:p>
        </p:txBody>
      </p:sp>
      <p:cxnSp>
        <p:nvCxnSpPr>
          <p:cNvPr id="44" name="直線單箭頭接點 43">
            <a:extLst>
              <a:ext uri="{FF2B5EF4-FFF2-40B4-BE49-F238E27FC236}">
                <a16:creationId xmlns:a16="http://schemas.microsoft.com/office/drawing/2014/main" id="{01283920-09AE-2201-151B-FA531FC1EA75}"/>
              </a:ext>
            </a:extLst>
          </p:cNvPr>
          <p:cNvCxnSpPr>
            <a:cxnSpLocks/>
          </p:cNvCxnSpPr>
          <p:nvPr/>
        </p:nvCxnSpPr>
        <p:spPr>
          <a:xfrm>
            <a:off x="5668813" y="2032000"/>
            <a:ext cx="322262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圖片 44">
            <a:extLst>
              <a:ext uri="{FF2B5EF4-FFF2-40B4-BE49-F238E27FC236}">
                <a16:creationId xmlns:a16="http://schemas.microsoft.com/office/drawing/2014/main" id="{FC315F43-A282-091D-808D-EF27026BC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700" y="3060700"/>
            <a:ext cx="85407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矩形 45">
            <a:extLst>
              <a:ext uri="{FF2B5EF4-FFF2-40B4-BE49-F238E27FC236}">
                <a16:creationId xmlns:a16="http://schemas.microsoft.com/office/drawing/2014/main" id="{B012BC7F-F131-3289-EEAF-63BBF69C68D2}"/>
              </a:ext>
            </a:extLst>
          </p:cNvPr>
          <p:cNvSpPr/>
          <p:nvPr/>
        </p:nvSpPr>
        <p:spPr>
          <a:xfrm>
            <a:off x="10409088" y="2862263"/>
            <a:ext cx="1522412" cy="2333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100M/1G; </a:t>
            </a:r>
            <a:r>
              <a:rPr kumimoji="0" lang="en-US" altLang="zh-TW" sz="10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PoE</a:t>
            </a:r>
            <a:r>
              <a:rPr kumimoji="0" lang="en-US" altLang="zh-TW" sz="1000" b="0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;</a:t>
            </a:r>
            <a:endParaRPr kumimoji="0" lang="en-US" altLang="zh-TW" sz="1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98399CCE-34BA-9DEF-C7E7-AF420B6B2052}"/>
              </a:ext>
            </a:extLst>
          </p:cNvPr>
          <p:cNvSpPr/>
          <p:nvPr/>
        </p:nvSpPr>
        <p:spPr>
          <a:xfrm>
            <a:off x="10417025" y="4078288"/>
            <a:ext cx="1511300" cy="460375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70% FPGA based for Customization and Adaption to Future</a:t>
            </a: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792C664F-3784-2177-AF40-F2E47E708097}"/>
              </a:ext>
            </a:extLst>
          </p:cNvPr>
          <p:cNvSpPr/>
          <p:nvPr/>
        </p:nvSpPr>
        <p:spPr>
          <a:xfrm>
            <a:off x="10413850" y="3306763"/>
            <a:ext cx="1512888" cy="282575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Protections: Transport, Access, </a:t>
            </a:r>
            <a:r>
              <a:rPr kumimoji="0" lang="en-US" altLang="zh-TW" sz="1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end-2-end hitless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AB81CE92-9DF5-D132-D2F8-59DD2A9FF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8413" y="5068888"/>
            <a:ext cx="611187" cy="2460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1992</a:t>
            </a:r>
            <a:endParaRPr kumimoji="0" lang="zh-TW" alt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E939E8DF-8B97-DC44-FC28-B8F286DA0B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0150" y="4249738"/>
            <a:ext cx="746125" cy="2460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2000</a:t>
            </a:r>
            <a:endParaRPr kumimoji="0" lang="zh-TW" alt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60CC1FA2-6D02-3533-C449-757B16C58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650" y="3194050"/>
            <a:ext cx="620713" cy="2460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2007</a:t>
            </a:r>
            <a:endParaRPr kumimoji="0" lang="zh-TW" alt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0E03BCDB-3E4F-96CA-7A36-0C653C4302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4750" y="3984625"/>
            <a:ext cx="620713" cy="2460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2011</a:t>
            </a:r>
            <a:endParaRPr kumimoji="0" lang="zh-TW" alt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53" name="Picture 2" descr="C:\Users\sc_wang\AppData\Local\Microsoft\Windows\Temporary Internet Files\Content.Outlook\5CH1I40S\O9400R-PTN_front_web.png">
            <a:extLst>
              <a:ext uri="{FF2B5EF4-FFF2-40B4-BE49-F238E27FC236}">
                <a16:creationId xmlns:a16="http://schemas.microsoft.com/office/drawing/2014/main" id="{2E601A32-EED8-C98D-0AE1-7ADD79E00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852963" y="2073275"/>
            <a:ext cx="928687" cy="695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4" name="文字方塊 53">
            <a:extLst>
              <a:ext uri="{FF2B5EF4-FFF2-40B4-BE49-F238E27FC236}">
                <a16:creationId xmlns:a16="http://schemas.microsoft.com/office/drawing/2014/main" id="{99DA1A6D-10EF-0975-E466-E74F9AB3F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438" y="2597150"/>
            <a:ext cx="1455737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O9400R Hybrid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SDH/SONET</a:t>
            </a: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/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L2/CE/L3/MPLS</a:t>
            </a: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6A111AD9-B0A8-FBE2-CB49-8DEC7149BC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4100" y="3040063"/>
            <a:ext cx="620713" cy="2460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2018</a:t>
            </a:r>
            <a:endParaRPr kumimoji="0" lang="zh-TW" alt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D3A77010-2DB8-65EA-F512-E804997AA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1225" y="4497388"/>
            <a:ext cx="620713" cy="2460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2022</a:t>
            </a:r>
            <a:endParaRPr kumimoji="0" lang="zh-TW" alt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05" name="文字方塊 104">
            <a:extLst>
              <a:ext uri="{FF2B5EF4-FFF2-40B4-BE49-F238E27FC236}">
                <a16:creationId xmlns:a16="http://schemas.microsoft.com/office/drawing/2014/main" id="{B6B0ECB1-0199-85A4-1F2E-3FDDA9961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7800" y="4729163"/>
            <a:ext cx="849313" cy="2460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2023/24/25</a:t>
            </a:r>
            <a:endParaRPr kumimoji="0" lang="zh-TW" alt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12" name="圖片 111">
            <a:extLst>
              <a:ext uri="{FF2B5EF4-FFF2-40B4-BE49-F238E27FC236}">
                <a16:creationId xmlns:a16="http://schemas.microsoft.com/office/drawing/2014/main" id="{E91DAD37-8C87-1F5A-AF75-1346E0060B85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rcRect/>
          <a:stretch/>
        </p:blipFill>
        <p:spPr>
          <a:xfrm>
            <a:off x="5890954" y="3599302"/>
            <a:ext cx="896937" cy="665162"/>
          </a:xfrm>
          <a:prstGeom prst="rect">
            <a:avLst/>
          </a:prstGeom>
          <a:effectLst>
            <a:outerShdw blurRad="241300" dist="63500" dir="7800000" sx="96000" sy="96000" algn="ctr" rotWithShape="0">
              <a:srgbClr val="000000">
                <a:alpha val="54000"/>
              </a:srgbClr>
            </a:outerShdw>
          </a:effectLst>
        </p:spPr>
      </p:pic>
      <p:cxnSp>
        <p:nvCxnSpPr>
          <p:cNvPr id="111616" name="接點: 肘形 111615">
            <a:extLst>
              <a:ext uri="{FF2B5EF4-FFF2-40B4-BE49-F238E27FC236}">
                <a16:creationId xmlns:a16="http://schemas.microsoft.com/office/drawing/2014/main" id="{10E5A2BE-2799-8BFF-5E47-CB6AF7F5698F}"/>
              </a:ext>
            </a:extLst>
          </p:cNvPr>
          <p:cNvCxnSpPr>
            <a:cxnSpLocks/>
          </p:cNvCxnSpPr>
          <p:nvPr/>
        </p:nvCxnSpPr>
        <p:spPr>
          <a:xfrm>
            <a:off x="1457463" y="1097386"/>
            <a:ext cx="1757076" cy="1209252"/>
          </a:xfrm>
          <a:prstGeom prst="bentConnector3">
            <a:avLst>
              <a:gd name="adj1" fmla="val 53839"/>
            </a:avLst>
          </a:prstGeom>
          <a:ln w="28575">
            <a:solidFill>
              <a:srgbClr val="E462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617" name="接點: 肘形 111616">
            <a:extLst>
              <a:ext uri="{FF2B5EF4-FFF2-40B4-BE49-F238E27FC236}">
                <a16:creationId xmlns:a16="http://schemas.microsoft.com/office/drawing/2014/main" id="{1E044DF1-EA0F-8F18-BA73-CB3934B9F4F6}"/>
              </a:ext>
            </a:extLst>
          </p:cNvPr>
          <p:cNvCxnSpPr>
            <a:cxnSpLocks/>
          </p:cNvCxnSpPr>
          <p:nvPr/>
        </p:nvCxnSpPr>
        <p:spPr>
          <a:xfrm>
            <a:off x="1467458" y="1204816"/>
            <a:ext cx="1747081" cy="1220884"/>
          </a:xfrm>
          <a:prstGeom prst="bentConnector3">
            <a:avLst>
              <a:gd name="adj1" fmla="val 50000"/>
            </a:avLst>
          </a:prstGeom>
          <a:ln w="28575">
            <a:solidFill>
              <a:srgbClr val="E462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618" name="文字方塊 111617">
            <a:extLst>
              <a:ext uri="{FF2B5EF4-FFF2-40B4-BE49-F238E27FC236}">
                <a16:creationId xmlns:a16="http://schemas.microsoft.com/office/drawing/2014/main" id="{95E37551-1E36-5258-9027-7A0A0093F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6088" y="4027488"/>
            <a:ext cx="162877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AM3440 Hybrid Mux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T1/E1/SDH/SONET/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L2/CE/L3/MPLS)</a:t>
            </a:r>
          </a:p>
        </p:txBody>
      </p:sp>
      <p:sp>
        <p:nvSpPr>
          <p:cNvPr id="111619" name="文字方塊 111618">
            <a:extLst>
              <a:ext uri="{FF2B5EF4-FFF2-40B4-BE49-F238E27FC236}">
                <a16:creationId xmlns:a16="http://schemas.microsoft.com/office/drawing/2014/main" id="{D9440353-A0D4-3E4D-4E53-FC39520A0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5038" y="4478338"/>
            <a:ext cx="746125" cy="2460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2019</a:t>
            </a:r>
            <a:endParaRPr kumimoji="0" lang="zh-TW" alt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11620" name="文字方塊 111619">
            <a:extLst>
              <a:ext uri="{FF2B5EF4-FFF2-40B4-BE49-F238E27FC236}">
                <a16:creationId xmlns:a16="http://schemas.microsoft.com/office/drawing/2014/main" id="{213F73E6-CB53-AF7A-17AE-164F44BFE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12" y="860425"/>
            <a:ext cx="955711" cy="30777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OTN Layer</a:t>
            </a:r>
            <a:endParaRPr kumimoji="0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1621" name="標題 1">
            <a:extLst>
              <a:ext uri="{FF2B5EF4-FFF2-40B4-BE49-F238E27FC236}">
                <a16:creationId xmlns:a16="http://schemas.microsoft.com/office/drawing/2014/main" id="{3761535A-76FF-C379-411B-21F08E48589A}"/>
              </a:ext>
            </a:extLst>
          </p:cNvPr>
          <p:cNvSpPr txBox="1">
            <a:spLocks/>
          </p:cNvSpPr>
          <p:nvPr/>
        </p:nvSpPr>
        <p:spPr bwMode="auto">
          <a:xfrm>
            <a:off x="1852463" y="111810"/>
            <a:ext cx="8356600" cy="8651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lvl="0">
              <a:defRPr/>
            </a:pPr>
            <a:r>
              <a:rPr kumimoji="1" lang="en-US" altLang="zh-TW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MCC </a:t>
            </a:r>
            <a:r>
              <a:rPr kumimoji="1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骨幹網路架構演進歷程</a:t>
            </a:r>
            <a:endParaRPr lang="en-US" altLang="zh-TW" sz="2400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 </a:t>
            </a:r>
            <a:r>
              <a:rPr kumimoji="1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星通資訊產品開發方向</a:t>
            </a:r>
            <a:endParaRPr kumimoji="1" lang="zh-TW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1622" name="文字方塊 111621">
            <a:extLst>
              <a:ext uri="{FF2B5EF4-FFF2-40B4-BE49-F238E27FC236}">
                <a16:creationId xmlns:a16="http://schemas.microsoft.com/office/drawing/2014/main" id="{3A65D10F-7D66-78B4-AE73-4A0B38D21E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8413" y="6259513"/>
            <a:ext cx="190949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MCC: </a:t>
            </a: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關鍵任務通訊</a:t>
            </a:r>
          </a:p>
        </p:txBody>
      </p:sp>
      <p:cxnSp>
        <p:nvCxnSpPr>
          <p:cNvPr id="111623" name="直線接點 111622">
            <a:extLst>
              <a:ext uri="{FF2B5EF4-FFF2-40B4-BE49-F238E27FC236}">
                <a16:creationId xmlns:a16="http://schemas.microsoft.com/office/drawing/2014/main" id="{B2B6466A-72E0-D9EC-C5F4-266104AF8163}"/>
              </a:ext>
            </a:extLst>
          </p:cNvPr>
          <p:cNvCxnSpPr>
            <a:cxnSpLocks/>
          </p:cNvCxnSpPr>
          <p:nvPr/>
        </p:nvCxnSpPr>
        <p:spPr bwMode="auto">
          <a:xfrm flipV="1">
            <a:off x="1300013" y="2833688"/>
            <a:ext cx="2293937" cy="3175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624" name="直線接點 111623">
            <a:extLst>
              <a:ext uri="{FF2B5EF4-FFF2-40B4-BE49-F238E27FC236}">
                <a16:creationId xmlns:a16="http://schemas.microsoft.com/office/drawing/2014/main" id="{246CBFAF-016B-7CA0-36C1-9C63B5CC5396}"/>
              </a:ext>
            </a:extLst>
          </p:cNvPr>
          <p:cNvCxnSpPr>
            <a:cxnSpLocks/>
          </p:cNvCxnSpPr>
          <p:nvPr/>
        </p:nvCxnSpPr>
        <p:spPr bwMode="auto">
          <a:xfrm>
            <a:off x="1300013" y="2684463"/>
            <a:ext cx="2293937" cy="4762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625" name="直線接點 111624">
            <a:extLst>
              <a:ext uri="{FF2B5EF4-FFF2-40B4-BE49-F238E27FC236}">
                <a16:creationId xmlns:a16="http://schemas.microsoft.com/office/drawing/2014/main" id="{196902CD-7F64-14E3-A58C-0275DBFD771C}"/>
              </a:ext>
            </a:extLst>
          </p:cNvPr>
          <p:cNvCxnSpPr>
            <a:cxnSpLocks/>
          </p:cNvCxnSpPr>
          <p:nvPr/>
        </p:nvCxnSpPr>
        <p:spPr bwMode="auto">
          <a:xfrm flipH="1">
            <a:off x="2595750" y="4254500"/>
            <a:ext cx="4763" cy="744538"/>
          </a:xfrm>
          <a:prstGeom prst="line">
            <a:avLst/>
          </a:prstGeom>
          <a:noFill/>
          <a:ln w="28575" algn="ctr">
            <a:solidFill>
              <a:srgbClr val="4BAC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1626" name="圓角矩形 421">
            <a:extLst>
              <a:ext uri="{FF2B5EF4-FFF2-40B4-BE49-F238E27FC236}">
                <a16:creationId xmlns:a16="http://schemas.microsoft.com/office/drawing/2014/main" id="{2C88E46C-FA1D-02D2-B76A-99B872BB0119}"/>
              </a:ext>
            </a:extLst>
          </p:cNvPr>
          <p:cNvSpPr/>
          <p:nvPr/>
        </p:nvSpPr>
        <p:spPr bwMode="auto">
          <a:xfrm>
            <a:off x="2411600" y="4843463"/>
            <a:ext cx="381000" cy="269875"/>
          </a:xfrm>
          <a:prstGeom prst="roundRect">
            <a:avLst/>
          </a:pr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RTU</a:t>
            </a:r>
            <a:endParaRPr kumimoji="0" lang="zh-TW" alt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11627" name="群組 13">
            <a:extLst>
              <a:ext uri="{FF2B5EF4-FFF2-40B4-BE49-F238E27FC236}">
                <a16:creationId xmlns:a16="http://schemas.microsoft.com/office/drawing/2014/main" id="{B0D28FE9-D64D-EB09-C9F2-7FE9FD00B5CD}"/>
              </a:ext>
            </a:extLst>
          </p:cNvPr>
          <p:cNvGrpSpPr>
            <a:grpSpLocks/>
          </p:cNvGrpSpPr>
          <p:nvPr/>
        </p:nvGrpSpPr>
        <p:grpSpPr bwMode="auto">
          <a:xfrm>
            <a:off x="2693838" y="2960688"/>
            <a:ext cx="230187" cy="1222375"/>
            <a:chOff x="2411760" y="2924944"/>
            <a:chExt cx="216024" cy="576064"/>
          </a:xfrm>
        </p:grpSpPr>
        <p:cxnSp>
          <p:nvCxnSpPr>
            <p:cNvPr id="111628" name="直線接點 110">
              <a:extLst>
                <a:ext uri="{FF2B5EF4-FFF2-40B4-BE49-F238E27FC236}">
                  <a16:creationId xmlns:a16="http://schemas.microsoft.com/office/drawing/2014/main" id="{AA4FF82F-6717-43B8-351E-3B6CA1A4387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11760" y="2924944"/>
              <a:ext cx="0" cy="576064"/>
            </a:xfrm>
            <a:prstGeom prst="line">
              <a:avLst/>
            </a:prstGeom>
            <a:noFill/>
            <a:ln w="28575" algn="ctr">
              <a:solidFill>
                <a:srgbClr val="77933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1629" name="直線接點 111">
              <a:extLst>
                <a:ext uri="{FF2B5EF4-FFF2-40B4-BE49-F238E27FC236}">
                  <a16:creationId xmlns:a16="http://schemas.microsoft.com/office/drawing/2014/main" id="{50E7C113-4954-E8A4-577C-70B4F3B7F86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627784" y="2924944"/>
              <a:ext cx="0" cy="576064"/>
            </a:xfrm>
            <a:prstGeom prst="line">
              <a:avLst/>
            </a:prstGeom>
            <a:noFill/>
            <a:ln w="28575" algn="ctr">
              <a:solidFill>
                <a:srgbClr val="77933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11631" name="群組 53">
            <a:extLst>
              <a:ext uri="{FF2B5EF4-FFF2-40B4-BE49-F238E27FC236}">
                <a16:creationId xmlns:a16="http://schemas.microsoft.com/office/drawing/2014/main" id="{933604C4-5AA9-ACE2-5670-B21206B9B628}"/>
              </a:ext>
            </a:extLst>
          </p:cNvPr>
          <p:cNvGrpSpPr>
            <a:grpSpLocks/>
          </p:cNvGrpSpPr>
          <p:nvPr/>
        </p:nvGrpSpPr>
        <p:grpSpPr bwMode="auto">
          <a:xfrm>
            <a:off x="1876458" y="4229100"/>
            <a:ext cx="387350" cy="892175"/>
            <a:chOff x="1837137" y="3116501"/>
            <a:chExt cx="646631" cy="1196081"/>
          </a:xfrm>
        </p:grpSpPr>
        <p:cxnSp>
          <p:nvCxnSpPr>
            <p:cNvPr id="111633" name="直線接點 113">
              <a:extLst>
                <a:ext uri="{FF2B5EF4-FFF2-40B4-BE49-F238E27FC236}">
                  <a16:creationId xmlns:a16="http://schemas.microsoft.com/office/drawing/2014/main" id="{0C89CAFA-34BE-9250-DE3E-2053A61F054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155421" y="3116501"/>
              <a:ext cx="0" cy="1031852"/>
            </a:xfrm>
            <a:prstGeom prst="line">
              <a:avLst/>
            </a:prstGeom>
            <a:noFill/>
            <a:ln w="28575" algn="ctr">
              <a:solidFill>
                <a:srgbClr val="4BACC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1634" name="圓角矩形 427">
              <a:extLst>
                <a:ext uri="{FF2B5EF4-FFF2-40B4-BE49-F238E27FC236}">
                  <a16:creationId xmlns:a16="http://schemas.microsoft.com/office/drawing/2014/main" id="{C8228876-BC9D-3F85-C866-F25CD799BEED}"/>
                </a:ext>
              </a:extLst>
            </p:cNvPr>
            <p:cNvSpPr/>
            <p:nvPr/>
          </p:nvSpPr>
          <p:spPr>
            <a:xfrm>
              <a:off x="1837137" y="3940138"/>
              <a:ext cx="646631" cy="372444"/>
            </a:xfrm>
            <a:prstGeom prst="roundRect">
              <a:avLst/>
            </a:prstGeom>
            <a:solidFill>
              <a:srgbClr val="4BACC6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rPr>
                <a:t>RTU</a:t>
              </a:r>
              <a:endParaRPr kumimoji="0" lang="zh-TW" alt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11635" name="群組 60">
            <a:extLst>
              <a:ext uri="{FF2B5EF4-FFF2-40B4-BE49-F238E27FC236}">
                <a16:creationId xmlns:a16="http://schemas.microsoft.com/office/drawing/2014/main" id="{3E1D5F40-D1BB-9C42-1CCB-54F1BFF1FC72}"/>
              </a:ext>
            </a:extLst>
          </p:cNvPr>
          <p:cNvGrpSpPr>
            <a:grpSpLocks/>
          </p:cNvGrpSpPr>
          <p:nvPr/>
        </p:nvGrpSpPr>
        <p:grpSpPr bwMode="auto">
          <a:xfrm>
            <a:off x="1850875" y="2968625"/>
            <a:ext cx="141288" cy="1027113"/>
            <a:chOff x="2411760" y="2924944"/>
            <a:chExt cx="216024" cy="576064"/>
          </a:xfrm>
        </p:grpSpPr>
        <p:cxnSp>
          <p:nvCxnSpPr>
            <p:cNvPr id="111636" name="直線接點 116">
              <a:extLst>
                <a:ext uri="{FF2B5EF4-FFF2-40B4-BE49-F238E27FC236}">
                  <a16:creationId xmlns:a16="http://schemas.microsoft.com/office/drawing/2014/main" id="{0E8DADF8-1D9B-D78C-C46A-28C004E83FD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11760" y="2924944"/>
              <a:ext cx="0" cy="576064"/>
            </a:xfrm>
            <a:prstGeom prst="line">
              <a:avLst/>
            </a:prstGeom>
            <a:noFill/>
            <a:ln w="28575" algn="ctr">
              <a:solidFill>
                <a:srgbClr val="77933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1637" name="直線接點 117">
              <a:extLst>
                <a:ext uri="{FF2B5EF4-FFF2-40B4-BE49-F238E27FC236}">
                  <a16:creationId xmlns:a16="http://schemas.microsoft.com/office/drawing/2014/main" id="{3D579213-8803-CEE9-71F2-5DBDE2D48CB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627784" y="2924944"/>
              <a:ext cx="0" cy="576064"/>
            </a:xfrm>
            <a:prstGeom prst="line">
              <a:avLst/>
            </a:prstGeom>
            <a:noFill/>
            <a:ln w="28575" algn="ctr">
              <a:solidFill>
                <a:srgbClr val="77933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11638" name="橢圓 111637">
            <a:extLst>
              <a:ext uri="{FF2B5EF4-FFF2-40B4-BE49-F238E27FC236}">
                <a16:creationId xmlns:a16="http://schemas.microsoft.com/office/drawing/2014/main" id="{3A832357-334B-4071-DC40-30BA15BC72D8}"/>
              </a:ext>
            </a:extLst>
          </p:cNvPr>
          <p:cNvSpPr/>
          <p:nvPr/>
        </p:nvSpPr>
        <p:spPr>
          <a:xfrm>
            <a:off x="2007075" y="4765675"/>
            <a:ext cx="128588" cy="134938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1639" name="橢圓 111638">
            <a:extLst>
              <a:ext uri="{FF2B5EF4-FFF2-40B4-BE49-F238E27FC236}">
                <a16:creationId xmlns:a16="http://schemas.microsoft.com/office/drawing/2014/main" id="{71C0D477-5ECA-29CD-B065-90E4B74DE486}"/>
              </a:ext>
            </a:extLst>
          </p:cNvPr>
          <p:cNvSpPr/>
          <p:nvPr/>
        </p:nvSpPr>
        <p:spPr>
          <a:xfrm>
            <a:off x="2523610" y="4765675"/>
            <a:ext cx="128588" cy="134938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11640" name="群組 13">
            <a:extLst>
              <a:ext uri="{FF2B5EF4-FFF2-40B4-BE49-F238E27FC236}">
                <a16:creationId xmlns:a16="http://schemas.microsoft.com/office/drawing/2014/main" id="{D3562738-70FE-64E7-8875-B3DB61776554}"/>
              </a:ext>
            </a:extLst>
          </p:cNvPr>
          <p:cNvGrpSpPr>
            <a:grpSpLocks/>
          </p:cNvGrpSpPr>
          <p:nvPr/>
        </p:nvGrpSpPr>
        <p:grpSpPr bwMode="auto">
          <a:xfrm>
            <a:off x="2749400" y="1182688"/>
            <a:ext cx="123825" cy="1338262"/>
            <a:chOff x="2411760" y="2924944"/>
            <a:chExt cx="216024" cy="576064"/>
          </a:xfrm>
        </p:grpSpPr>
        <p:cxnSp>
          <p:nvCxnSpPr>
            <p:cNvPr id="111642" name="直線接點 121">
              <a:extLst>
                <a:ext uri="{FF2B5EF4-FFF2-40B4-BE49-F238E27FC236}">
                  <a16:creationId xmlns:a16="http://schemas.microsoft.com/office/drawing/2014/main" id="{96442D16-B195-ABFC-EAE3-9693EE59E14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11760" y="2924944"/>
              <a:ext cx="0" cy="576064"/>
            </a:xfrm>
            <a:prstGeom prst="line">
              <a:avLst/>
            </a:prstGeom>
            <a:noFill/>
            <a:ln w="28575" algn="ctr">
              <a:solidFill>
                <a:srgbClr val="E4620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1643" name="直線接點 122">
              <a:extLst>
                <a:ext uri="{FF2B5EF4-FFF2-40B4-BE49-F238E27FC236}">
                  <a16:creationId xmlns:a16="http://schemas.microsoft.com/office/drawing/2014/main" id="{3341BA98-B94F-3A59-434C-619BFC98A28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627784" y="2924944"/>
              <a:ext cx="0" cy="576064"/>
            </a:xfrm>
            <a:prstGeom prst="line">
              <a:avLst/>
            </a:prstGeom>
            <a:noFill/>
            <a:ln w="28575" algn="ctr">
              <a:solidFill>
                <a:srgbClr val="E4620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11644" name="群組 60">
            <a:extLst>
              <a:ext uri="{FF2B5EF4-FFF2-40B4-BE49-F238E27FC236}">
                <a16:creationId xmlns:a16="http://schemas.microsoft.com/office/drawing/2014/main" id="{BAD330E9-2C70-C39E-BA54-32041F0531C9}"/>
              </a:ext>
            </a:extLst>
          </p:cNvPr>
          <p:cNvGrpSpPr>
            <a:grpSpLocks/>
          </p:cNvGrpSpPr>
          <p:nvPr/>
        </p:nvGrpSpPr>
        <p:grpSpPr bwMode="auto">
          <a:xfrm>
            <a:off x="1919138" y="1182688"/>
            <a:ext cx="125412" cy="1317625"/>
            <a:chOff x="2411760" y="2924944"/>
            <a:chExt cx="216024" cy="576064"/>
          </a:xfrm>
        </p:grpSpPr>
        <p:cxnSp>
          <p:nvCxnSpPr>
            <p:cNvPr id="111645" name="直線接點 124">
              <a:extLst>
                <a:ext uri="{FF2B5EF4-FFF2-40B4-BE49-F238E27FC236}">
                  <a16:creationId xmlns:a16="http://schemas.microsoft.com/office/drawing/2014/main" id="{05D9683B-11AB-4540-2542-7C48F6DD023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11760" y="2924944"/>
              <a:ext cx="0" cy="576064"/>
            </a:xfrm>
            <a:prstGeom prst="line">
              <a:avLst/>
            </a:prstGeom>
            <a:noFill/>
            <a:ln w="28575" algn="ctr">
              <a:solidFill>
                <a:srgbClr val="E46C0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1646" name="直線接點 125">
              <a:extLst>
                <a:ext uri="{FF2B5EF4-FFF2-40B4-BE49-F238E27FC236}">
                  <a16:creationId xmlns:a16="http://schemas.microsoft.com/office/drawing/2014/main" id="{AC73AF8E-839B-CBF9-4A89-A1BDB12E157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627784" y="2924944"/>
              <a:ext cx="0" cy="576064"/>
            </a:xfrm>
            <a:prstGeom prst="line">
              <a:avLst/>
            </a:prstGeom>
            <a:noFill/>
            <a:ln w="28575" algn="ctr">
              <a:solidFill>
                <a:srgbClr val="E46C0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11647" name="直線接點 111646">
            <a:extLst>
              <a:ext uri="{FF2B5EF4-FFF2-40B4-BE49-F238E27FC236}">
                <a16:creationId xmlns:a16="http://schemas.microsoft.com/office/drawing/2014/main" id="{383B3AD9-7E62-16A8-F29A-760BD433EA6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55588" y="1217613"/>
            <a:ext cx="1804987" cy="11112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648" name="直線接點 111647">
            <a:extLst>
              <a:ext uri="{FF2B5EF4-FFF2-40B4-BE49-F238E27FC236}">
                <a16:creationId xmlns:a16="http://schemas.microsoft.com/office/drawing/2014/main" id="{A5468B21-7D4E-0D7B-4402-157E244E36E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41300" y="1092200"/>
            <a:ext cx="1816100" cy="1270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1649" name="圓角矩形 443">
            <a:extLst>
              <a:ext uri="{FF2B5EF4-FFF2-40B4-BE49-F238E27FC236}">
                <a16:creationId xmlns:a16="http://schemas.microsoft.com/office/drawing/2014/main" id="{FB6012B9-3D02-D37D-08C9-BBC894BCF253}"/>
              </a:ext>
            </a:extLst>
          </p:cNvPr>
          <p:cNvSpPr/>
          <p:nvPr/>
        </p:nvSpPr>
        <p:spPr bwMode="auto">
          <a:xfrm>
            <a:off x="1592113" y="930275"/>
            <a:ext cx="690562" cy="407988"/>
          </a:xfrm>
          <a:prstGeom prst="roundRect">
            <a:avLst/>
          </a:prstGeom>
          <a:solidFill>
            <a:srgbClr val="963634"/>
          </a:solidFill>
          <a:ln w="25400" cap="flat" cmpd="sng" algn="ctr">
            <a:solidFill>
              <a:srgbClr val="C0504D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OTN</a:t>
            </a:r>
            <a:endParaRPr kumimoji="0" lang="zh-TW" alt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1650" name="圓角矩形 444">
            <a:extLst>
              <a:ext uri="{FF2B5EF4-FFF2-40B4-BE49-F238E27FC236}">
                <a16:creationId xmlns:a16="http://schemas.microsoft.com/office/drawing/2014/main" id="{94CCD63D-B47E-CEE8-B1DD-034306AEDF2E}"/>
              </a:ext>
            </a:extLst>
          </p:cNvPr>
          <p:cNvSpPr/>
          <p:nvPr/>
        </p:nvSpPr>
        <p:spPr bwMode="auto">
          <a:xfrm>
            <a:off x="1609575" y="2468563"/>
            <a:ext cx="647700" cy="536575"/>
          </a:xfrm>
          <a:prstGeom prst="roundRect">
            <a:avLst/>
          </a:prstGeom>
          <a:solidFill>
            <a:srgbClr val="FF99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1651" name="流程圖: 資料 111650">
            <a:extLst>
              <a:ext uri="{FF2B5EF4-FFF2-40B4-BE49-F238E27FC236}">
                <a16:creationId xmlns:a16="http://schemas.microsoft.com/office/drawing/2014/main" id="{6FC49295-FB55-FA28-E962-D93EEDA5963F}"/>
              </a:ext>
            </a:extLst>
          </p:cNvPr>
          <p:cNvSpPr/>
          <p:nvPr/>
        </p:nvSpPr>
        <p:spPr bwMode="auto">
          <a:xfrm>
            <a:off x="1868338" y="2468563"/>
            <a:ext cx="312737" cy="536575"/>
          </a:xfrm>
          <a:prstGeom prst="flowChartInputOutput">
            <a:avLst/>
          </a:prstGeom>
          <a:solidFill>
            <a:srgbClr val="8064A2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1652" name="圓角矩形 446">
            <a:extLst>
              <a:ext uri="{FF2B5EF4-FFF2-40B4-BE49-F238E27FC236}">
                <a16:creationId xmlns:a16="http://schemas.microsoft.com/office/drawing/2014/main" id="{B01B6C6A-FFF3-B3BD-B67C-BD040580140E}"/>
              </a:ext>
            </a:extLst>
          </p:cNvPr>
          <p:cNvSpPr/>
          <p:nvPr/>
        </p:nvSpPr>
        <p:spPr bwMode="auto">
          <a:xfrm>
            <a:off x="1954063" y="2470150"/>
            <a:ext cx="303212" cy="534988"/>
          </a:xfrm>
          <a:prstGeom prst="roundRect">
            <a:avLst/>
          </a:prstGeom>
          <a:solidFill>
            <a:srgbClr val="8064A2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1653" name="矩形 111652">
            <a:extLst>
              <a:ext uri="{FF2B5EF4-FFF2-40B4-BE49-F238E27FC236}">
                <a16:creationId xmlns:a16="http://schemas.microsoft.com/office/drawing/2014/main" id="{F63DDE82-8E71-F10C-D463-758CAD011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6550" y="2620963"/>
            <a:ext cx="79375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新細明體" charset="-120"/>
                <a:cs typeface="+mn-cs"/>
              </a:rPr>
              <a:t>Transport</a:t>
            </a:r>
          </a:p>
        </p:txBody>
      </p:sp>
      <p:grpSp>
        <p:nvGrpSpPr>
          <p:cNvPr id="111654" name="群組 53">
            <a:extLst>
              <a:ext uri="{FF2B5EF4-FFF2-40B4-BE49-F238E27FC236}">
                <a16:creationId xmlns:a16="http://schemas.microsoft.com/office/drawing/2014/main" id="{BA619577-EBD8-4E55-4FD9-D804A707254E}"/>
              </a:ext>
            </a:extLst>
          </p:cNvPr>
          <p:cNvGrpSpPr>
            <a:grpSpLocks/>
          </p:cNvGrpSpPr>
          <p:nvPr/>
        </p:nvGrpSpPr>
        <p:grpSpPr bwMode="auto">
          <a:xfrm>
            <a:off x="1476225" y="4254500"/>
            <a:ext cx="387350" cy="866775"/>
            <a:chOff x="1837137" y="3149308"/>
            <a:chExt cx="646631" cy="1163274"/>
          </a:xfrm>
        </p:grpSpPr>
        <p:cxnSp>
          <p:nvCxnSpPr>
            <p:cNvPr id="111655" name="直線接點 134">
              <a:extLst>
                <a:ext uri="{FF2B5EF4-FFF2-40B4-BE49-F238E27FC236}">
                  <a16:creationId xmlns:a16="http://schemas.microsoft.com/office/drawing/2014/main" id="{E3ECE8F0-96D5-5008-B5ED-204D04F48EB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177007" y="3149308"/>
              <a:ext cx="0" cy="999044"/>
            </a:xfrm>
            <a:prstGeom prst="line">
              <a:avLst/>
            </a:prstGeom>
            <a:noFill/>
            <a:ln w="28575" algn="ctr">
              <a:solidFill>
                <a:srgbClr val="4BACC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1656" name="圓角矩形 450">
              <a:extLst>
                <a:ext uri="{FF2B5EF4-FFF2-40B4-BE49-F238E27FC236}">
                  <a16:creationId xmlns:a16="http://schemas.microsoft.com/office/drawing/2014/main" id="{C81651C6-F78A-FEC9-25BB-F433B1C86650}"/>
                </a:ext>
              </a:extLst>
            </p:cNvPr>
            <p:cNvSpPr/>
            <p:nvPr/>
          </p:nvSpPr>
          <p:spPr>
            <a:xfrm>
              <a:off x="1837137" y="3939738"/>
              <a:ext cx="646631" cy="372844"/>
            </a:xfrm>
            <a:prstGeom prst="roundRect">
              <a:avLst/>
            </a:prstGeom>
            <a:solidFill>
              <a:srgbClr val="4BACC6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rPr>
                <a:t>RTU</a:t>
              </a:r>
              <a:endParaRPr kumimoji="0" lang="zh-TW" alt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</p:grpSp>
      <p:cxnSp>
        <p:nvCxnSpPr>
          <p:cNvPr id="111658" name="直線接點 111657">
            <a:extLst>
              <a:ext uri="{FF2B5EF4-FFF2-40B4-BE49-F238E27FC236}">
                <a16:creationId xmlns:a16="http://schemas.microsoft.com/office/drawing/2014/main" id="{E170C632-036E-6F18-72BA-1E6C0E16523D}"/>
              </a:ext>
            </a:extLst>
          </p:cNvPr>
          <p:cNvCxnSpPr>
            <a:cxnSpLocks/>
          </p:cNvCxnSpPr>
          <p:nvPr/>
        </p:nvCxnSpPr>
        <p:spPr bwMode="auto">
          <a:xfrm>
            <a:off x="3006653" y="4265613"/>
            <a:ext cx="11112" cy="733425"/>
          </a:xfrm>
          <a:prstGeom prst="line">
            <a:avLst/>
          </a:prstGeom>
          <a:noFill/>
          <a:ln w="28575" algn="ctr">
            <a:solidFill>
              <a:srgbClr val="4BAC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1659" name="圓角矩形 453">
            <a:extLst>
              <a:ext uri="{FF2B5EF4-FFF2-40B4-BE49-F238E27FC236}">
                <a16:creationId xmlns:a16="http://schemas.microsoft.com/office/drawing/2014/main" id="{D2F20315-8239-67E9-1F9C-D9E135FF30B0}"/>
              </a:ext>
            </a:extLst>
          </p:cNvPr>
          <p:cNvSpPr/>
          <p:nvPr/>
        </p:nvSpPr>
        <p:spPr bwMode="auto">
          <a:xfrm>
            <a:off x="2820473" y="4843463"/>
            <a:ext cx="387350" cy="277812"/>
          </a:xfrm>
          <a:prstGeom prst="roundRect">
            <a:avLst/>
          </a:prstGeom>
          <a:solidFill>
            <a:srgbClr val="4AADC8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RTU</a:t>
            </a:r>
            <a:endParaRPr kumimoji="0" lang="zh-TW" alt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1660" name="圓角矩形 455">
            <a:extLst>
              <a:ext uri="{FF2B5EF4-FFF2-40B4-BE49-F238E27FC236}">
                <a16:creationId xmlns:a16="http://schemas.microsoft.com/office/drawing/2014/main" id="{DC1D4B6E-20E7-7E95-D63C-7D20EDFC8D06}"/>
              </a:ext>
            </a:extLst>
          </p:cNvPr>
          <p:cNvSpPr/>
          <p:nvPr/>
        </p:nvSpPr>
        <p:spPr bwMode="auto">
          <a:xfrm>
            <a:off x="1603225" y="3887788"/>
            <a:ext cx="704850" cy="377825"/>
          </a:xfrm>
          <a:prstGeom prst="roundRect">
            <a:avLst/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Access</a:t>
            </a:r>
            <a:endParaRPr kumimoji="0" lang="zh-TW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1661" name="橢圓 111660">
            <a:extLst>
              <a:ext uri="{FF2B5EF4-FFF2-40B4-BE49-F238E27FC236}">
                <a16:creationId xmlns:a16="http://schemas.microsoft.com/office/drawing/2014/main" id="{6E6EF8D9-1469-CE68-5189-68EA472C9CA7}"/>
              </a:ext>
            </a:extLst>
          </p:cNvPr>
          <p:cNvSpPr/>
          <p:nvPr/>
        </p:nvSpPr>
        <p:spPr>
          <a:xfrm>
            <a:off x="2939275" y="4765675"/>
            <a:ext cx="130175" cy="134938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1662" name="橢圓 111661">
            <a:extLst>
              <a:ext uri="{FF2B5EF4-FFF2-40B4-BE49-F238E27FC236}">
                <a16:creationId xmlns:a16="http://schemas.microsoft.com/office/drawing/2014/main" id="{FA526991-BAD0-EFDA-F81A-FE0BB2740FA3}"/>
              </a:ext>
            </a:extLst>
          </p:cNvPr>
          <p:cNvSpPr/>
          <p:nvPr/>
        </p:nvSpPr>
        <p:spPr>
          <a:xfrm>
            <a:off x="1615925" y="4765675"/>
            <a:ext cx="128588" cy="134938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11663" name="直線接點 111662">
            <a:extLst>
              <a:ext uri="{FF2B5EF4-FFF2-40B4-BE49-F238E27FC236}">
                <a16:creationId xmlns:a16="http://schemas.microsoft.com/office/drawing/2014/main" id="{2941C433-D6E1-E05E-84A6-360F66DF44E6}"/>
              </a:ext>
            </a:extLst>
          </p:cNvPr>
          <p:cNvCxnSpPr>
            <a:cxnSpLocks/>
          </p:cNvCxnSpPr>
          <p:nvPr/>
        </p:nvCxnSpPr>
        <p:spPr bwMode="auto">
          <a:xfrm>
            <a:off x="3000120" y="3124200"/>
            <a:ext cx="11113" cy="1733550"/>
          </a:xfrm>
          <a:prstGeom prst="line">
            <a:avLst/>
          </a:prstGeom>
          <a:noFill/>
          <a:ln w="28575" algn="ctr">
            <a:solidFill>
              <a:srgbClr val="4BAC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664" name="直線接點 111663">
            <a:extLst>
              <a:ext uri="{FF2B5EF4-FFF2-40B4-BE49-F238E27FC236}">
                <a16:creationId xmlns:a16="http://schemas.microsoft.com/office/drawing/2014/main" id="{291B3B57-21A2-EC03-7421-B858BBC09C5D}"/>
              </a:ext>
            </a:extLst>
          </p:cNvPr>
          <p:cNvCxnSpPr>
            <a:cxnSpLocks/>
          </p:cNvCxnSpPr>
          <p:nvPr/>
        </p:nvCxnSpPr>
        <p:spPr bwMode="auto">
          <a:xfrm flipH="1">
            <a:off x="2599550" y="3111500"/>
            <a:ext cx="19050" cy="1736725"/>
          </a:xfrm>
          <a:prstGeom prst="line">
            <a:avLst/>
          </a:prstGeom>
          <a:noFill/>
          <a:ln w="28575" algn="ctr">
            <a:solidFill>
              <a:srgbClr val="4BAC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1665" name="圓角矩形 442">
            <a:extLst>
              <a:ext uri="{FF2B5EF4-FFF2-40B4-BE49-F238E27FC236}">
                <a16:creationId xmlns:a16="http://schemas.microsoft.com/office/drawing/2014/main" id="{013B7FE3-9246-1068-80F8-597F1E9EA248}"/>
              </a:ext>
            </a:extLst>
          </p:cNvPr>
          <p:cNvSpPr/>
          <p:nvPr/>
        </p:nvSpPr>
        <p:spPr bwMode="auto">
          <a:xfrm>
            <a:off x="2428725" y="938213"/>
            <a:ext cx="698500" cy="400050"/>
          </a:xfrm>
          <a:prstGeom prst="roundRect">
            <a:avLst/>
          </a:prstGeom>
          <a:solidFill>
            <a:srgbClr val="C0504D">
              <a:lumMod val="75000"/>
            </a:srgbClr>
          </a:solidFill>
          <a:ln w="25400" cap="flat" cmpd="sng" algn="ctr">
            <a:solidFill>
              <a:srgbClr val="C0504D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OTN</a:t>
            </a:r>
            <a:endParaRPr kumimoji="0" lang="zh-TW" alt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1666" name="圓角矩形 454">
            <a:extLst>
              <a:ext uri="{FF2B5EF4-FFF2-40B4-BE49-F238E27FC236}">
                <a16:creationId xmlns:a16="http://schemas.microsoft.com/office/drawing/2014/main" id="{6F7F90BA-49E8-E0FC-D3D8-6EA835692CB2}"/>
              </a:ext>
            </a:extLst>
          </p:cNvPr>
          <p:cNvSpPr/>
          <p:nvPr/>
        </p:nvSpPr>
        <p:spPr bwMode="auto">
          <a:xfrm>
            <a:off x="2463650" y="3876675"/>
            <a:ext cx="636588" cy="377825"/>
          </a:xfrm>
          <a:prstGeom prst="roundRect">
            <a:avLst/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Access</a:t>
            </a:r>
            <a:endParaRPr kumimoji="0" lang="zh-TW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1667" name="圓角矩形 458">
            <a:extLst>
              <a:ext uri="{FF2B5EF4-FFF2-40B4-BE49-F238E27FC236}">
                <a16:creationId xmlns:a16="http://schemas.microsoft.com/office/drawing/2014/main" id="{0D8A9404-D96D-666B-4D5F-C77E96061671}"/>
              </a:ext>
            </a:extLst>
          </p:cNvPr>
          <p:cNvSpPr/>
          <p:nvPr/>
        </p:nvSpPr>
        <p:spPr bwMode="auto">
          <a:xfrm>
            <a:off x="2455713" y="2468563"/>
            <a:ext cx="647700" cy="536575"/>
          </a:xfrm>
          <a:prstGeom prst="roundRect">
            <a:avLst/>
          </a:prstGeom>
          <a:solidFill>
            <a:srgbClr val="FF99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1668" name="流程圖: 資料 111667">
            <a:extLst>
              <a:ext uri="{FF2B5EF4-FFF2-40B4-BE49-F238E27FC236}">
                <a16:creationId xmlns:a16="http://schemas.microsoft.com/office/drawing/2014/main" id="{7F7D48AB-7A57-393A-4588-A517CD9F9315}"/>
              </a:ext>
            </a:extLst>
          </p:cNvPr>
          <p:cNvSpPr/>
          <p:nvPr/>
        </p:nvSpPr>
        <p:spPr bwMode="auto">
          <a:xfrm>
            <a:off x="2714475" y="2468563"/>
            <a:ext cx="314325" cy="536575"/>
          </a:xfrm>
          <a:prstGeom prst="flowChartInputOutput">
            <a:avLst/>
          </a:prstGeom>
          <a:solidFill>
            <a:srgbClr val="8064A2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1669" name="圓角矩形 460">
            <a:extLst>
              <a:ext uri="{FF2B5EF4-FFF2-40B4-BE49-F238E27FC236}">
                <a16:creationId xmlns:a16="http://schemas.microsoft.com/office/drawing/2014/main" id="{BD33918F-166D-AD55-485B-E1FDE5646D70}"/>
              </a:ext>
            </a:extLst>
          </p:cNvPr>
          <p:cNvSpPr/>
          <p:nvPr/>
        </p:nvSpPr>
        <p:spPr bwMode="auto">
          <a:xfrm>
            <a:off x="2801788" y="2470150"/>
            <a:ext cx="301625" cy="534988"/>
          </a:xfrm>
          <a:prstGeom prst="roundRect">
            <a:avLst/>
          </a:prstGeom>
          <a:solidFill>
            <a:srgbClr val="8061A5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1670" name="矩形 83">
            <a:extLst>
              <a:ext uri="{FF2B5EF4-FFF2-40B4-BE49-F238E27FC236}">
                <a16:creationId xmlns:a16="http://schemas.microsoft.com/office/drawing/2014/main" id="{E88AEF88-E8C6-01D3-1FE6-B07251E3F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2688" y="2620963"/>
            <a:ext cx="79375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新細明體" charset="-120"/>
                <a:cs typeface="+mn-cs"/>
              </a:rPr>
              <a:t>Transport</a:t>
            </a:r>
          </a:p>
        </p:txBody>
      </p:sp>
      <p:cxnSp>
        <p:nvCxnSpPr>
          <p:cNvPr id="111671" name="直線單箭頭接點 111670">
            <a:extLst>
              <a:ext uri="{FF2B5EF4-FFF2-40B4-BE49-F238E27FC236}">
                <a16:creationId xmlns:a16="http://schemas.microsoft.com/office/drawing/2014/main" id="{6C939623-AF9B-F086-3E67-BFC3DA1134FF}"/>
              </a:ext>
            </a:extLst>
          </p:cNvPr>
          <p:cNvCxnSpPr>
            <a:endCxn id="53" idx="1"/>
          </p:cNvCxnSpPr>
          <p:nvPr/>
        </p:nvCxnSpPr>
        <p:spPr>
          <a:xfrm flipV="1">
            <a:off x="4679800" y="2420938"/>
            <a:ext cx="1173163" cy="2635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672" name="直線單箭頭接點 111671">
            <a:extLst>
              <a:ext uri="{FF2B5EF4-FFF2-40B4-BE49-F238E27FC236}">
                <a16:creationId xmlns:a16="http://schemas.microsoft.com/office/drawing/2014/main" id="{77423CDB-8B11-059C-B6DD-C632E8D51335}"/>
              </a:ext>
            </a:extLst>
          </p:cNvPr>
          <p:cNvCxnSpPr>
            <a:cxnSpLocks/>
          </p:cNvCxnSpPr>
          <p:nvPr/>
        </p:nvCxnSpPr>
        <p:spPr>
          <a:xfrm flipV="1">
            <a:off x="4609950" y="3768725"/>
            <a:ext cx="1193800" cy="2619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673" name="直線單箭頭接點 111672">
            <a:extLst>
              <a:ext uri="{FF2B5EF4-FFF2-40B4-BE49-F238E27FC236}">
                <a16:creationId xmlns:a16="http://schemas.microsoft.com/office/drawing/2014/main" id="{390CA741-0DDD-512D-DFD4-941CD095F26F}"/>
              </a:ext>
            </a:extLst>
          </p:cNvPr>
          <p:cNvCxnSpPr>
            <a:cxnSpLocks/>
            <a:stCxn id="111679" idx="1"/>
          </p:cNvCxnSpPr>
          <p:nvPr/>
        </p:nvCxnSpPr>
        <p:spPr>
          <a:xfrm flipV="1">
            <a:off x="5600550" y="3204807"/>
            <a:ext cx="1324014" cy="331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674" name="文字方塊 111673">
            <a:extLst>
              <a:ext uri="{FF2B5EF4-FFF2-40B4-BE49-F238E27FC236}">
                <a16:creationId xmlns:a16="http://schemas.microsoft.com/office/drawing/2014/main" id="{3C8D06E2-AA6E-2866-54B3-065DE2743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6363" y="4451350"/>
            <a:ext cx="4222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X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11675" name="文字方塊 111674">
            <a:extLst>
              <a:ext uri="{FF2B5EF4-FFF2-40B4-BE49-F238E27FC236}">
                <a16:creationId xmlns:a16="http://schemas.microsoft.com/office/drawing/2014/main" id="{98D479F1-AB4D-F47D-1C76-E25E4F0BE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6525" y="2479675"/>
            <a:ext cx="4222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X</a:t>
            </a:r>
            <a:endParaRPr kumimoji="0" lang="zh-TW" altLang="en-US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11676" name="文字方塊 111675">
            <a:extLst>
              <a:ext uri="{FF2B5EF4-FFF2-40B4-BE49-F238E27FC236}">
                <a16:creationId xmlns:a16="http://schemas.microsoft.com/office/drawing/2014/main" id="{2EE98B88-4082-33E8-2E20-90776BD82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5413" y="3589338"/>
            <a:ext cx="4238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X</a:t>
            </a:r>
            <a:endParaRPr kumimoji="0" lang="zh-TW" altLang="en-US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11677" name="文字方塊 111676">
            <a:extLst>
              <a:ext uri="{FF2B5EF4-FFF2-40B4-BE49-F238E27FC236}">
                <a16:creationId xmlns:a16="http://schemas.microsoft.com/office/drawing/2014/main" id="{65989E56-1D15-CEE8-0CE9-91ADD5B87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5075" y="2984500"/>
            <a:ext cx="423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X</a:t>
            </a:r>
            <a:endParaRPr kumimoji="0" lang="zh-TW" altLang="en-US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11678" name="文字方塊 111677">
            <a:extLst>
              <a:ext uri="{FF2B5EF4-FFF2-40B4-BE49-F238E27FC236}">
                <a16:creationId xmlns:a16="http://schemas.microsoft.com/office/drawing/2014/main" id="{B1EB2382-C209-C1D9-5E13-224829A649D0}"/>
              </a:ext>
            </a:extLst>
          </p:cNvPr>
          <p:cNvSpPr txBox="1"/>
          <p:nvPr/>
        </p:nvSpPr>
        <p:spPr>
          <a:xfrm>
            <a:off x="4322648" y="4562754"/>
            <a:ext cx="10424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新細明體" charset="-120"/>
                <a:cs typeface="+mn-cs"/>
              </a:rPr>
              <a:t>Taiwan #1</a:t>
            </a:r>
            <a:endParaRPr kumimoji="1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新細明體" charset="-120"/>
              <a:cs typeface="+mn-cs"/>
            </a:endParaRPr>
          </a:p>
        </p:txBody>
      </p:sp>
      <p:sp>
        <p:nvSpPr>
          <p:cNvPr id="111679" name="文字方塊 111678">
            <a:extLst>
              <a:ext uri="{FF2B5EF4-FFF2-40B4-BE49-F238E27FC236}">
                <a16:creationId xmlns:a16="http://schemas.microsoft.com/office/drawing/2014/main" id="{56D6BDD4-1514-C9FE-6C65-5478FF683FDE}"/>
              </a:ext>
            </a:extLst>
          </p:cNvPr>
          <p:cNvSpPr txBox="1"/>
          <p:nvPr/>
        </p:nvSpPr>
        <p:spPr>
          <a:xfrm>
            <a:off x="5600550" y="3068696"/>
            <a:ext cx="10424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新細明體" charset="-120"/>
                <a:cs typeface="+mn-cs"/>
              </a:rPr>
              <a:t>Taiwan #1</a:t>
            </a:r>
            <a:endParaRPr kumimoji="1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新細明體" charset="-120"/>
              <a:cs typeface="+mn-cs"/>
            </a:endParaRPr>
          </a:p>
        </p:txBody>
      </p:sp>
      <p:sp>
        <p:nvSpPr>
          <p:cNvPr id="131" name="文字方塊 130">
            <a:extLst>
              <a:ext uri="{FF2B5EF4-FFF2-40B4-BE49-F238E27FC236}">
                <a16:creationId xmlns:a16="http://schemas.microsoft.com/office/drawing/2014/main" id="{00BF7EAF-F938-6C78-A94A-00ABF55841C0}"/>
              </a:ext>
            </a:extLst>
          </p:cNvPr>
          <p:cNvSpPr txBox="1"/>
          <p:nvPr/>
        </p:nvSpPr>
        <p:spPr>
          <a:xfrm>
            <a:off x="7701899" y="3116640"/>
            <a:ext cx="10424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新細明體" charset="-120"/>
                <a:cs typeface="+mn-cs"/>
              </a:rPr>
              <a:t>Taiwan #1</a:t>
            </a:r>
            <a:endParaRPr kumimoji="1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新細明體" charset="-120"/>
              <a:cs typeface="+mn-cs"/>
            </a:endParaRPr>
          </a:p>
        </p:txBody>
      </p:sp>
      <p:sp>
        <p:nvSpPr>
          <p:cNvPr id="132" name="文字方塊 131">
            <a:extLst>
              <a:ext uri="{FF2B5EF4-FFF2-40B4-BE49-F238E27FC236}">
                <a16:creationId xmlns:a16="http://schemas.microsoft.com/office/drawing/2014/main" id="{EFFBBC15-6B42-59FC-AD33-891F571925A8}"/>
              </a:ext>
            </a:extLst>
          </p:cNvPr>
          <p:cNvSpPr txBox="1"/>
          <p:nvPr/>
        </p:nvSpPr>
        <p:spPr>
          <a:xfrm>
            <a:off x="6721309" y="2362161"/>
            <a:ext cx="10424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新細明體" charset="-120"/>
                <a:cs typeface="+mn-cs"/>
              </a:rPr>
              <a:t>Taiwan #1</a:t>
            </a:r>
            <a:endParaRPr kumimoji="1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新細明體" charset="-120"/>
              <a:cs typeface="+mn-cs"/>
            </a:endParaRPr>
          </a:p>
        </p:txBody>
      </p:sp>
      <p:sp>
        <p:nvSpPr>
          <p:cNvPr id="133" name="文字方塊 132">
            <a:extLst>
              <a:ext uri="{FF2B5EF4-FFF2-40B4-BE49-F238E27FC236}">
                <a16:creationId xmlns:a16="http://schemas.microsoft.com/office/drawing/2014/main" id="{F65F7EEC-B494-2F4B-396C-F518FE72BEE0}"/>
              </a:ext>
            </a:extLst>
          </p:cNvPr>
          <p:cNvSpPr txBox="1"/>
          <p:nvPr/>
        </p:nvSpPr>
        <p:spPr>
          <a:xfrm>
            <a:off x="8423125" y="1130414"/>
            <a:ext cx="23149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新細明體" charset="-120"/>
                <a:cs typeface="+mn-cs"/>
              </a:rPr>
              <a:t>Target: World Top Choice</a:t>
            </a:r>
            <a:endParaRPr kumimoji="1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新細明體" charset="-120"/>
              <a:cs typeface="+mn-cs"/>
            </a:endParaRPr>
          </a:p>
        </p:txBody>
      </p:sp>
      <p:pic>
        <p:nvPicPr>
          <p:cNvPr id="137" name="Picture 26">
            <a:extLst>
              <a:ext uri="{FF2B5EF4-FFF2-40B4-BE49-F238E27FC236}">
                <a16:creationId xmlns:a16="http://schemas.microsoft.com/office/drawing/2014/main" id="{363689FD-DA0B-461B-4C1E-AAA50BF1F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77971" y="4741525"/>
            <a:ext cx="493384" cy="211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39700" sx="110000" sy="110000" algn="ctr" rotWithShape="0">
              <a:schemeClr val="tx2">
                <a:lumMod val="75000"/>
                <a:alpha val="64000"/>
              </a:schemeClr>
            </a:outerShdw>
          </a:effectLst>
        </p:spPr>
      </p:pic>
      <p:pic>
        <p:nvPicPr>
          <p:cNvPr id="138" name="圖片 137">
            <a:extLst>
              <a:ext uri="{FF2B5EF4-FFF2-40B4-BE49-F238E27FC236}">
                <a16:creationId xmlns:a16="http://schemas.microsoft.com/office/drawing/2014/main" id="{97036947-DCB2-7FF5-E9AD-F1B30C962E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 bwMode="auto">
          <a:xfrm>
            <a:off x="5719469" y="3326503"/>
            <a:ext cx="1181366" cy="182149"/>
          </a:xfrm>
          <a:prstGeom prst="rect">
            <a:avLst/>
          </a:prstGeom>
          <a:effectLst>
            <a:outerShdw blurRad="139700" sx="110000" sy="110000" algn="ctr" rotWithShape="0">
              <a:schemeClr val="tx2">
                <a:lumMod val="75000"/>
                <a:alpha val="64000"/>
              </a:schemeClr>
            </a:outerShdw>
          </a:effectLst>
        </p:spPr>
      </p:pic>
      <p:sp>
        <p:nvSpPr>
          <p:cNvPr id="139" name="文字方塊 138">
            <a:extLst>
              <a:ext uri="{FF2B5EF4-FFF2-40B4-BE49-F238E27FC236}">
                <a16:creationId xmlns:a16="http://schemas.microsoft.com/office/drawing/2014/main" id="{63C4D443-C04F-E1FB-E151-7EE156F44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3538" y="3440113"/>
            <a:ext cx="1682750" cy="246221"/>
          </a:xfrm>
          <a:prstGeom prst="rect">
            <a:avLst/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G7860A 2015</a:t>
            </a:r>
          </a:p>
        </p:txBody>
      </p:sp>
      <p:sp>
        <p:nvSpPr>
          <p:cNvPr id="140" name="文字方塊 139">
            <a:extLst>
              <a:ext uri="{FF2B5EF4-FFF2-40B4-BE49-F238E27FC236}">
                <a16:creationId xmlns:a16="http://schemas.microsoft.com/office/drawing/2014/main" id="{46A63CAC-4322-CBA9-4F9A-E4E6618EC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1038" y="4983152"/>
            <a:ext cx="1682750" cy="246221"/>
          </a:xfrm>
          <a:prstGeom prst="rect">
            <a:avLst/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IP6704A 2016</a:t>
            </a:r>
          </a:p>
        </p:txBody>
      </p:sp>
      <p:sp>
        <p:nvSpPr>
          <p:cNvPr id="141" name="標題 1">
            <a:extLst>
              <a:ext uri="{FF2B5EF4-FFF2-40B4-BE49-F238E27FC236}">
                <a16:creationId xmlns:a16="http://schemas.microsoft.com/office/drawing/2014/main" id="{3BB02C73-937B-0DCF-6C8E-74136414FF0D}"/>
              </a:ext>
            </a:extLst>
          </p:cNvPr>
          <p:cNvSpPr txBox="1">
            <a:spLocks/>
          </p:cNvSpPr>
          <p:nvPr/>
        </p:nvSpPr>
        <p:spPr bwMode="auto">
          <a:xfrm>
            <a:off x="604687" y="5314950"/>
            <a:ext cx="11382375" cy="10001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lvl="0">
              <a:defRPr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星通擁有近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35 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年的研發經驗，持續推出符合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MCC 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市場需求的新產品與功能。  </a:t>
            </a:r>
            <a:r>
              <a:rPr lang="en-US" altLang="zh-TW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G7800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為本公司最新研發成果，採用尖端技術並整合多項高階功能。 本設備具備高度可編程式架構（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70% 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硬體採用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FPGA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），</a:t>
            </a:r>
            <a:r>
              <a:rPr lang="zh-TW" altLang="en-US" sz="1600" dirty="0">
                <a:solidFill>
                  <a:srgbClr val="E5580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即使安裝多年，仍可依客戶需求彈性調整與客製化。</a:t>
            </a:r>
            <a:endParaRPr kumimoji="1" lang="zh-TW" altLang="en-US" sz="1600" b="0" i="0" u="none" strike="noStrike" kern="0" cap="none" spc="0" normalizeH="0" baseline="0" noProof="0" dirty="0">
              <a:ln>
                <a:noFill/>
              </a:ln>
              <a:solidFill>
                <a:srgbClr val="E55809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2" name="文字方塊 141">
            <a:extLst>
              <a:ext uri="{FF2B5EF4-FFF2-40B4-BE49-F238E27FC236}">
                <a16:creationId xmlns:a16="http://schemas.microsoft.com/office/drawing/2014/main" id="{A2E34091-C6D0-D7F9-7FD1-02F0CBA3A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8180" y="4072775"/>
            <a:ext cx="14922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G7820 2019</a:t>
            </a:r>
            <a:endParaRPr kumimoji="0" lang="zh-TW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43" name="圖片 142">
            <a:extLst>
              <a:ext uri="{FF2B5EF4-FFF2-40B4-BE49-F238E27FC236}">
                <a16:creationId xmlns:a16="http://schemas.microsoft.com/office/drawing/2014/main" id="{347464D5-B46E-CD1C-BFF1-E5F27C012EF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344" y="3589315"/>
            <a:ext cx="11398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" name="文字方塊 143">
            <a:extLst>
              <a:ext uri="{FF2B5EF4-FFF2-40B4-BE49-F238E27FC236}">
                <a16:creationId xmlns:a16="http://schemas.microsoft.com/office/drawing/2014/main" id="{03B55D88-34D6-73B1-56FB-83B3383F7086}"/>
              </a:ext>
            </a:extLst>
          </p:cNvPr>
          <p:cNvSpPr txBox="1"/>
          <p:nvPr/>
        </p:nvSpPr>
        <p:spPr>
          <a:xfrm>
            <a:off x="5641456" y="3730507"/>
            <a:ext cx="16907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新細明體" charset="-120"/>
                <a:cs typeface="+mn-cs"/>
              </a:rPr>
              <a:t>World Top Choice</a:t>
            </a:r>
            <a:endParaRPr kumimoji="1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新細明體" charset="-120"/>
              <a:cs typeface="+mn-cs"/>
            </a:endParaRPr>
          </a:p>
        </p:txBody>
      </p:sp>
      <p:sp>
        <p:nvSpPr>
          <p:cNvPr id="145" name="文字方塊 144">
            <a:extLst>
              <a:ext uri="{FF2B5EF4-FFF2-40B4-BE49-F238E27FC236}">
                <a16:creationId xmlns:a16="http://schemas.microsoft.com/office/drawing/2014/main" id="{20FAB5AA-4179-F0B8-305B-C96CE3FD9A93}"/>
              </a:ext>
            </a:extLst>
          </p:cNvPr>
          <p:cNvSpPr txBox="1"/>
          <p:nvPr/>
        </p:nvSpPr>
        <p:spPr>
          <a:xfrm>
            <a:off x="6829278" y="3229100"/>
            <a:ext cx="10424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新細明體" charset="-120"/>
                <a:cs typeface="+mn-cs"/>
              </a:rPr>
              <a:t>Taiwan #1</a:t>
            </a:r>
            <a:endParaRPr kumimoji="1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新細明體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21828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1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1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1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1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1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1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1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1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1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1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1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1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1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1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1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1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1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1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1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11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11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1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11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11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11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11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11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4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11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11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11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11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00"/>
                            </p:stCondLst>
                            <p:childTnLst>
                              <p:par>
                                <p:cTn id="20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0.0051 L 0.00131 -0.13263 " pathEditMode="relative" rAng="0" ptsTypes="AA">
                                      <p:cBhvr>
                                        <p:cTn id="206" dur="500" fill="hold"/>
                                        <p:tgtEl>
                                          <p:spTgt spid="1116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000"/>
                            </p:stCondLst>
                            <p:childTnLst>
                              <p:par>
                                <p:cTn id="2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000"/>
                            </p:stCondLst>
                            <p:childTnLst>
                              <p:par>
                                <p:cTn id="2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111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111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111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111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111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111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1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500"/>
                            </p:stCondLst>
                            <p:childTnLst>
                              <p:par>
                                <p:cTn id="2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500"/>
                            </p:stCondLst>
                            <p:childTnLst>
                              <p:par>
                                <p:cTn id="28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500"/>
                            </p:stCondLst>
                            <p:childTnLst>
                              <p:par>
                                <p:cTn id="30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9" dur="1000" fill="hold"/>
                                        <p:tgtEl>
                                          <p:spTgt spid="111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0" dur="1000" fill="hold"/>
                                        <p:tgtEl>
                                          <p:spTgt spid="111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3" dur="1000" fill="hold"/>
                                        <p:tgtEl>
                                          <p:spTgt spid="111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4" dur="1000" fill="hold"/>
                                        <p:tgtEl>
                                          <p:spTgt spid="111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7" dur="1000" fill="hold"/>
                                        <p:tgtEl>
                                          <p:spTgt spid="111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8" dur="1000" fill="hold"/>
                                        <p:tgtEl>
                                          <p:spTgt spid="111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1" dur="1000" fill="hold"/>
                                        <p:tgtEl>
                                          <p:spTgt spid="111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2" dur="1000" fill="hold"/>
                                        <p:tgtEl>
                                          <p:spTgt spid="111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1500"/>
                            </p:stCondLst>
                            <p:childTnLst>
                              <p:par>
                                <p:cTn id="3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6" dur="500" fill="hold"/>
                                        <p:tgtEl>
                                          <p:spTgt spid="111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7" dur="500" fill="hold"/>
                                        <p:tgtEl>
                                          <p:spTgt spid="111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2000"/>
                            </p:stCondLst>
                            <p:childTnLst>
                              <p:par>
                                <p:cTn id="3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1" dur="500" fill="hold"/>
                                        <p:tgtEl>
                                          <p:spTgt spid="111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2" dur="500" fill="hold"/>
                                        <p:tgtEl>
                                          <p:spTgt spid="111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7" dur="5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8" dur="5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1" dur="500" fill="hold"/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2" dur="500" fill="hold"/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500"/>
                            </p:stCondLst>
                            <p:childTnLst>
                              <p:par>
                                <p:cTn id="35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6" dur="500" fill="hold"/>
                                        <p:tgtEl>
                                          <p:spTgt spid="111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7" dur="500" fill="hold"/>
                                        <p:tgtEl>
                                          <p:spTgt spid="111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1000"/>
                            </p:stCondLst>
                            <p:childTnLst>
                              <p:par>
                                <p:cTn id="35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1" dur="500" fill="hold"/>
                                        <p:tgtEl>
                                          <p:spTgt spid="111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2" dur="500" fill="hold"/>
                                        <p:tgtEl>
                                          <p:spTgt spid="111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7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8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500"/>
                            </p:stCondLst>
                            <p:childTnLst>
                              <p:par>
                                <p:cTn id="3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2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9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500"/>
                            </p:stCondLst>
                            <p:childTnLst>
                              <p:par>
                                <p:cTn id="39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7" dur="500" fill="hold"/>
                                        <p:tgtEl>
                                          <p:spTgt spid="111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8" dur="500" fill="hold"/>
                                        <p:tgtEl>
                                          <p:spTgt spid="111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2" dur="500" fill="hold"/>
                                        <p:tgtEl>
                                          <p:spTgt spid="111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3" dur="500" fill="hold"/>
                                        <p:tgtEl>
                                          <p:spTgt spid="111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4" dur="500" fill="hold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5" dur="500" fill="hold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4" dur="500" fill="hold"/>
                                        <p:tgtEl>
                                          <p:spTgt spid="111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5" dur="500" fill="hold"/>
                                        <p:tgtEl>
                                          <p:spTgt spid="111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8" dur="500" fill="hold"/>
                                        <p:tgtEl>
                                          <p:spTgt spid="111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9" dur="500" fill="hold"/>
                                        <p:tgtEl>
                                          <p:spTgt spid="111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2" dur="500" fill="hold"/>
                                        <p:tgtEl>
                                          <p:spTgt spid="111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3" dur="500" fill="hold"/>
                                        <p:tgtEl>
                                          <p:spTgt spid="111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6" dur="500" fill="hold"/>
                                        <p:tgtEl>
                                          <p:spTgt spid="111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7" dur="500" fill="hold"/>
                                        <p:tgtEl>
                                          <p:spTgt spid="111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8" fill="hold">
                            <p:stCondLst>
                              <p:cond delay="500"/>
                            </p:stCondLst>
                            <p:childTnLst>
                              <p:par>
                                <p:cTn id="4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1" dur="500" fill="hold"/>
                                        <p:tgtEl>
                                          <p:spTgt spid="111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2" dur="500" fill="hold"/>
                                        <p:tgtEl>
                                          <p:spTgt spid="111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5" dur="500" fill="hold"/>
                                        <p:tgtEl>
                                          <p:spTgt spid="1116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6" dur="500" fill="hold"/>
                                        <p:tgtEl>
                                          <p:spTgt spid="1116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4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1500"/>
                            </p:stCondLst>
                            <p:childTnLst>
                              <p:par>
                                <p:cTn id="4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4" dur="500"/>
                                        <p:tgtEl>
                                          <p:spTgt spid="1116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500"/>
                                        <p:tgtEl>
                                          <p:spTgt spid="1116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2" fill="hold">
                      <p:stCondLst>
                        <p:cond delay="indefinite"/>
                      </p:stCondLst>
                      <p:childTnLst>
                        <p:par>
                          <p:cTn id="503" fill="hold">
                            <p:stCondLst>
                              <p:cond delay="0"/>
                            </p:stCondLst>
                            <p:childTnLst>
                              <p:par>
                                <p:cTn id="5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8" fill="hold">
                            <p:stCondLst>
                              <p:cond delay="500"/>
                            </p:stCondLst>
                            <p:childTnLst>
                              <p:par>
                                <p:cTn id="50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2 0.00672 C 0.00196 0.06482 0.0017 0.12315 0.00157 0.18148 " pathEditMode="relative" ptsTypes="AA">
                                      <p:cBhvr>
                                        <p:cTn id="518" dur="2000" fill="hold"/>
                                        <p:tgtEl>
                                          <p:spTgt spid="1116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2500"/>
                            </p:stCondLst>
                            <p:childTnLst>
                              <p:par>
                                <p:cTn id="5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2" dur="500" fill="hold"/>
                                        <p:tgtEl>
                                          <p:spTgt spid="111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3" dur="500" fill="hold"/>
                                        <p:tgtEl>
                                          <p:spTgt spid="111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6" dur="500" fill="hold"/>
                                        <p:tgtEl>
                                          <p:spTgt spid="111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7" dur="500" fill="hold"/>
                                        <p:tgtEl>
                                          <p:spTgt spid="111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8" fill="hold">
                      <p:stCondLst>
                        <p:cond delay="indefinite"/>
                      </p:stCondLst>
                      <p:childTnLst>
                        <p:par>
                          <p:cTn id="529" fill="hold">
                            <p:stCondLst>
                              <p:cond delay="0"/>
                            </p:stCondLst>
                            <p:childTnLst>
                              <p:par>
                                <p:cTn id="5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4" fill="hold">
                            <p:stCondLst>
                              <p:cond delay="500"/>
                            </p:stCondLst>
                            <p:childTnLst>
                              <p:par>
                                <p:cTn id="5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0" dur="2000" fill="hold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7" fill="hold">
                      <p:stCondLst>
                        <p:cond delay="indefinite"/>
                      </p:stCondLst>
                      <p:childTnLst>
                        <p:par>
                          <p:cTn id="548" fill="hold">
                            <p:stCondLst>
                              <p:cond delay="0"/>
                            </p:stCondLst>
                            <p:childTnLst>
                              <p:par>
                                <p:cTn id="5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3" fill="hold">
                      <p:stCondLst>
                        <p:cond delay="indefinite"/>
                      </p:stCondLst>
                      <p:childTnLst>
                        <p:par>
                          <p:cTn id="554" fill="hold">
                            <p:stCondLst>
                              <p:cond delay="0"/>
                            </p:stCondLst>
                            <p:childTnLst>
                              <p:par>
                                <p:cTn id="5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9" fill="hold">
                      <p:stCondLst>
                        <p:cond delay="indefinite"/>
                      </p:stCondLst>
                      <p:childTnLst>
                        <p:par>
                          <p:cTn id="560" fill="hold">
                            <p:stCondLst>
                              <p:cond delay="0"/>
                            </p:stCondLst>
                            <p:childTnLst>
                              <p:par>
                                <p:cTn id="5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5" fill="hold">
                      <p:stCondLst>
                        <p:cond delay="indefinite"/>
                      </p:stCondLst>
                      <p:childTnLst>
                        <p:par>
                          <p:cTn id="566" fill="hold">
                            <p:stCondLst>
                              <p:cond delay="0"/>
                            </p:stCondLst>
                            <p:childTnLst>
                              <p:par>
                                <p:cTn id="5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6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7" fill="hold">
                      <p:stCondLst>
                        <p:cond delay="indefinite"/>
                      </p:stCondLst>
                      <p:childTnLst>
                        <p:par>
                          <p:cTn id="578" fill="hold">
                            <p:stCondLst>
                              <p:cond delay="0"/>
                            </p:stCondLst>
                            <p:childTnLst>
                              <p:par>
                                <p:cTn id="5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7" grpId="0"/>
      <p:bldP spid="17" grpId="1"/>
      <p:bldP spid="17" grpId="2"/>
      <p:bldP spid="20" grpId="0"/>
      <p:bldP spid="20" grpId="1"/>
      <p:bldP spid="21" grpId="0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3" grpId="0"/>
      <p:bldP spid="34" grpId="0"/>
      <p:bldP spid="36" grpId="0"/>
      <p:bldP spid="37" grpId="0" animBg="1"/>
      <p:bldP spid="41" grpId="0"/>
      <p:bldP spid="42" grpId="0" animBg="1"/>
      <p:bldP spid="43" grpId="0" animBg="1"/>
      <p:bldP spid="46" grpId="0" animBg="1"/>
      <p:bldP spid="47" grpId="0" animBg="1"/>
      <p:bldP spid="48" grpId="0" animBg="1"/>
      <p:bldP spid="49" grpId="0"/>
      <p:bldP spid="50" grpId="0"/>
      <p:bldP spid="51" grpId="0"/>
      <p:bldP spid="52" grpId="0"/>
      <p:bldP spid="54" grpId="0"/>
      <p:bldP spid="59" grpId="0"/>
      <p:bldP spid="60" grpId="0"/>
      <p:bldP spid="105" grpId="0"/>
      <p:bldP spid="111618" grpId="0"/>
      <p:bldP spid="111619" grpId="0"/>
      <p:bldP spid="111620" grpId="0"/>
      <p:bldP spid="111620" grpId="1"/>
      <p:bldP spid="111621" grpId="0"/>
      <p:bldP spid="111622" grpId="0"/>
      <p:bldP spid="111626" grpId="0" animBg="1"/>
      <p:bldP spid="111638" grpId="0" animBg="1"/>
      <p:bldP spid="111638" grpId="1" animBg="1"/>
      <p:bldP spid="111639" grpId="0" animBg="1"/>
      <p:bldP spid="111639" grpId="1" animBg="1"/>
      <p:bldP spid="111649" grpId="0" animBg="1"/>
      <p:bldP spid="111650" grpId="0" animBg="1"/>
      <p:bldP spid="111651" grpId="0" animBg="1"/>
      <p:bldP spid="111652" grpId="0" animBg="1"/>
      <p:bldP spid="111659" grpId="0" animBg="1"/>
      <p:bldP spid="111660" grpId="0" animBg="1"/>
      <p:bldP spid="111661" grpId="0" animBg="1"/>
      <p:bldP spid="111661" grpId="1" animBg="1"/>
      <p:bldP spid="111662" grpId="0" animBg="1"/>
      <p:bldP spid="111662" grpId="1" animBg="1"/>
      <p:bldP spid="111665" grpId="0" animBg="1"/>
      <p:bldP spid="111665" grpId="1" animBg="1"/>
      <p:bldP spid="111666" grpId="0" animBg="1"/>
      <p:bldP spid="111666" grpId="1" animBg="1"/>
      <p:bldP spid="111667" grpId="0" animBg="1"/>
      <p:bldP spid="111668" grpId="0" animBg="1"/>
      <p:bldP spid="111669" grpId="0" animBg="1"/>
      <p:bldP spid="111674" grpId="0"/>
      <p:bldP spid="111675" grpId="0"/>
      <p:bldP spid="111676" grpId="0"/>
      <p:bldP spid="111677" grpId="0"/>
      <p:bldP spid="111678" grpId="0"/>
      <p:bldP spid="111679" grpId="0"/>
      <p:bldP spid="131" grpId="0"/>
      <p:bldP spid="132" grpId="0"/>
      <p:bldP spid="133" grpId="0"/>
      <p:bldP spid="139" grpId="0"/>
      <p:bldP spid="140" grpId="0"/>
      <p:bldP spid="141" grpId="0" animBg="1"/>
      <p:bldP spid="142" grpId="0"/>
      <p:bldP spid="144" grpId="0"/>
      <p:bldP spid="1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11</a:t>
            </a:fld>
            <a:endParaRPr lang="zh-TW" altLang="en-US">
              <a:solidFill>
                <a:prstClr val="white"/>
              </a:solidFill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1A7B0135-7FDC-8125-6DC2-6B0DE19292D3}"/>
              </a:ext>
            </a:extLst>
          </p:cNvPr>
          <p:cNvGrpSpPr/>
          <p:nvPr/>
        </p:nvGrpSpPr>
        <p:grpSpPr>
          <a:xfrm>
            <a:off x="2724821" y="3872894"/>
            <a:ext cx="3495124" cy="2190391"/>
            <a:chOff x="2724821" y="3991766"/>
            <a:chExt cx="3495124" cy="2190391"/>
          </a:xfrm>
        </p:grpSpPr>
        <p:grpSp>
          <p:nvGrpSpPr>
            <p:cNvPr id="154" name="multis">
              <a:extLst>
                <a:ext uri="{FF2B5EF4-FFF2-40B4-BE49-F238E27FC236}">
                  <a16:creationId xmlns:a16="http://schemas.microsoft.com/office/drawing/2014/main" id="{D1B69FCE-BBE8-E383-DBB3-3851EE3D30C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80292" y="3991766"/>
              <a:ext cx="1739653" cy="2081586"/>
              <a:chOff x="3246534" y="3941427"/>
              <a:chExt cx="1740475" cy="2081901"/>
            </a:xfrm>
          </p:grpSpPr>
          <p:cxnSp>
            <p:nvCxnSpPr>
              <p:cNvPr id="156" name="直線接點 155">
                <a:extLst>
                  <a:ext uri="{FF2B5EF4-FFF2-40B4-BE49-F238E27FC236}">
                    <a16:creationId xmlns:a16="http://schemas.microsoft.com/office/drawing/2014/main" id="{65B99C05-8AAD-C3E2-9B55-BFCC51098942}"/>
                  </a:ext>
                </a:extLst>
              </p:cNvPr>
              <p:cNvCxnSpPr/>
              <p:nvPr/>
            </p:nvCxnSpPr>
            <p:spPr>
              <a:xfrm flipV="1">
                <a:off x="3784703" y="3941427"/>
                <a:ext cx="1202306" cy="1864006"/>
              </a:xfrm>
              <a:prstGeom prst="line">
                <a:avLst/>
              </a:prstGeom>
              <a:ln w="12700">
                <a:solidFill>
                  <a:srgbClr val="4472C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57" name="圖片 156">
                <a:extLst>
                  <a:ext uri="{FF2B5EF4-FFF2-40B4-BE49-F238E27FC236}">
                    <a16:creationId xmlns:a16="http://schemas.microsoft.com/office/drawing/2014/main" id="{6A2BFF56-26BF-6367-A91A-712B7349E7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246534" y="5650207"/>
                <a:ext cx="540005" cy="3731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19486" name="群組 230">
              <a:extLst>
                <a:ext uri="{FF2B5EF4-FFF2-40B4-BE49-F238E27FC236}">
                  <a16:creationId xmlns:a16="http://schemas.microsoft.com/office/drawing/2014/main" id="{C3DB2613-EA7B-42EB-946E-7E559C3102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24821" y="5674326"/>
              <a:ext cx="1692686" cy="507831"/>
              <a:chOff x="171806" y="4513297"/>
              <a:chExt cx="1692875" cy="508011"/>
            </a:xfrm>
          </p:grpSpPr>
          <p:sp>
            <p:nvSpPr>
              <p:cNvPr id="19495" name="矩形 48">
                <a:extLst>
                  <a:ext uri="{FF2B5EF4-FFF2-40B4-BE49-F238E27FC236}">
                    <a16:creationId xmlns:a16="http://schemas.microsoft.com/office/drawing/2014/main" id="{7E58A55B-4D74-84D5-80B3-5C57DADEE2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2167" y="4655622"/>
                <a:ext cx="702514" cy="3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BACC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YaHei"/>
                    <a:cs typeface="Arial" panose="020B0604020202020204" pitchFamily="34" charset="0"/>
                  </a:rPr>
                  <a:t>V4150</a:t>
                </a:r>
                <a:endParaRPr kumimoji="0" lang="zh-TW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/>
                  <a:cs typeface="Arial" panose="020B0604020202020204" pitchFamily="34" charset="0"/>
                </a:endParaRPr>
              </a:p>
            </p:txBody>
          </p:sp>
          <p:grpSp>
            <p:nvGrpSpPr>
              <p:cNvPr id="19496" name="群組 162">
                <a:extLst>
                  <a:ext uri="{FF2B5EF4-FFF2-40B4-BE49-F238E27FC236}">
                    <a16:creationId xmlns:a16="http://schemas.microsoft.com/office/drawing/2014/main" id="{D74F1EE3-95C8-26D9-2BCA-37A4FE2E70B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1058280" y="4692363"/>
                <a:ext cx="144662" cy="214250"/>
                <a:chOff x="7319829" y="5379683"/>
                <a:chExt cx="145488" cy="215041"/>
              </a:xfrm>
            </p:grpSpPr>
            <p:cxnSp>
              <p:nvCxnSpPr>
                <p:cNvPr id="19498" name="直線接點 163">
                  <a:extLst>
                    <a:ext uri="{FF2B5EF4-FFF2-40B4-BE49-F238E27FC236}">
                      <a16:creationId xmlns:a16="http://schemas.microsoft.com/office/drawing/2014/main" id="{34FC3188-D0C0-08D3-22D4-8992D851ED70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213546" y="5486693"/>
                  <a:ext cx="214314" cy="1747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499" name="直線接點 164">
                  <a:extLst>
                    <a:ext uri="{FF2B5EF4-FFF2-40B4-BE49-F238E27FC236}">
                      <a16:creationId xmlns:a16="http://schemas.microsoft.com/office/drawing/2014/main" id="{851D58D3-55A6-E5F2-73C1-64A35D146974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285800" y="5485966"/>
                  <a:ext cx="214314" cy="1747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500" name="直線接點 165">
                  <a:extLst>
                    <a:ext uri="{FF2B5EF4-FFF2-40B4-BE49-F238E27FC236}">
                      <a16:creationId xmlns:a16="http://schemas.microsoft.com/office/drawing/2014/main" id="{47A8DF12-6F9B-DB77-483D-04C9B28B812D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57287" y="5485975"/>
                  <a:ext cx="214314" cy="1747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19497" name="文字方塊 276">
                <a:extLst>
                  <a:ext uri="{FF2B5EF4-FFF2-40B4-BE49-F238E27FC236}">
                    <a16:creationId xmlns:a16="http://schemas.microsoft.com/office/drawing/2014/main" id="{39E9C6BF-8851-1243-F134-F38EC03722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1806" y="4513297"/>
                <a:ext cx="858023" cy="5080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 Unicode MS" panose="020B0604020202020204" pitchFamily="34" charset="-120"/>
                    <a:cs typeface="Arial" panose="020B0604020202020204" pitchFamily="34" charset="0"/>
                  </a:rPr>
                  <a:t>E1/T1</a:t>
                </a:r>
              </a:p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 Unicode MS" panose="020B0604020202020204" pitchFamily="34" charset="-120"/>
                    <a:cs typeface="Arial" panose="020B0604020202020204" pitchFamily="34" charset="0"/>
                  </a:rPr>
                  <a:t>E3/T3</a:t>
                </a:r>
              </a:p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 Unicode MS" panose="020B0604020202020204" pitchFamily="34" charset="-120"/>
                    <a:cs typeface="Arial" panose="020B0604020202020204" pitchFamily="34" charset="0"/>
                  </a:rPr>
                  <a:t>SDH/SONET</a:t>
                </a:r>
              </a:p>
            </p:txBody>
          </p:sp>
        </p:grp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BB8CA2DC-87C9-FC88-5D83-9B62E6C0E0CB}"/>
              </a:ext>
            </a:extLst>
          </p:cNvPr>
          <p:cNvGrpSpPr/>
          <p:nvPr/>
        </p:nvGrpSpPr>
        <p:grpSpPr>
          <a:xfrm>
            <a:off x="644636" y="4150880"/>
            <a:ext cx="5675849" cy="1307178"/>
            <a:chOff x="644636" y="4269752"/>
            <a:chExt cx="5675849" cy="1307178"/>
          </a:xfrm>
        </p:grpSpPr>
        <p:grpSp>
          <p:nvGrpSpPr>
            <p:cNvPr id="160" name="群組 228">
              <a:extLst>
                <a:ext uri="{FF2B5EF4-FFF2-40B4-BE49-F238E27FC236}">
                  <a16:creationId xmlns:a16="http://schemas.microsoft.com/office/drawing/2014/main" id="{055E5E52-2ED0-6374-9419-EFEB8FC735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4636" y="4469928"/>
              <a:ext cx="2860589" cy="646331"/>
              <a:chOff x="-641997" y="3374678"/>
              <a:chExt cx="2028078" cy="646638"/>
            </a:xfrm>
          </p:grpSpPr>
          <p:sp>
            <p:nvSpPr>
              <p:cNvPr id="169" name="矩形 50">
                <a:extLst>
                  <a:ext uri="{FF2B5EF4-FFF2-40B4-BE49-F238E27FC236}">
                    <a16:creationId xmlns:a16="http://schemas.microsoft.com/office/drawing/2014/main" id="{1DE18938-F18B-A2F3-B84E-F2D8231910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062" y="3553271"/>
                <a:ext cx="861019" cy="307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175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YaHei"/>
                    <a:cs typeface="Arial" panose="020B0604020202020204" pitchFamily="34" charset="0"/>
                  </a:rPr>
                  <a:t>AM3440</a:t>
                </a:r>
                <a:endParaRPr kumimoji="0" lang="zh-TW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175C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/>
                  <a:cs typeface="Arial" panose="020B0604020202020204" pitchFamily="34" charset="0"/>
                </a:endParaRPr>
              </a:p>
            </p:txBody>
          </p:sp>
          <p:sp>
            <p:nvSpPr>
              <p:cNvPr id="170" name="文字方塊 274">
                <a:extLst>
                  <a:ext uri="{FF2B5EF4-FFF2-40B4-BE49-F238E27FC236}">
                    <a16:creationId xmlns:a16="http://schemas.microsoft.com/office/drawing/2014/main" id="{EE85CA02-DA3C-D1B0-EC08-912D2AF20A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641997" y="3374678"/>
                <a:ext cx="1199219" cy="6466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900" dirty="0">
                    <a:solidFill>
                      <a:srgbClr val="000000"/>
                    </a:solidFill>
                    <a:ea typeface="Arial Unicode MS" panose="020B0604020202020204" pitchFamily="34" charset="-120"/>
                    <a:cs typeface="Arial" panose="020B0604020202020204" pitchFamily="34" charset="0"/>
                  </a:rPr>
                  <a:t>MPLS/</a:t>
                </a:r>
                <a:r>
                  <a:rPr kumimoji="0" lang="en-US" altLang="zh-TW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 Unicode MS" panose="020B0604020202020204" pitchFamily="34" charset="-120"/>
                    <a:cs typeface="Arial" panose="020B0604020202020204" pitchFamily="34" charset="0"/>
                  </a:rPr>
                  <a:t>CE-SDH/SONET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 Unicode MS" panose="020B0604020202020204" pitchFamily="34" charset="-120"/>
                    <a:cs typeface="Arial" panose="020B0604020202020204" pitchFamily="34" charset="0"/>
                  </a:rPr>
                  <a:t>G.703/E1/T1, FE/GbE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 Unicode MS" panose="020B0604020202020204" pitchFamily="34" charset="-120"/>
                    <a:cs typeface="Arial" panose="020B0604020202020204" pitchFamily="34" charset="0"/>
                  </a:rPr>
                  <a:t>FXS/FXO/E&amp;M, FOM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 Unicode MS" panose="020B0604020202020204" pitchFamily="34" charset="-120"/>
                    <a:cs typeface="Arial" panose="020B0604020202020204" pitchFamily="34" charset="0"/>
                  </a:rPr>
                  <a:t>C37.94, RS232/V.35/X.21, …</a:t>
                </a:r>
              </a:p>
            </p:txBody>
          </p:sp>
          <p:grpSp>
            <p:nvGrpSpPr>
              <p:cNvPr id="171" name="群組 235">
                <a:extLst>
                  <a:ext uri="{FF2B5EF4-FFF2-40B4-BE49-F238E27FC236}">
                    <a16:creationId xmlns:a16="http://schemas.microsoft.com/office/drawing/2014/main" id="{8557FEAF-B3AB-135E-1FBE-979BF485B60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390358" y="3578908"/>
                <a:ext cx="146046" cy="215989"/>
                <a:chOff x="7358086" y="5770772"/>
                <a:chExt cx="145254" cy="215197"/>
              </a:xfrm>
            </p:grpSpPr>
            <p:cxnSp>
              <p:nvCxnSpPr>
                <p:cNvPr id="172" name="直線接點 236">
                  <a:extLst>
                    <a:ext uri="{FF2B5EF4-FFF2-40B4-BE49-F238E27FC236}">
                      <a16:creationId xmlns:a16="http://schemas.microsoft.com/office/drawing/2014/main" id="{C352E570-EA37-C1C4-25AC-DEB86B67BAD7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251723" y="5878018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73" name="直線接點 237">
                  <a:extLst>
                    <a:ext uri="{FF2B5EF4-FFF2-40B4-BE49-F238E27FC236}">
                      <a16:creationId xmlns:a16="http://schemas.microsoft.com/office/drawing/2014/main" id="{2D0DF51D-5012-55E9-A3BD-9C1715CE661F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23963" y="5877198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74" name="直線接點 238">
                  <a:extLst>
                    <a:ext uri="{FF2B5EF4-FFF2-40B4-BE49-F238E27FC236}">
                      <a16:creationId xmlns:a16="http://schemas.microsoft.com/office/drawing/2014/main" id="{4A072E03-1F23-853C-D8E2-575EE471FB2F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95389" y="5877135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989DA9C3-7DD8-3B6F-32AB-3406F9E848CE}"/>
                </a:ext>
              </a:extLst>
            </p:cNvPr>
            <p:cNvGrpSpPr/>
            <p:nvPr/>
          </p:nvGrpSpPr>
          <p:grpSpPr>
            <a:xfrm>
              <a:off x="2969365" y="4269752"/>
              <a:ext cx="3351120" cy="1307178"/>
              <a:chOff x="2969365" y="4269752"/>
              <a:chExt cx="3351120" cy="1307178"/>
            </a:xfrm>
          </p:grpSpPr>
          <p:grpSp>
            <p:nvGrpSpPr>
              <p:cNvPr id="1054" name="群組 1053">
                <a:extLst>
                  <a:ext uri="{FF2B5EF4-FFF2-40B4-BE49-F238E27FC236}">
                    <a16:creationId xmlns:a16="http://schemas.microsoft.com/office/drawing/2014/main" id="{F92B7B6D-9A9D-37B8-A46F-53D2BF8C6987}"/>
                  </a:ext>
                </a:extLst>
              </p:cNvPr>
              <p:cNvGrpSpPr/>
              <p:nvPr/>
            </p:nvGrpSpPr>
            <p:grpSpPr>
              <a:xfrm>
                <a:off x="2969365" y="4269752"/>
                <a:ext cx="3351120" cy="1053869"/>
                <a:chOff x="1542015" y="3419017"/>
                <a:chExt cx="3264529" cy="1053869"/>
              </a:xfrm>
            </p:grpSpPr>
            <p:cxnSp>
              <p:nvCxnSpPr>
                <p:cNvPr id="1056" name="直線接點 1055">
                  <a:extLst>
                    <a:ext uri="{FF2B5EF4-FFF2-40B4-BE49-F238E27FC236}">
                      <a16:creationId xmlns:a16="http://schemas.microsoft.com/office/drawing/2014/main" id="{47BE3172-EA2C-11C9-D9C5-522FD3CA9DCB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 flipV="1">
                  <a:off x="2613044" y="3419017"/>
                  <a:ext cx="2193500" cy="362390"/>
                </a:xfrm>
                <a:prstGeom prst="line">
                  <a:avLst/>
                </a:prstGeom>
                <a:ln w="12700">
                  <a:solidFill>
                    <a:srgbClr val="0175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057" name="Picture 19">
                  <a:extLst>
                    <a:ext uri="{FF2B5EF4-FFF2-40B4-BE49-F238E27FC236}">
                      <a16:creationId xmlns:a16="http://schemas.microsoft.com/office/drawing/2014/main" id="{FC9706D1-0A06-F223-E5FD-0EC1EAED4EF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 bwMode="auto">
                <a:xfrm>
                  <a:off x="1542015" y="4006866"/>
                  <a:ext cx="642342" cy="4660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139700" sx="110000" sy="110000" algn="ctr" rotWithShape="0">
                    <a:schemeClr val="tx2">
                      <a:lumMod val="75000"/>
                      <a:alpha val="64000"/>
                    </a:schemeClr>
                  </a:outerShdw>
                </a:effectLst>
              </p:spPr>
            </p:pic>
            <p:pic>
              <p:nvPicPr>
                <p:cNvPr id="1058" name="Picture 17">
                  <a:extLst>
                    <a:ext uri="{FF2B5EF4-FFF2-40B4-BE49-F238E27FC236}">
                      <a16:creationId xmlns:a16="http://schemas.microsoft.com/office/drawing/2014/main" id="{4AA5D521-25D9-0FD1-60A3-0A647480DF1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 bwMode="auto">
                <a:xfrm>
                  <a:off x="2036359" y="3597138"/>
                  <a:ext cx="682454" cy="4951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139700" sx="110000" sy="110000" algn="ctr" rotWithShape="0">
                    <a:schemeClr val="tx2">
                      <a:lumMod val="75000"/>
                      <a:alpha val="64000"/>
                    </a:schemeClr>
                  </a:outerShdw>
                </a:effectLst>
              </p:spPr>
            </p:pic>
          </p:grpSp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5213FA26-EFB2-7F48-22B8-8307A5F569E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42845" y="5008814"/>
                <a:ext cx="905074" cy="134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7" name="Picture 9">
                <a:extLst>
                  <a:ext uri="{FF2B5EF4-FFF2-40B4-BE49-F238E27FC236}">
                    <a16:creationId xmlns:a16="http://schemas.microsoft.com/office/drawing/2014/main" id="{F629562D-922C-2D21-07B5-88E49F7F6B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12762" y="5290339"/>
                <a:ext cx="906661" cy="2865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1DCCB4AD-DA25-7621-4F24-A67139B50B28}"/>
              </a:ext>
            </a:extLst>
          </p:cNvPr>
          <p:cNvGrpSpPr/>
          <p:nvPr/>
        </p:nvGrpSpPr>
        <p:grpSpPr>
          <a:xfrm>
            <a:off x="1522937" y="1163883"/>
            <a:ext cx="4824536" cy="2797318"/>
            <a:chOff x="1522937" y="1282755"/>
            <a:chExt cx="4824536" cy="2797318"/>
          </a:xfrm>
        </p:grpSpPr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C554D7BB-A20F-5935-8E0B-31D8DA4AF7A6}"/>
                </a:ext>
              </a:extLst>
            </p:cNvPr>
            <p:cNvGrpSpPr/>
            <p:nvPr/>
          </p:nvGrpSpPr>
          <p:grpSpPr>
            <a:xfrm>
              <a:off x="1522937" y="1282755"/>
              <a:ext cx="4824536" cy="2797318"/>
              <a:chOff x="1522937" y="1282755"/>
              <a:chExt cx="4824536" cy="2797318"/>
            </a:xfrm>
          </p:grpSpPr>
          <p:sp>
            <p:nvSpPr>
              <p:cNvPr id="19" name="文字方塊 252">
                <a:extLst>
                  <a:ext uri="{FF2B5EF4-FFF2-40B4-BE49-F238E27FC236}">
                    <a16:creationId xmlns:a16="http://schemas.microsoft.com/office/drawing/2014/main" id="{E8A7626D-E3C2-E240-C61D-A132E8A0615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87397" y="1282755"/>
                <a:ext cx="1976448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 Unicode MS" panose="020B0604020202020204" pitchFamily="34" charset="-120"/>
                    <a:cs typeface="Arial" panose="020B0604020202020204" pitchFamily="34" charset="0"/>
                  </a:rPr>
                  <a:t>100G/10G/1G MPLS/CE/SDH/SONET, G.703/E1/T1/E3/T3, FE/</a:t>
                </a:r>
                <a:r>
                  <a:rPr kumimoji="0" lang="en-US" altLang="zh-TW" sz="9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 Unicode MS" panose="020B0604020202020204" pitchFamily="34" charset="-120"/>
                    <a:cs typeface="Arial" panose="020B0604020202020204" pitchFamily="34" charset="0"/>
                  </a:rPr>
                  <a:t>GbE</a:t>
                </a:r>
                <a:r>
                  <a:rPr kumimoji="0" lang="en-US" altLang="zh-TW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 Unicode MS" panose="020B0604020202020204" pitchFamily="34" charset="-120"/>
                    <a:cs typeface="Arial" panose="020B0604020202020204" pitchFamily="34" charset="0"/>
                  </a:rPr>
                  <a:t>, FXS/FXO/E&amp;M, C37.94, ABRA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 Unicode MS" panose="020B0604020202020204" pitchFamily="34" charset="-120"/>
                    <a:cs typeface="Arial" panose="020B0604020202020204" pitchFamily="34" charset="0"/>
                  </a:rPr>
                  <a:t>RS232/V.35/X.21,  …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TW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20" name="群組 19">
                <a:extLst>
                  <a:ext uri="{FF2B5EF4-FFF2-40B4-BE49-F238E27FC236}">
                    <a16:creationId xmlns:a16="http://schemas.microsoft.com/office/drawing/2014/main" id="{A4006C09-7F79-DEC9-F1DD-20D5FB57A0D3}"/>
                  </a:ext>
                </a:extLst>
              </p:cNvPr>
              <p:cNvGrpSpPr/>
              <p:nvPr/>
            </p:nvGrpSpPr>
            <p:grpSpPr>
              <a:xfrm>
                <a:off x="1522937" y="1962025"/>
                <a:ext cx="4824536" cy="2118048"/>
                <a:chOff x="130051" y="1887016"/>
                <a:chExt cx="4824536" cy="2118048"/>
              </a:xfrm>
            </p:grpSpPr>
            <p:grpSp>
              <p:nvGrpSpPr>
                <p:cNvPr id="21" name="群組 20">
                  <a:extLst>
                    <a:ext uri="{FF2B5EF4-FFF2-40B4-BE49-F238E27FC236}">
                      <a16:creationId xmlns:a16="http://schemas.microsoft.com/office/drawing/2014/main" id="{BAC27709-CCD5-9803-D1CA-FAFC1D92C5FA}"/>
                    </a:ext>
                  </a:extLst>
                </p:cNvPr>
                <p:cNvGrpSpPr/>
                <p:nvPr/>
              </p:nvGrpSpPr>
              <p:grpSpPr>
                <a:xfrm>
                  <a:off x="2087711" y="1887016"/>
                  <a:ext cx="2866876" cy="2118048"/>
                  <a:chOff x="2087711" y="1887016"/>
                  <a:chExt cx="2866876" cy="2118048"/>
                </a:xfrm>
              </p:grpSpPr>
              <p:cxnSp>
                <p:nvCxnSpPr>
                  <p:cNvPr id="61" name="直線接點 60">
                    <a:extLst>
                      <a:ext uri="{FF2B5EF4-FFF2-40B4-BE49-F238E27FC236}">
                        <a16:creationId xmlns:a16="http://schemas.microsoft.com/office/drawing/2014/main" id="{977F64FE-AF0A-5D35-62C6-99A498148DC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3410060" y="2067230"/>
                    <a:ext cx="1488967" cy="1877518"/>
                  </a:xfrm>
                  <a:prstGeom prst="line">
                    <a:avLst/>
                  </a:prstGeom>
                  <a:ln w="127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62" name="mptn">
                    <a:extLst>
                      <a:ext uri="{FF2B5EF4-FFF2-40B4-BE49-F238E27FC236}">
                        <a16:creationId xmlns:a16="http://schemas.microsoft.com/office/drawing/2014/main" id="{3CA24A01-0761-AFDA-7816-11CFA464DCD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087711" y="2394473"/>
                    <a:ext cx="2866876" cy="1610591"/>
                    <a:chOff x="2087051" y="2394087"/>
                    <a:chExt cx="2868312" cy="1611012"/>
                  </a:xfrm>
                </p:grpSpPr>
                <p:cxnSp>
                  <p:nvCxnSpPr>
                    <p:cNvPr id="128" name="直線接點 127">
                      <a:extLst>
                        <a:ext uri="{FF2B5EF4-FFF2-40B4-BE49-F238E27FC236}">
                          <a16:creationId xmlns:a16="http://schemas.microsoft.com/office/drawing/2014/main" id="{43BD2C77-19BD-98A9-7E7D-FB5375DA03E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627071" y="3613380"/>
                      <a:ext cx="2301290" cy="260169"/>
                    </a:xfrm>
                    <a:prstGeom prst="line">
                      <a:avLst/>
                    </a:prstGeom>
                    <a:ln w="12700">
                      <a:solidFill>
                        <a:srgbClr val="7030A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9" name="直線接點 128">
                      <a:extLst>
                        <a:ext uri="{FF2B5EF4-FFF2-40B4-BE49-F238E27FC236}">
                          <a16:creationId xmlns:a16="http://schemas.microsoft.com/office/drawing/2014/main" id="{234E4E8C-91A7-3192-891C-681E22290D9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679370" y="3023955"/>
                      <a:ext cx="2203130" cy="890633"/>
                    </a:xfrm>
                    <a:prstGeom prst="line">
                      <a:avLst/>
                    </a:prstGeom>
                    <a:ln w="12700">
                      <a:solidFill>
                        <a:srgbClr val="7030A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0" name="直線接點 129">
                      <a:extLst>
                        <a:ext uri="{FF2B5EF4-FFF2-40B4-BE49-F238E27FC236}">
                          <a16:creationId xmlns:a16="http://schemas.microsoft.com/office/drawing/2014/main" id="{744F7C49-A76B-B66B-469D-C82B9C82A46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951283" y="2432130"/>
                      <a:ext cx="2004080" cy="1572969"/>
                    </a:xfrm>
                    <a:prstGeom prst="line">
                      <a:avLst/>
                    </a:prstGeom>
                    <a:ln w="12700">
                      <a:solidFill>
                        <a:srgbClr val="7030A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pic>
                  <p:nvPicPr>
                    <p:cNvPr id="131" name="圖片 130">
                      <a:extLst>
                        <a:ext uri="{FF2B5EF4-FFF2-40B4-BE49-F238E27FC236}">
                          <a16:creationId xmlns:a16="http://schemas.microsoft.com/office/drawing/2014/main" id="{5123F8E3-E770-418D-EB5F-F7E5F3671EE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8"/>
                    <a:stretch>
                      <a:fillRect/>
                    </a:stretch>
                  </p:blipFill>
                  <p:spPr>
                    <a:xfrm>
                      <a:off x="2411262" y="2897184"/>
                      <a:ext cx="540020" cy="446205"/>
                    </a:xfrm>
                    <a:prstGeom prst="rect">
                      <a:avLst/>
                    </a:prstGeom>
                    <a:effectLst>
                      <a:outerShdw blurRad="139700" sx="110000" sy="110000" algn="ctr" rotWithShape="0">
                        <a:schemeClr val="tx2">
                          <a:lumMod val="75000"/>
                          <a:alpha val="64000"/>
                        </a:schemeClr>
                      </a:outerShdw>
                    </a:effectLst>
                  </p:spPr>
                </p:pic>
                <p:pic>
                  <p:nvPicPr>
                    <p:cNvPr id="132" name="圖片 131">
                      <a:extLst>
                        <a:ext uri="{FF2B5EF4-FFF2-40B4-BE49-F238E27FC236}">
                          <a16:creationId xmlns:a16="http://schemas.microsoft.com/office/drawing/2014/main" id="{443F8AD3-7988-A423-304E-93F859C4785B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2087051" y="3416431"/>
                      <a:ext cx="540020" cy="444616"/>
                    </a:xfrm>
                    <a:prstGeom prst="rect">
                      <a:avLst/>
                    </a:prstGeom>
                    <a:effectLst>
                      <a:outerShdw blurRad="139700" sx="110000" sy="110000" algn="ctr" rotWithShape="0">
                        <a:schemeClr val="tx2">
                          <a:lumMod val="75000"/>
                          <a:alpha val="64000"/>
                        </a:schemeClr>
                      </a:outerShdw>
                    </a:effectLst>
                  </p:spPr>
                </p:pic>
                <p:pic>
                  <p:nvPicPr>
                    <p:cNvPr id="133" name="圖片 132">
                      <a:extLst>
                        <a:ext uri="{FF2B5EF4-FFF2-40B4-BE49-F238E27FC236}">
                          <a16:creationId xmlns:a16="http://schemas.microsoft.com/office/drawing/2014/main" id="{96D80578-899B-E345-3DF0-F712CAC389D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0"/>
                    <a:stretch>
                      <a:fillRect/>
                    </a:stretch>
                  </p:blipFill>
                  <p:spPr>
                    <a:xfrm>
                      <a:off x="2456555" y="2394087"/>
                      <a:ext cx="721086" cy="111154"/>
                    </a:xfrm>
                    <a:prstGeom prst="rect">
                      <a:avLst/>
                    </a:prstGeom>
                    <a:effectLst>
                      <a:outerShdw blurRad="139700" sx="110000" sy="110000" algn="ctr" rotWithShape="0">
                        <a:schemeClr val="tx2">
                          <a:lumMod val="75000"/>
                          <a:alpha val="64000"/>
                        </a:schemeClr>
                      </a:outerShdw>
                    </a:effectLst>
                  </p:spPr>
                </p:pic>
              </p:grpSp>
              <p:pic>
                <p:nvPicPr>
                  <p:cNvPr id="63" name="Picture 10">
                    <a:extLst>
                      <a:ext uri="{FF2B5EF4-FFF2-40B4-BE49-F238E27FC236}">
                        <a16:creationId xmlns:a16="http://schemas.microsoft.com/office/drawing/2014/main" id="{731FE94E-4EBA-4A6B-5B71-E9E5E8F440AC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1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 bwMode="auto">
                  <a:xfrm>
                    <a:off x="2845522" y="1887016"/>
                    <a:ext cx="668014" cy="343549"/>
                  </a:xfrm>
                  <a:prstGeom prst="rect">
                    <a:avLst/>
                  </a:prstGeom>
                  <a:effectLst>
                    <a:outerShdw blurRad="139700" sx="110000" sy="110000" algn="ctr" rotWithShape="0">
                      <a:schemeClr val="tx2">
                        <a:lumMod val="75000"/>
                        <a:alpha val="64000"/>
                      </a:scheme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grpSp>
              <p:nvGrpSpPr>
                <p:cNvPr id="22" name="群組 21">
                  <a:extLst>
                    <a:ext uri="{FF2B5EF4-FFF2-40B4-BE49-F238E27FC236}">
                      <a16:creationId xmlns:a16="http://schemas.microsoft.com/office/drawing/2014/main" id="{DDEAFB98-6586-FF77-1728-250B71D0DBA5}"/>
                    </a:ext>
                  </a:extLst>
                </p:cNvPr>
                <p:cNvGrpSpPr/>
                <p:nvPr/>
              </p:nvGrpSpPr>
              <p:grpSpPr>
                <a:xfrm>
                  <a:off x="130051" y="1890149"/>
                  <a:ext cx="2680978" cy="2017066"/>
                  <a:chOff x="130051" y="1890149"/>
                  <a:chExt cx="2680978" cy="2017066"/>
                </a:xfrm>
              </p:grpSpPr>
              <p:grpSp>
                <p:nvGrpSpPr>
                  <p:cNvPr id="23" name="群組 22">
                    <a:extLst>
                      <a:ext uri="{FF2B5EF4-FFF2-40B4-BE49-F238E27FC236}">
                        <a16:creationId xmlns:a16="http://schemas.microsoft.com/office/drawing/2014/main" id="{E1919815-485C-6690-90F3-5990598FB3D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0051" y="2124141"/>
                    <a:ext cx="2360913" cy="1783074"/>
                    <a:chOff x="129403" y="2124126"/>
                    <a:chExt cx="2361109" cy="1783100"/>
                  </a:xfrm>
                </p:grpSpPr>
                <p:grpSp>
                  <p:nvGrpSpPr>
                    <p:cNvPr id="26" name="群組 27">
                      <a:extLst>
                        <a:ext uri="{FF2B5EF4-FFF2-40B4-BE49-F238E27FC236}">
                          <a16:creationId xmlns:a16="http://schemas.microsoft.com/office/drawing/2014/main" id="{6DB28F6D-23C3-4317-98AE-0986EB0671BA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9403" y="2590789"/>
                      <a:ext cx="2361013" cy="784841"/>
                      <a:chOff x="336837" y="2086731"/>
                      <a:chExt cx="2361013" cy="784840"/>
                    </a:xfrm>
                  </p:grpSpPr>
                  <p:sp>
                    <p:nvSpPr>
                      <p:cNvPr id="55" name="矩形 31">
                        <a:extLst>
                          <a:ext uri="{FF2B5EF4-FFF2-40B4-BE49-F238E27FC236}">
                            <a16:creationId xmlns:a16="http://schemas.microsoft.com/office/drawing/2014/main" id="{85FDE96D-2710-AC00-7D9E-7DD0B4D2A24C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846264" y="2231308"/>
                        <a:ext cx="851586" cy="3077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spcBef>
                            <a:spcPct val="20000"/>
                          </a:spcBef>
                          <a:buChar char="•"/>
                          <a:defRPr kumimoji="1" sz="3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Char char="–"/>
                          <a:defRPr kumimoji="1"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Char char="•"/>
                          <a:defRPr kumimoji="1"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Char char="–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altLang="zh-TW" sz="14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8064A2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Microsoft YaHei"/>
                            <a:cs typeface="Arial" panose="020B0604020202020204" pitchFamily="34" charset="0"/>
                          </a:rPr>
                          <a:t>O9500R</a:t>
                        </a:r>
                        <a:endPara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8064A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Microsoft YaHei"/>
                          <a:cs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56" name="群組 235">
                        <a:extLst>
                          <a:ext uri="{FF2B5EF4-FFF2-40B4-BE49-F238E27FC236}">
                            <a16:creationId xmlns:a16="http://schemas.microsoft.com/office/drawing/2014/main" id="{28155F94-ADC2-64CB-BCF7-259B6425D6F4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 rot="5400000">
                        <a:off x="2221574" y="2492165"/>
                        <a:ext cx="146070" cy="215921"/>
                        <a:chOff x="7821746" y="5318607"/>
                        <a:chExt cx="145277" cy="215129"/>
                      </a:xfrm>
                    </p:grpSpPr>
                    <p:cxnSp>
                      <p:nvCxnSpPr>
                        <p:cNvPr id="58" name="直線接點 236">
                          <a:extLst>
                            <a:ext uri="{FF2B5EF4-FFF2-40B4-BE49-F238E27FC236}">
                              <a16:creationId xmlns:a16="http://schemas.microsoft.com/office/drawing/2014/main" id="{4EC54164-101F-DB28-903E-DF50FDD982A9}"/>
                            </a:ext>
                          </a:extLst>
                        </p:cNvPr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 rot="5400000">
                          <a:off x="7715383" y="5425785"/>
                          <a:ext cx="214314" cy="1588"/>
                        </a:xfrm>
                        <a:prstGeom prst="line">
                          <a:avLst/>
                        </a:prstGeom>
                        <a:noFill/>
                        <a:ln w="9525" algn="ctr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</p:cxnSp>
                    <p:cxnSp>
                      <p:nvCxnSpPr>
                        <p:cNvPr id="59" name="直線接點 237">
                          <a:extLst>
                            <a:ext uri="{FF2B5EF4-FFF2-40B4-BE49-F238E27FC236}">
                              <a16:creationId xmlns:a16="http://schemas.microsoft.com/office/drawing/2014/main" id="{10FA2C39-576F-FF6F-5625-AA0A1C87F743}"/>
                            </a:ext>
                          </a:extLst>
                        </p:cNvPr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 rot="5400000">
                          <a:off x="7787624" y="5424985"/>
                          <a:ext cx="214314" cy="1588"/>
                        </a:xfrm>
                        <a:prstGeom prst="line">
                          <a:avLst/>
                        </a:prstGeom>
                        <a:noFill/>
                        <a:ln w="9525" algn="ctr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</p:cxnSp>
                    <p:cxnSp>
                      <p:nvCxnSpPr>
                        <p:cNvPr id="60" name="直線接點 238">
                          <a:extLst>
                            <a:ext uri="{FF2B5EF4-FFF2-40B4-BE49-F238E27FC236}">
                              <a16:creationId xmlns:a16="http://schemas.microsoft.com/office/drawing/2014/main" id="{37BA8C05-D2C7-2530-9395-F561A8A32E1D}"/>
                            </a:ext>
                          </a:extLst>
                        </p:cNvPr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 rot="5400000">
                          <a:off x="7859072" y="5424970"/>
                          <a:ext cx="214314" cy="1588"/>
                        </a:xfrm>
                        <a:prstGeom prst="line">
                          <a:avLst/>
                        </a:prstGeom>
                        <a:noFill/>
                        <a:ln w="9525" algn="ctr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</p:cxnSp>
                  </p:grpSp>
                  <p:sp>
                    <p:nvSpPr>
                      <p:cNvPr id="57" name="文字方塊 252">
                        <a:extLst>
                          <a:ext uri="{FF2B5EF4-FFF2-40B4-BE49-F238E27FC236}">
                            <a16:creationId xmlns:a16="http://schemas.microsoft.com/office/drawing/2014/main" id="{37444451-9772-18DA-C5E1-C8AAF653CD12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36837" y="2086731"/>
                        <a:ext cx="1809606" cy="7848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square">
                        <a:spAutoFit/>
                      </a:bodyPr>
                      <a:lstStyle>
                        <a:lvl1pPr>
                          <a:spcBef>
                            <a:spcPct val="20000"/>
                          </a:spcBef>
                          <a:buChar char="•"/>
                          <a:defRPr kumimoji="1" sz="3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Char char="–"/>
                          <a:defRPr kumimoji="1"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Char char="•"/>
                          <a:defRPr kumimoji="1"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Char char="–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altLang="zh-TW" sz="9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Arial Unicode MS" panose="020B0604020202020204" pitchFamily="34" charset="-120"/>
                            <a:cs typeface="Arial" panose="020B0604020202020204" pitchFamily="34" charset="0"/>
                          </a:rPr>
                          <a:t>10G/1G MPLS/CE/SDH/SONET </a:t>
                        </a: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altLang="zh-TW" sz="9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Arial Unicode MS" panose="020B0604020202020204" pitchFamily="34" charset="-120"/>
                            <a:cs typeface="Arial" panose="020B0604020202020204" pitchFamily="34" charset="0"/>
                          </a:rPr>
                          <a:t>G.703/E1/T1/E3/T3, FE/GbE</a:t>
                        </a: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altLang="zh-TW" sz="9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Arial Unicode MS" panose="020B0604020202020204" pitchFamily="34" charset="-120"/>
                            <a:cs typeface="Arial" panose="020B0604020202020204" pitchFamily="34" charset="0"/>
                          </a:rPr>
                          <a:t>FXS/FXO/E&amp;M, C37.94, ABRA RS232/V.35/X.21, …</a:t>
                        </a:r>
                      </a:p>
                    </p:txBody>
                  </p:sp>
                </p:grpSp>
                <p:grpSp>
                  <p:nvGrpSpPr>
                    <p:cNvPr id="27" name="群組 25">
                      <a:extLst>
                        <a:ext uri="{FF2B5EF4-FFF2-40B4-BE49-F238E27FC236}">
                          <a16:creationId xmlns:a16="http://schemas.microsoft.com/office/drawing/2014/main" id="{8BDC7761-5374-24E6-8441-BB969DD543A8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85861" y="3399387"/>
                      <a:ext cx="1837452" cy="507839"/>
                      <a:chOff x="2583540" y="1873098"/>
                      <a:chExt cx="1837451" cy="507838"/>
                    </a:xfrm>
                  </p:grpSpPr>
                  <p:sp>
                    <p:nvSpPr>
                      <p:cNvPr id="43" name="矩形 32">
                        <a:extLst>
                          <a:ext uri="{FF2B5EF4-FFF2-40B4-BE49-F238E27FC236}">
                            <a16:creationId xmlns:a16="http://schemas.microsoft.com/office/drawing/2014/main" id="{B8AA0892-A968-7E76-5823-5C18A1EB8EF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569406" y="2026992"/>
                        <a:ext cx="851585" cy="3077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spcBef>
                            <a:spcPct val="20000"/>
                          </a:spcBef>
                          <a:buChar char="•"/>
                          <a:defRPr kumimoji="1" sz="3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Char char="–"/>
                          <a:defRPr kumimoji="1"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Char char="•"/>
                          <a:defRPr kumimoji="1"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Char char="–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altLang="zh-TW" sz="14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8064A2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Microsoft YaHei"/>
                            <a:cs typeface="Arial" panose="020B0604020202020204" pitchFamily="34" charset="0"/>
                          </a:rPr>
                          <a:t>O9400R</a:t>
                        </a:r>
                        <a:endPara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8064A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Microsoft YaHei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4" name="文字方塊 218">
                        <a:extLst>
                          <a:ext uri="{FF2B5EF4-FFF2-40B4-BE49-F238E27FC236}">
                            <a16:creationId xmlns:a16="http://schemas.microsoft.com/office/drawing/2014/main" id="{B30D401B-F0AE-5DAB-A24A-0B86D93F5FEC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583540" y="1873098"/>
                        <a:ext cx="1653154" cy="507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spcBef>
                            <a:spcPct val="20000"/>
                          </a:spcBef>
                          <a:buChar char="•"/>
                          <a:defRPr kumimoji="1" sz="3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Char char="–"/>
                          <a:defRPr kumimoji="1"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Char char="•"/>
                          <a:defRPr kumimoji="1"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Char char="–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altLang="zh-TW" sz="9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Arial Unicode MS" panose="020B0604020202020204" pitchFamily="34" charset="-120"/>
                            <a:cs typeface="Arial" panose="020B0604020202020204" pitchFamily="34" charset="0"/>
                          </a:rPr>
                          <a:t>10G MPLS/CE-SDH/SONET</a:t>
                        </a: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altLang="zh-TW" sz="9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Arial Unicode MS" panose="020B0604020202020204" pitchFamily="34" charset="-120"/>
                            <a:cs typeface="Arial" panose="020B0604020202020204" pitchFamily="34" charset="0"/>
                          </a:rPr>
                          <a:t>E1/T1/E3/T3</a:t>
                        </a: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altLang="zh-TW" sz="9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Arial Unicode MS" panose="020B0604020202020204" pitchFamily="34" charset="-120"/>
                            <a:cs typeface="Arial" panose="020B0604020202020204" pitchFamily="34" charset="0"/>
                          </a:rPr>
                          <a:t>FE/GbE</a:t>
                        </a:r>
                      </a:p>
                    </p:txBody>
                  </p:sp>
                  <p:grpSp>
                    <p:nvGrpSpPr>
                      <p:cNvPr id="48" name="群組 235">
                        <a:extLst>
                          <a:ext uri="{FF2B5EF4-FFF2-40B4-BE49-F238E27FC236}">
                            <a16:creationId xmlns:a16="http://schemas.microsoft.com/office/drawing/2014/main" id="{E1CB828C-1810-12DC-56EB-835A3C0DE400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 rot="5400000">
                        <a:off x="3454927" y="2081782"/>
                        <a:ext cx="146050" cy="215909"/>
                        <a:chOff x="7916988" y="5357820"/>
                        <a:chExt cx="145258" cy="215117"/>
                      </a:xfrm>
                    </p:grpSpPr>
                    <p:cxnSp>
                      <p:nvCxnSpPr>
                        <p:cNvPr id="50" name="直線接點 236">
                          <a:extLst>
                            <a:ext uri="{FF2B5EF4-FFF2-40B4-BE49-F238E27FC236}">
                              <a16:creationId xmlns:a16="http://schemas.microsoft.com/office/drawing/2014/main" id="{590FF40A-396D-BDFC-7099-158748459B8A}"/>
                            </a:ext>
                          </a:extLst>
                        </p:cNvPr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 rot="5400000">
                          <a:off x="7810625" y="5464986"/>
                          <a:ext cx="214314" cy="1588"/>
                        </a:xfrm>
                        <a:prstGeom prst="line">
                          <a:avLst/>
                        </a:prstGeom>
                        <a:noFill/>
                        <a:ln w="9525" algn="ctr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</p:cxnSp>
                    <p:cxnSp>
                      <p:nvCxnSpPr>
                        <p:cNvPr id="51" name="直線接點 237">
                          <a:extLst>
                            <a:ext uri="{FF2B5EF4-FFF2-40B4-BE49-F238E27FC236}">
                              <a16:creationId xmlns:a16="http://schemas.microsoft.com/office/drawing/2014/main" id="{00948212-849C-5847-1370-207B8327B767}"/>
                            </a:ext>
                          </a:extLst>
                        </p:cNvPr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 rot="5400000">
                          <a:off x="7882858" y="5464189"/>
                          <a:ext cx="214314" cy="1588"/>
                        </a:xfrm>
                        <a:prstGeom prst="line">
                          <a:avLst/>
                        </a:prstGeom>
                        <a:noFill/>
                        <a:ln w="9525" algn="ctr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</p:cxnSp>
                    <p:cxnSp>
                      <p:nvCxnSpPr>
                        <p:cNvPr id="54" name="直線接點 238">
                          <a:extLst>
                            <a:ext uri="{FF2B5EF4-FFF2-40B4-BE49-F238E27FC236}">
                              <a16:creationId xmlns:a16="http://schemas.microsoft.com/office/drawing/2014/main" id="{DC3C0B3E-40CE-F09B-220A-A1AF6B0217C8}"/>
                            </a:ext>
                          </a:extLst>
                        </p:cNvPr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 rot="5400000">
                          <a:off x="7954295" y="5464183"/>
                          <a:ext cx="214314" cy="1588"/>
                        </a:xfrm>
                        <a:prstGeom prst="line">
                          <a:avLst/>
                        </a:prstGeom>
                        <a:noFill/>
                        <a:ln w="9525" algn="ctr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</p:cxnSp>
                  </p:grpSp>
                </p:grpSp>
                <p:grpSp>
                  <p:nvGrpSpPr>
                    <p:cNvPr id="28" name="群組 247">
                      <a:extLst>
                        <a:ext uri="{FF2B5EF4-FFF2-40B4-BE49-F238E27FC236}">
                          <a16:creationId xmlns:a16="http://schemas.microsoft.com/office/drawing/2014/main" id="{2EE1FCF4-21EE-4F3E-F70B-CE8852A40D49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17459" y="2124126"/>
                      <a:ext cx="2073053" cy="507838"/>
                      <a:chOff x="667583" y="1840913"/>
                      <a:chExt cx="2073053" cy="507838"/>
                    </a:xfrm>
                  </p:grpSpPr>
                  <p:sp>
                    <p:nvSpPr>
                      <p:cNvPr id="29" name="矩形 36">
                        <a:extLst>
                          <a:ext uri="{FF2B5EF4-FFF2-40B4-BE49-F238E27FC236}">
                            <a16:creationId xmlns:a16="http://schemas.microsoft.com/office/drawing/2014/main" id="{4EB27CF6-AE29-3F15-1922-B3536671E022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889052" y="1995129"/>
                        <a:ext cx="851584" cy="3077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spcBef>
                            <a:spcPct val="20000"/>
                          </a:spcBef>
                          <a:buChar char="•"/>
                          <a:defRPr kumimoji="1" sz="3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Char char="–"/>
                          <a:defRPr kumimoji="1"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Char char="•"/>
                          <a:defRPr kumimoji="1"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Char char="–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altLang="zh-TW" sz="14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8064A2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Microsoft YaHei"/>
                            <a:cs typeface="Arial" panose="020B0604020202020204" pitchFamily="34" charset="0"/>
                          </a:rPr>
                          <a:t>G7860A</a:t>
                        </a:r>
                        <a:endPara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8064A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Microsoft YaHei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1" name="文字方塊 272">
                        <a:extLst>
                          <a:ext uri="{FF2B5EF4-FFF2-40B4-BE49-F238E27FC236}">
                            <a16:creationId xmlns:a16="http://schemas.microsoft.com/office/drawing/2014/main" id="{8C0CD832-2DBE-A565-6D96-69974371999C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67583" y="1840913"/>
                        <a:ext cx="1127326" cy="507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spcBef>
                            <a:spcPct val="20000"/>
                          </a:spcBef>
                          <a:buChar char="•"/>
                          <a:defRPr kumimoji="1" sz="3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Char char="–"/>
                          <a:defRPr kumimoji="1" sz="2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Char char="•"/>
                          <a:defRPr kumimoji="1"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Char char="–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kumimoji="1" sz="20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altLang="zh-TW" sz="9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Arial Unicode MS" panose="020B0604020202020204" pitchFamily="34" charset="-120"/>
                            <a:cs typeface="Arial" panose="020B0604020202020204" pitchFamily="34" charset="0"/>
                          </a:rPr>
                          <a:t>10G/1G MPLS/CE</a:t>
                        </a:r>
                      </a:p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altLang="zh-TW" sz="9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Arial Unicode MS" panose="020B0604020202020204" pitchFamily="34" charset="-120"/>
                            <a:cs typeface="Arial" panose="020B0604020202020204" pitchFamily="34" charset="0"/>
                          </a:rPr>
                          <a:t>SDH/SONET,</a:t>
                        </a:r>
                      </a:p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altLang="zh-TW" sz="9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Arial Unicode MS" panose="020B0604020202020204" pitchFamily="34" charset="-120"/>
                            <a:cs typeface="Arial" panose="020B0604020202020204" pitchFamily="34" charset="0"/>
                          </a:rPr>
                          <a:t>GbE, E1/T1/T3</a:t>
                        </a:r>
                      </a:p>
                    </p:txBody>
                  </p:sp>
                  <p:grpSp>
                    <p:nvGrpSpPr>
                      <p:cNvPr id="32" name="群組 235">
                        <a:extLst>
                          <a:ext uri="{FF2B5EF4-FFF2-40B4-BE49-F238E27FC236}">
                            <a16:creationId xmlns:a16="http://schemas.microsoft.com/office/drawing/2014/main" id="{E66343E3-0260-7E1D-AE79-F26C72565266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 rot="5400000">
                        <a:off x="1686654" y="2014104"/>
                        <a:ext cx="146049" cy="215899"/>
                        <a:chOff x="7653693" y="6055389"/>
                        <a:chExt cx="145256" cy="215107"/>
                      </a:xfrm>
                    </p:grpSpPr>
                    <p:cxnSp>
                      <p:nvCxnSpPr>
                        <p:cNvPr id="33" name="直線接點 236">
                          <a:extLst>
                            <a:ext uri="{FF2B5EF4-FFF2-40B4-BE49-F238E27FC236}">
                              <a16:creationId xmlns:a16="http://schemas.microsoft.com/office/drawing/2014/main" id="{BA3226F0-06D0-C99E-CC8E-E7D6AE4100E6}"/>
                            </a:ext>
                          </a:extLst>
                        </p:cNvPr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 rot="5400000">
                          <a:off x="7547330" y="6162545"/>
                          <a:ext cx="214314" cy="1588"/>
                        </a:xfrm>
                        <a:prstGeom prst="line">
                          <a:avLst/>
                        </a:prstGeom>
                        <a:noFill/>
                        <a:ln w="9525" algn="ctr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</p:cxnSp>
                    <p:cxnSp>
                      <p:nvCxnSpPr>
                        <p:cNvPr id="36" name="直線接點 237">
                          <a:extLst>
                            <a:ext uri="{FF2B5EF4-FFF2-40B4-BE49-F238E27FC236}">
                              <a16:creationId xmlns:a16="http://schemas.microsoft.com/office/drawing/2014/main" id="{150D0291-6A01-FF93-2CED-E5446E7F1ECF}"/>
                            </a:ext>
                          </a:extLst>
                        </p:cNvPr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 rot="5400000">
                          <a:off x="7619559" y="6161752"/>
                          <a:ext cx="214314" cy="1588"/>
                        </a:xfrm>
                        <a:prstGeom prst="line">
                          <a:avLst/>
                        </a:prstGeom>
                        <a:noFill/>
                        <a:ln w="9525" algn="ctr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</p:cxnSp>
                    <p:cxnSp>
                      <p:nvCxnSpPr>
                        <p:cNvPr id="41" name="直線接點 238">
                          <a:extLst>
                            <a:ext uri="{FF2B5EF4-FFF2-40B4-BE49-F238E27FC236}">
                              <a16:creationId xmlns:a16="http://schemas.microsoft.com/office/drawing/2014/main" id="{7D080828-AF55-8E9A-9507-BFE1F5D55DEE}"/>
                            </a:ext>
                          </a:extLst>
                        </p:cNvPr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 rot="5400000">
                          <a:off x="7690998" y="6161752"/>
                          <a:ext cx="214314" cy="1588"/>
                        </a:xfrm>
                        <a:prstGeom prst="line">
                          <a:avLst/>
                        </a:prstGeom>
                        <a:noFill/>
                        <a:ln w="9525" algn="ctr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</p:cxnSp>
                  </p:grpSp>
                </p:grpSp>
              </p:grpSp>
              <p:sp>
                <p:nvSpPr>
                  <p:cNvPr id="24" name="文字方塊 23">
                    <a:extLst>
                      <a:ext uri="{FF2B5EF4-FFF2-40B4-BE49-F238E27FC236}">
                        <a16:creationId xmlns:a16="http://schemas.microsoft.com/office/drawing/2014/main" id="{8C40E1A2-F0D8-0B21-9ACE-C4DD5CF2AF86}"/>
                      </a:ext>
                    </a:extLst>
                  </p:cNvPr>
                  <p:cNvSpPr txBox="1"/>
                  <p:nvPr/>
                </p:nvSpPr>
                <p:spPr>
                  <a:xfrm>
                    <a:off x="1876395" y="1890149"/>
                    <a:ext cx="934634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TW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064A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Microsoft YaHei"/>
                        <a:cs typeface="Arial" panose="020B0604020202020204" pitchFamily="34" charset="0"/>
                      </a:rPr>
                      <a:t>G7800</a:t>
                    </a:r>
                    <a:endParaRPr kumimoji="0" lang="zh-TW" alt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064A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icrosoft YaHei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B3142049-0990-E7A5-B584-72249154B430}"/>
                </a:ext>
              </a:extLst>
            </p:cNvPr>
            <p:cNvGrpSpPr/>
            <p:nvPr/>
          </p:nvGrpSpPr>
          <p:grpSpPr>
            <a:xfrm>
              <a:off x="3424220" y="1939476"/>
              <a:ext cx="215902" cy="146069"/>
              <a:chOff x="1887421" y="2010482"/>
              <a:chExt cx="215902" cy="146069"/>
            </a:xfrm>
          </p:grpSpPr>
          <p:cxnSp>
            <p:nvCxnSpPr>
              <p:cNvPr id="16" name="直線接點 236">
                <a:extLst>
                  <a:ext uri="{FF2B5EF4-FFF2-40B4-BE49-F238E27FC236}">
                    <a16:creationId xmlns:a16="http://schemas.microsoft.com/office/drawing/2014/main" id="{81D41D98-803A-E9FD-0783-C62668B4644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0800000">
                <a:off x="1887421" y="2010482"/>
                <a:ext cx="215085" cy="1597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" name="直線接點 237">
                <a:extLst>
                  <a:ext uri="{FF2B5EF4-FFF2-40B4-BE49-F238E27FC236}">
                    <a16:creationId xmlns:a16="http://schemas.microsoft.com/office/drawing/2014/main" id="{B3CFFAA0-EB1C-80E4-A199-B58F5FFFD1C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0800000">
                <a:off x="1888223" y="2083117"/>
                <a:ext cx="215085" cy="1597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8" name="直線接點 238">
                <a:extLst>
                  <a:ext uri="{FF2B5EF4-FFF2-40B4-BE49-F238E27FC236}">
                    <a16:creationId xmlns:a16="http://schemas.microsoft.com/office/drawing/2014/main" id="{001392DD-22AD-B52E-070B-790964DD2A0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0800000">
                <a:off x="1888238" y="2154954"/>
                <a:ext cx="215085" cy="1597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16D3AC61-F0E1-BC93-3E90-C58C71C8A636}"/>
              </a:ext>
            </a:extLst>
          </p:cNvPr>
          <p:cNvCxnSpPr>
            <a:cxnSpLocks/>
          </p:cNvCxnSpPr>
          <p:nvPr/>
        </p:nvCxnSpPr>
        <p:spPr bwMode="auto">
          <a:xfrm flipH="1">
            <a:off x="6536010" y="1306208"/>
            <a:ext cx="42365" cy="2178893"/>
          </a:xfrm>
          <a:prstGeom prst="line">
            <a:avLst/>
          </a:prstGeom>
          <a:ln w="12700">
            <a:solidFill>
              <a:srgbClr val="47C7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4" name="群組 133">
            <a:extLst>
              <a:ext uri="{FF2B5EF4-FFF2-40B4-BE49-F238E27FC236}">
                <a16:creationId xmlns:a16="http://schemas.microsoft.com/office/drawing/2014/main" id="{138429F7-B6DC-00C8-8DE0-9843B0FEB295}"/>
              </a:ext>
            </a:extLst>
          </p:cNvPr>
          <p:cNvGrpSpPr/>
          <p:nvPr/>
        </p:nvGrpSpPr>
        <p:grpSpPr>
          <a:xfrm>
            <a:off x="6207449" y="931868"/>
            <a:ext cx="927585" cy="2897373"/>
            <a:chOff x="4683448" y="1050739"/>
            <a:chExt cx="927585" cy="2897373"/>
          </a:xfrm>
        </p:grpSpPr>
        <p:grpSp>
          <p:nvGrpSpPr>
            <p:cNvPr id="135" name="ISS">
              <a:extLst>
                <a:ext uri="{FF2B5EF4-FFF2-40B4-BE49-F238E27FC236}">
                  <a16:creationId xmlns:a16="http://schemas.microsoft.com/office/drawing/2014/main" id="{1943C79D-092A-23BB-3F17-B273624AAD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11062" y="1050739"/>
              <a:ext cx="872355" cy="2897373"/>
              <a:chOff x="4711217" y="1051201"/>
              <a:chExt cx="871586" cy="2896875"/>
            </a:xfrm>
          </p:grpSpPr>
          <p:cxnSp>
            <p:nvCxnSpPr>
              <p:cNvPr id="137" name="直線接點 136">
                <a:extLst>
                  <a:ext uri="{FF2B5EF4-FFF2-40B4-BE49-F238E27FC236}">
                    <a16:creationId xmlns:a16="http://schemas.microsoft.com/office/drawing/2014/main" id="{7204D767-DEF5-7D50-BF22-B26F753887B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31998" y="1877653"/>
                <a:ext cx="467393" cy="2070423"/>
              </a:xfrm>
              <a:prstGeom prst="line">
                <a:avLst/>
              </a:prstGeom>
              <a:ln w="12700">
                <a:solidFill>
                  <a:srgbClr val="47C76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8" name="矩形 281">
                <a:extLst>
                  <a:ext uri="{FF2B5EF4-FFF2-40B4-BE49-F238E27FC236}">
                    <a16:creationId xmlns:a16="http://schemas.microsoft.com/office/drawing/2014/main" id="{AC0D8B19-FF6A-3F9F-7112-6768801223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1217" y="1051201"/>
                <a:ext cx="871586" cy="3077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7C765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YaHei"/>
                    <a:cs typeface="Arial" panose="020B0604020202020204" pitchFamily="34" charset="0"/>
                  </a:rPr>
                  <a:t>ISS2180</a:t>
                </a:r>
              </a:p>
            </p:txBody>
          </p:sp>
        </p:grpSp>
        <p:graphicFrame>
          <p:nvGraphicFramePr>
            <p:cNvPr id="136" name="物件 135">
              <a:extLst>
                <a:ext uri="{FF2B5EF4-FFF2-40B4-BE49-F238E27FC236}">
                  <a16:creationId xmlns:a16="http://schemas.microsoft.com/office/drawing/2014/main" id="{90361DC0-45A3-5255-6D03-C78A15CF6E0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83448" y="1340768"/>
            <a:ext cx="927585" cy="1500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" name="點陣圖影像" r:id="rId12" imgW="4105848" imgH="676369" progId="Paint.Picture">
                    <p:embed/>
                  </p:oleObj>
                </mc:Choice>
                <mc:Fallback>
                  <p:oleObj name="點陣圖影像" r:id="rId12" imgW="4105848" imgH="676369" progId="Paint.Picture">
                    <p:embed/>
                    <p:pic>
                      <p:nvPicPr>
                        <p:cNvPr id="136" name="物件 135">
                          <a:extLst>
                            <a:ext uri="{FF2B5EF4-FFF2-40B4-BE49-F238E27FC236}">
                              <a16:creationId xmlns:a16="http://schemas.microsoft.com/office/drawing/2014/main" id="{90361DC0-45A3-5255-6D03-C78A15CF6E0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3448" y="1340768"/>
                          <a:ext cx="927585" cy="1500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9" name="群組 138">
            <a:extLst>
              <a:ext uri="{FF2B5EF4-FFF2-40B4-BE49-F238E27FC236}">
                <a16:creationId xmlns:a16="http://schemas.microsoft.com/office/drawing/2014/main" id="{89833425-27A1-DCB5-3BC1-83548B7BFBA1}"/>
              </a:ext>
            </a:extLst>
          </p:cNvPr>
          <p:cNvGrpSpPr/>
          <p:nvPr/>
        </p:nvGrpSpPr>
        <p:grpSpPr>
          <a:xfrm>
            <a:off x="6307523" y="3241264"/>
            <a:ext cx="2803723" cy="2048743"/>
            <a:chOff x="-2793307" y="2084277"/>
            <a:chExt cx="2803723" cy="2048743"/>
          </a:xfrm>
        </p:grpSpPr>
        <p:cxnSp>
          <p:nvCxnSpPr>
            <p:cNvPr id="142" name="直線接點 141">
              <a:extLst>
                <a:ext uri="{FF2B5EF4-FFF2-40B4-BE49-F238E27FC236}">
                  <a16:creationId xmlns:a16="http://schemas.microsoft.com/office/drawing/2014/main" id="{6E6D9633-D478-3D87-B8D7-B95378759CA2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-2605738" y="2844800"/>
              <a:ext cx="1918780" cy="724060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直線接點 142">
              <a:extLst>
                <a:ext uri="{FF2B5EF4-FFF2-40B4-BE49-F238E27FC236}">
                  <a16:creationId xmlns:a16="http://schemas.microsoft.com/office/drawing/2014/main" id="{AE795AC1-09B0-C2B0-A8B0-5CD1C4F08E89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-2503614" y="2382772"/>
              <a:ext cx="2068666" cy="606314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直線接點 143">
              <a:extLst>
                <a:ext uri="{FF2B5EF4-FFF2-40B4-BE49-F238E27FC236}">
                  <a16:creationId xmlns:a16="http://schemas.microsoft.com/office/drawing/2014/main" id="{EDD4684D-F76C-0A7D-6C0B-17A5C2A2340F}"/>
                </a:ext>
              </a:extLst>
            </p:cNvPr>
            <p:cNvCxnSpPr/>
            <p:nvPr/>
          </p:nvCxnSpPr>
          <p:spPr bwMode="auto">
            <a:xfrm flipH="1" flipV="1">
              <a:off x="-2793307" y="2742370"/>
              <a:ext cx="1771651" cy="1217612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5" name="Picture 14" descr="D:\Product JPG\IP6820\IP6820 - 190h.png">
              <a:extLst>
                <a:ext uri="{FF2B5EF4-FFF2-40B4-BE49-F238E27FC236}">
                  <a16:creationId xmlns:a16="http://schemas.microsoft.com/office/drawing/2014/main" id="{B8E41F78-D86E-10D4-DC35-C1ABBF1484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-560159" y="3303651"/>
              <a:ext cx="406400" cy="541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sx="110000" sy="110000" algn="ctr" rotWithShape="0">
                <a:schemeClr val="tx2">
                  <a:lumMod val="75000"/>
                  <a:alpha val="64000"/>
                </a:schemeClr>
              </a:outerShdw>
            </a:effectLst>
          </p:spPr>
        </p:pic>
        <p:pic>
          <p:nvPicPr>
            <p:cNvPr id="147" name="Picture 11">
              <a:extLst>
                <a:ext uri="{FF2B5EF4-FFF2-40B4-BE49-F238E27FC236}">
                  <a16:creationId xmlns:a16="http://schemas.microsoft.com/office/drawing/2014/main" id="{DA686313-8378-1D36-1F11-1A0600F8D5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259783" y="3907595"/>
              <a:ext cx="733425" cy="225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9" name="Picture 2" descr="EHG7608-L">
              <a:extLst>
                <a:ext uri="{FF2B5EF4-FFF2-40B4-BE49-F238E27FC236}">
                  <a16:creationId xmlns:a16="http://schemas.microsoft.com/office/drawing/2014/main" id="{6CE03165-68BB-796E-1D5D-811EB02E1C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-651005" y="2084277"/>
              <a:ext cx="438150" cy="536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sx="110000" sy="110000" algn="ctr" rotWithShape="0">
                <a:schemeClr val="tx2">
                  <a:lumMod val="75000"/>
                  <a:alpha val="64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0" name="Picture 4">
              <a:extLst>
                <a:ext uri="{FF2B5EF4-FFF2-40B4-BE49-F238E27FC236}">
                  <a16:creationId xmlns:a16="http://schemas.microsoft.com/office/drawing/2014/main" id="{7E03638E-3B4F-A40C-4009-A45CF2F6C3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-646809" y="2857186"/>
              <a:ext cx="657225" cy="180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sx="110000" sy="110000" algn="ctr" rotWithShape="0">
                <a:schemeClr val="tx2">
                  <a:lumMod val="75000"/>
                  <a:alpha val="64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51" name="直線接點 150">
              <a:extLst>
                <a:ext uri="{FF2B5EF4-FFF2-40B4-BE49-F238E27FC236}">
                  <a16:creationId xmlns:a16="http://schemas.microsoft.com/office/drawing/2014/main" id="{FED0A386-C4EA-E7F8-419F-43884C6CDC72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-2542929" y="2969030"/>
              <a:ext cx="1845886" cy="175142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8" name="標題 1">
            <a:extLst>
              <a:ext uri="{FF2B5EF4-FFF2-40B4-BE49-F238E27FC236}">
                <a16:creationId xmlns:a16="http://schemas.microsoft.com/office/drawing/2014/main" id="{4B9C60D7-247A-1261-9F02-CE55F1DC2C5F}"/>
              </a:ext>
            </a:extLst>
          </p:cNvPr>
          <p:cNvSpPr txBox="1">
            <a:spLocks/>
          </p:cNvSpPr>
          <p:nvPr/>
        </p:nvSpPr>
        <p:spPr>
          <a:xfrm>
            <a:off x="465723" y="274638"/>
            <a:ext cx="7267575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342900" algn="l" rtl="0" fontAlgn="base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685800" algn="l" rtl="0" fontAlgn="base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028700" algn="l" rtl="0" fontAlgn="base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371600" algn="l" rtl="0" fontAlgn="base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lvl="0" eaLnBrk="1" hangingPunct="1">
              <a:defRPr/>
            </a:pPr>
            <a:r>
              <a:rPr kumimoji="1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175C0"/>
                </a:solidFill>
                <a:effectLst/>
                <a:uLnTx/>
                <a:uFillTx/>
                <a:latin typeface="Arial" panose="020B0604020202020204" pitchFamily="34" charset="0"/>
                <a:ea typeface="Adobe 繁黑體 Std B"/>
                <a:cs typeface="Arial" panose="020B0604020202020204" pitchFamily="34" charset="0"/>
              </a:rPr>
              <a:t>星通資訊全面性解決方案</a:t>
            </a:r>
            <a:r>
              <a:rPr kumimoji="1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0175C0"/>
                </a:solidFill>
                <a:effectLst/>
                <a:uLnTx/>
                <a:uFillTx/>
                <a:latin typeface="Arial" panose="020B0604020202020204" pitchFamily="34" charset="0"/>
                <a:ea typeface="Adobe 繁黑體 Std B"/>
                <a:cs typeface="Arial" panose="020B0604020202020204" pitchFamily="34" charset="0"/>
              </a:rPr>
              <a:t> </a:t>
            </a:r>
            <a:br>
              <a:rPr kumimoji="1" lang="en-US" altLang="zh-TW" sz="36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</a:b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</a:t>
            </a:r>
            <a:r>
              <a:rPr lang="zh-TW" altLang="en-US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項產品</a:t>
            </a:r>
            <a:endParaRPr kumimoji="1" lang="zh-TW" altLang="en-US" sz="3600" i="0" u="none" strike="noStrike" kern="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75" name="tdmoe">
            <a:extLst>
              <a:ext uri="{FF2B5EF4-FFF2-40B4-BE49-F238E27FC236}">
                <a16:creationId xmlns:a16="http://schemas.microsoft.com/office/drawing/2014/main" id="{E8759525-B8E2-A757-0B8B-0C0330E172FC}"/>
              </a:ext>
            </a:extLst>
          </p:cNvPr>
          <p:cNvGrpSpPr>
            <a:grpSpLocks/>
          </p:cNvGrpSpPr>
          <p:nvPr/>
        </p:nvGrpSpPr>
        <p:grpSpPr bwMode="auto">
          <a:xfrm>
            <a:off x="5980968" y="3956042"/>
            <a:ext cx="1223735" cy="1917664"/>
            <a:chOff x="4912093" y="4015637"/>
            <a:chExt cx="1223956" cy="1918451"/>
          </a:xfrm>
        </p:grpSpPr>
        <p:cxnSp>
          <p:nvCxnSpPr>
            <p:cNvPr id="176" name="直線接點 175">
              <a:extLst>
                <a:ext uri="{FF2B5EF4-FFF2-40B4-BE49-F238E27FC236}">
                  <a16:creationId xmlns:a16="http://schemas.microsoft.com/office/drawing/2014/main" id="{4E0757D6-FF60-F041-BB49-D4860C3931DA}"/>
                </a:ext>
              </a:extLst>
            </p:cNvPr>
            <p:cNvCxnSpPr/>
            <p:nvPr/>
          </p:nvCxnSpPr>
          <p:spPr>
            <a:xfrm flipH="1" flipV="1">
              <a:off x="4958140" y="4069634"/>
              <a:ext cx="770077" cy="1713616"/>
            </a:xfrm>
            <a:prstGeom prst="line">
              <a:avLst/>
            </a:prstGeom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直線接點 176">
              <a:extLst>
                <a:ext uri="{FF2B5EF4-FFF2-40B4-BE49-F238E27FC236}">
                  <a16:creationId xmlns:a16="http://schemas.microsoft.com/office/drawing/2014/main" id="{0C163C63-E8FE-B0C7-4A0E-87634B9A15B2}"/>
                </a:ext>
              </a:extLst>
            </p:cNvPr>
            <p:cNvCxnSpPr/>
            <p:nvPr/>
          </p:nvCxnSpPr>
          <p:spPr>
            <a:xfrm flipH="1" flipV="1">
              <a:off x="4912093" y="4015637"/>
              <a:ext cx="247695" cy="1870842"/>
            </a:xfrm>
            <a:prstGeom prst="line">
              <a:avLst/>
            </a:prstGeom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9" name="Picture 27" descr="D:\Product JPG\IP6702 - 370w -1.png">
              <a:extLst>
                <a:ext uri="{FF2B5EF4-FFF2-40B4-BE49-F238E27FC236}">
                  <a16:creationId xmlns:a16="http://schemas.microsoft.com/office/drawing/2014/main" id="{833EB569-3925-C545-AF1E-C9DE338B18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5596201" y="5753977"/>
              <a:ext cx="539848" cy="157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sx="110000" sy="110000" algn="ctr" rotWithShape="0">
                <a:schemeClr val="tx2">
                  <a:lumMod val="75000"/>
                  <a:alpha val="64000"/>
                </a:schemeClr>
              </a:outerShdw>
            </a:effectLst>
          </p:spPr>
        </p:pic>
        <p:pic>
          <p:nvPicPr>
            <p:cNvPr id="181" name="Picture 26">
              <a:extLst>
                <a:ext uri="{FF2B5EF4-FFF2-40B4-BE49-F238E27FC236}">
                  <a16:creationId xmlns:a16="http://schemas.microsoft.com/office/drawing/2014/main" id="{45D21055-FC8D-E89B-6F21-19813F66B0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988760" y="5722461"/>
              <a:ext cx="493473" cy="2116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sx="110000" sy="110000" algn="ctr" rotWithShape="0">
                <a:schemeClr val="tx2">
                  <a:lumMod val="75000"/>
                  <a:alpha val="64000"/>
                </a:schemeClr>
              </a:outerShdw>
            </a:effectLst>
          </p:spPr>
        </p:pic>
      </p:grpSp>
      <p:grpSp>
        <p:nvGrpSpPr>
          <p:cNvPr id="183" name="群組 182">
            <a:extLst>
              <a:ext uri="{FF2B5EF4-FFF2-40B4-BE49-F238E27FC236}">
                <a16:creationId xmlns:a16="http://schemas.microsoft.com/office/drawing/2014/main" id="{0221D0DC-FACC-275B-F94F-DDB5094237B1}"/>
              </a:ext>
            </a:extLst>
          </p:cNvPr>
          <p:cNvGrpSpPr>
            <a:grpSpLocks/>
          </p:cNvGrpSpPr>
          <p:nvPr/>
        </p:nvGrpSpPr>
        <p:grpSpPr bwMode="auto">
          <a:xfrm>
            <a:off x="7269161" y="428626"/>
            <a:ext cx="3148012" cy="912813"/>
            <a:chOff x="5745499" y="429078"/>
            <a:chExt cx="3146982" cy="911690"/>
          </a:xfrm>
        </p:grpSpPr>
        <p:pic>
          <p:nvPicPr>
            <p:cNvPr id="184" name="Picture 1">
              <a:extLst>
                <a:ext uri="{FF2B5EF4-FFF2-40B4-BE49-F238E27FC236}">
                  <a16:creationId xmlns:a16="http://schemas.microsoft.com/office/drawing/2014/main" id="{D5165B98-F248-4162-2529-C03F3521C3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 bwMode="auto">
            <a:xfrm>
              <a:off x="7181718" y="476644"/>
              <a:ext cx="807774" cy="864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5" name="圖片 253" descr="iNMS.png">
              <a:extLst>
                <a:ext uri="{FF2B5EF4-FFF2-40B4-BE49-F238E27FC236}">
                  <a16:creationId xmlns:a16="http://schemas.microsoft.com/office/drawing/2014/main" id="{61845A23-6040-C67E-990C-0D0B957AD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8037099" y="476644"/>
              <a:ext cx="855382" cy="86412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86" name="矩形 190">
              <a:extLst>
                <a:ext uri="{FF2B5EF4-FFF2-40B4-BE49-F238E27FC236}">
                  <a16:creationId xmlns:a16="http://schemas.microsoft.com/office/drawing/2014/main" id="{65546C13-516B-D466-508D-803424043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5499" y="429078"/>
              <a:ext cx="1444626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/>
                  <a:cs typeface="Arial" panose="020B0604020202020204" pitchFamily="34" charset="0"/>
                </a:rPr>
                <a:t>Multi-language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/>
                  <a:cs typeface="Arial" panose="020B0604020202020204" pitchFamily="34" charset="0"/>
                </a:rPr>
                <a:t>Management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/>
                  <a:cs typeface="Arial" panose="020B0604020202020204" pitchFamily="34" charset="0"/>
                </a:rPr>
                <a:t>(EMS/NMS)</a:t>
              </a:r>
              <a:endPara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endParaRPr>
            </a:p>
          </p:txBody>
        </p:sp>
      </p:grpSp>
      <p:grpSp>
        <p:nvGrpSpPr>
          <p:cNvPr id="190" name="群組 189">
            <a:extLst>
              <a:ext uri="{FF2B5EF4-FFF2-40B4-BE49-F238E27FC236}">
                <a16:creationId xmlns:a16="http://schemas.microsoft.com/office/drawing/2014/main" id="{EA3072C7-F980-9FD4-A68F-9C2EE9E228F6}"/>
              </a:ext>
            </a:extLst>
          </p:cNvPr>
          <p:cNvGrpSpPr>
            <a:grpSpLocks/>
          </p:cNvGrpSpPr>
          <p:nvPr/>
        </p:nvGrpSpPr>
        <p:grpSpPr bwMode="auto">
          <a:xfrm>
            <a:off x="5875011" y="5875978"/>
            <a:ext cx="2282459" cy="833687"/>
            <a:chOff x="4837844" y="5854474"/>
            <a:chExt cx="2282246" cy="833471"/>
          </a:xfrm>
        </p:grpSpPr>
        <p:grpSp>
          <p:nvGrpSpPr>
            <p:cNvPr id="1024" name="群組 236">
              <a:extLst>
                <a:ext uri="{FF2B5EF4-FFF2-40B4-BE49-F238E27FC236}">
                  <a16:creationId xmlns:a16="http://schemas.microsoft.com/office/drawing/2014/main" id="{544DFFE9-A5D9-21D3-FF1D-FC73FC343C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37844" y="5882060"/>
              <a:ext cx="1332290" cy="805885"/>
              <a:chOff x="4569275" y="5869302"/>
              <a:chExt cx="1332290" cy="805885"/>
            </a:xfrm>
          </p:grpSpPr>
          <p:sp>
            <p:nvSpPr>
              <p:cNvPr id="1035" name="矩形 44">
                <a:extLst>
                  <a:ext uri="{FF2B5EF4-FFF2-40B4-BE49-F238E27FC236}">
                    <a16:creationId xmlns:a16="http://schemas.microsoft.com/office/drawing/2014/main" id="{5B134FC6-0BA7-6CF4-F89E-F1F166243C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87730" y="5869302"/>
                <a:ext cx="881973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964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YaHei"/>
                    <a:cs typeface="Arial" panose="020B0604020202020204" pitchFamily="34" charset="0"/>
                  </a:rPr>
                  <a:t>IP6704A</a:t>
                </a:r>
                <a:endParaRPr kumimoji="0" lang="zh-TW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/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/>
                  <a:cs typeface="Arial" panose="020B0604020202020204" pitchFamily="34" charset="0"/>
                </a:endParaRPr>
              </a:p>
            </p:txBody>
          </p:sp>
          <p:grpSp>
            <p:nvGrpSpPr>
              <p:cNvPr id="1036" name="群組 134">
                <a:extLst>
                  <a:ext uri="{FF2B5EF4-FFF2-40B4-BE49-F238E27FC236}">
                    <a16:creationId xmlns:a16="http://schemas.microsoft.com/office/drawing/2014/main" id="{2A106B62-3910-C5D2-C71E-7CA167B0C4A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80323" y="6135134"/>
                <a:ext cx="145870" cy="214286"/>
                <a:chOff x="7491527" y="5236753"/>
                <a:chExt cx="145078" cy="215082"/>
              </a:xfrm>
            </p:grpSpPr>
            <p:cxnSp>
              <p:nvCxnSpPr>
                <p:cNvPr id="1038" name="直線接點 135">
                  <a:extLst>
                    <a:ext uri="{FF2B5EF4-FFF2-40B4-BE49-F238E27FC236}">
                      <a16:creationId xmlns:a16="http://schemas.microsoft.com/office/drawing/2014/main" id="{C300A003-B8C4-A64B-9E0A-056AAD8B04C0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85027" y="5344021"/>
                  <a:ext cx="214314" cy="1313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039" name="直線接點 136">
                  <a:extLst>
                    <a:ext uri="{FF2B5EF4-FFF2-40B4-BE49-F238E27FC236}">
                      <a16:creationId xmlns:a16="http://schemas.microsoft.com/office/drawing/2014/main" id="{0BF39F65-E345-BC0A-58F5-CD03291D8B6E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457352" y="5343253"/>
                  <a:ext cx="214314" cy="1313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040" name="直線接點 137">
                  <a:extLst>
                    <a:ext uri="{FF2B5EF4-FFF2-40B4-BE49-F238E27FC236}">
                      <a16:creationId xmlns:a16="http://schemas.microsoft.com/office/drawing/2014/main" id="{D31F853F-1B9A-3CFB-6E4D-D1152D9411D7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528791" y="5343271"/>
                  <a:ext cx="214315" cy="1313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1037" name="文字方塊 261">
                <a:extLst>
                  <a:ext uri="{FF2B5EF4-FFF2-40B4-BE49-F238E27FC236}">
                    <a16:creationId xmlns:a16="http://schemas.microsoft.com/office/drawing/2014/main" id="{709C27D2-0282-14DF-1B48-0648F140C9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69275" y="6305951"/>
                <a:ext cx="1332290" cy="3692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 Unicode MS" panose="020B0604020202020204" pitchFamily="34" charset="-120"/>
                    <a:cs typeface="Arial" panose="020B0604020202020204" pitchFamily="34" charset="0"/>
                  </a:rPr>
                  <a:t>E1/T1, FXS/FXO/E&amp;M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 Unicode MS" panose="020B0604020202020204" pitchFamily="34" charset="-120"/>
                    <a:cs typeface="Arial" panose="020B0604020202020204" pitchFamily="34" charset="0"/>
                  </a:rPr>
                  <a:t>RS232/V.35/X.21</a:t>
                </a:r>
              </a:p>
            </p:txBody>
          </p:sp>
        </p:grpSp>
        <p:grpSp>
          <p:nvGrpSpPr>
            <p:cNvPr id="1025" name="群組 241">
              <a:extLst>
                <a:ext uri="{FF2B5EF4-FFF2-40B4-BE49-F238E27FC236}">
                  <a16:creationId xmlns:a16="http://schemas.microsoft.com/office/drawing/2014/main" id="{BF13FBFE-9101-B024-212D-9112CADA66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2106" y="5854474"/>
              <a:ext cx="1277984" cy="680345"/>
              <a:chOff x="5564857" y="5782895"/>
              <a:chExt cx="1277984" cy="680345"/>
            </a:xfrm>
          </p:grpSpPr>
          <p:sp>
            <p:nvSpPr>
              <p:cNvPr id="1029" name="矩形 43">
                <a:extLst>
                  <a:ext uri="{FF2B5EF4-FFF2-40B4-BE49-F238E27FC236}">
                    <a16:creationId xmlns:a16="http://schemas.microsoft.com/office/drawing/2014/main" id="{88DB1A7C-8B22-3671-0D08-F8F39586C3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64857" y="5782895"/>
                <a:ext cx="881891" cy="3076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964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YaHei"/>
                    <a:cs typeface="Arial" panose="020B0604020202020204" pitchFamily="34" charset="0"/>
                  </a:rPr>
                  <a:t>IP6702A</a:t>
                </a:r>
                <a:endParaRPr kumimoji="0" lang="zh-TW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/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/>
                  <a:cs typeface="Arial" panose="020B0604020202020204" pitchFamily="34" charset="0"/>
                </a:endParaRPr>
              </a:p>
            </p:txBody>
          </p:sp>
          <p:sp>
            <p:nvSpPr>
              <p:cNvPr id="1030" name="文字方塊 270">
                <a:extLst>
                  <a:ext uri="{FF2B5EF4-FFF2-40B4-BE49-F238E27FC236}">
                    <a16:creationId xmlns:a16="http://schemas.microsoft.com/office/drawing/2014/main" id="{8D0582E9-1A56-DB20-6940-EE5851BFC97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18299" y="6232468"/>
                <a:ext cx="1024542" cy="2307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 Unicode MS" panose="020B0604020202020204" pitchFamily="34" charset="-120"/>
                    <a:cs typeface="Arial" panose="020B0604020202020204" pitchFamily="34" charset="0"/>
                  </a:rPr>
                  <a:t>Eth, E1/T1, DTE</a:t>
                </a:r>
              </a:p>
            </p:txBody>
          </p:sp>
          <p:grpSp>
            <p:nvGrpSpPr>
              <p:cNvPr id="1031" name="群組 240">
                <a:extLst>
                  <a:ext uri="{FF2B5EF4-FFF2-40B4-BE49-F238E27FC236}">
                    <a16:creationId xmlns:a16="http://schemas.microsoft.com/office/drawing/2014/main" id="{3AB46B47-BCB5-99A7-6D34-0E1E4E8469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951522" y="6042752"/>
                <a:ext cx="145910" cy="194903"/>
                <a:chOff x="4461977" y="6565571"/>
                <a:chExt cx="145910" cy="194903"/>
              </a:xfrm>
            </p:grpSpPr>
            <p:cxnSp>
              <p:nvCxnSpPr>
                <p:cNvPr id="1032" name="直線接點 135">
                  <a:extLst>
                    <a:ext uri="{FF2B5EF4-FFF2-40B4-BE49-F238E27FC236}">
                      <a16:creationId xmlns:a16="http://schemas.microsoft.com/office/drawing/2014/main" id="{826EC28D-75D7-6368-8DA2-DFB8E712F4A9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365647" y="6662693"/>
                  <a:ext cx="194111" cy="1452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033" name="直線接點 136">
                  <a:extLst>
                    <a:ext uri="{FF2B5EF4-FFF2-40B4-BE49-F238E27FC236}">
                      <a16:creationId xmlns:a16="http://schemas.microsoft.com/office/drawing/2014/main" id="{D238A103-63B7-9456-DC9C-63F35227CCEE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438273" y="6661901"/>
                  <a:ext cx="194111" cy="1452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034" name="直線接點 137">
                  <a:extLst>
                    <a:ext uri="{FF2B5EF4-FFF2-40B4-BE49-F238E27FC236}">
                      <a16:creationId xmlns:a16="http://schemas.microsoft.com/office/drawing/2014/main" id="{3C011DAC-24C8-E636-7ADA-A2F074A9A1EA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510105" y="6661901"/>
                  <a:ext cx="194111" cy="1452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</p:grpSp>
      <p:grpSp>
        <p:nvGrpSpPr>
          <p:cNvPr id="1047" name="群組 1046">
            <a:extLst>
              <a:ext uri="{FF2B5EF4-FFF2-40B4-BE49-F238E27FC236}">
                <a16:creationId xmlns:a16="http://schemas.microsoft.com/office/drawing/2014/main" id="{3EA2A5C9-DA30-B528-61B0-48B8B85A129D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308242" y="1221896"/>
            <a:ext cx="2003781" cy="507831"/>
            <a:chOff x="4266882" y="1362566"/>
            <a:chExt cx="2002602" cy="507502"/>
          </a:xfrm>
        </p:grpSpPr>
        <p:sp>
          <p:nvSpPr>
            <p:cNvPr id="1048" name="矩形 267">
              <a:extLst>
                <a:ext uri="{FF2B5EF4-FFF2-40B4-BE49-F238E27FC236}">
                  <a16:creationId xmlns:a16="http://schemas.microsoft.com/office/drawing/2014/main" id="{47B5411F-2E5B-94F8-70A8-B1F8CB5496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6882" y="1556791"/>
              <a:ext cx="1031048" cy="307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7C8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/>
                  <a:cs typeface="Arial" panose="020B0604020202020204" pitchFamily="34" charset="0"/>
                </a:rPr>
                <a:t>WDM1800</a:t>
              </a:r>
              <a:endPara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7C80"/>
                </a:solidFill>
                <a:effectLst/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endParaRPr>
            </a:p>
          </p:txBody>
        </p:sp>
        <p:sp>
          <p:nvSpPr>
            <p:cNvPr id="1049" name="文字方塊 218">
              <a:extLst>
                <a:ext uri="{FF2B5EF4-FFF2-40B4-BE49-F238E27FC236}">
                  <a16:creationId xmlns:a16="http://schemas.microsoft.com/office/drawing/2014/main" id="{9BD27EF9-289B-2129-01E9-80246A45B3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31285" y="1362566"/>
              <a:ext cx="838199" cy="5075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0"/>
                  <a:cs typeface="Arial" panose="020B0604020202020204" pitchFamily="34" charset="0"/>
                </a:rPr>
                <a:t>1G ~ 25G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0"/>
                  <a:cs typeface="Arial" panose="020B0604020202020204" pitchFamily="34" charset="0"/>
                </a:rPr>
                <a:t>Transponder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9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0"/>
                  <a:cs typeface="Arial" panose="020B0604020202020204" pitchFamily="34" charset="0"/>
                </a:rPr>
                <a:t>Muxponder</a:t>
              </a:r>
              <a:endParaRPr kumimoji="0" lang="en-US" altLang="zh-TW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1050" name="群組 235">
              <a:extLst>
                <a:ext uri="{FF2B5EF4-FFF2-40B4-BE49-F238E27FC236}">
                  <a16:creationId xmlns:a16="http://schemas.microsoft.com/office/drawing/2014/main" id="{03AE7F69-BF12-AF40-B103-BCAA1D1B4D37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5299599" y="1589452"/>
              <a:ext cx="146053" cy="215901"/>
              <a:chOff x="7355688" y="6246184"/>
              <a:chExt cx="145261" cy="215109"/>
            </a:xfrm>
          </p:grpSpPr>
          <p:cxnSp>
            <p:nvCxnSpPr>
              <p:cNvPr id="1051" name="直線接點 236">
                <a:extLst>
                  <a:ext uri="{FF2B5EF4-FFF2-40B4-BE49-F238E27FC236}">
                    <a16:creationId xmlns:a16="http://schemas.microsoft.com/office/drawing/2014/main" id="{8AF2B4E3-75EC-3537-8884-A79100F08E0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7249325" y="6353342"/>
                <a:ext cx="214314" cy="1588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52" name="直線接點 237">
                <a:extLst>
                  <a:ext uri="{FF2B5EF4-FFF2-40B4-BE49-F238E27FC236}">
                    <a16:creationId xmlns:a16="http://schemas.microsoft.com/office/drawing/2014/main" id="{B4CF5D89-FA7F-C84F-D359-623034EFB660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7321565" y="6352558"/>
                <a:ext cx="214314" cy="1588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53" name="直線接點 238">
                <a:extLst>
                  <a:ext uri="{FF2B5EF4-FFF2-40B4-BE49-F238E27FC236}">
                    <a16:creationId xmlns:a16="http://schemas.microsoft.com/office/drawing/2014/main" id="{AEA1F582-75B6-A9C9-3BB1-E5BD78C0791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7392998" y="6352547"/>
                <a:ext cx="214314" cy="1588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grpSp>
        <p:nvGrpSpPr>
          <p:cNvPr id="1059" name="群組 1058">
            <a:extLst>
              <a:ext uri="{FF2B5EF4-FFF2-40B4-BE49-F238E27FC236}">
                <a16:creationId xmlns:a16="http://schemas.microsoft.com/office/drawing/2014/main" id="{45C169BC-CC86-2E96-6BE4-4E6453215711}"/>
              </a:ext>
            </a:extLst>
          </p:cNvPr>
          <p:cNvGrpSpPr>
            <a:grpSpLocks/>
          </p:cNvGrpSpPr>
          <p:nvPr/>
        </p:nvGrpSpPr>
        <p:grpSpPr bwMode="auto">
          <a:xfrm>
            <a:off x="8278722" y="3388098"/>
            <a:ext cx="2748058" cy="2210838"/>
            <a:chOff x="6435863" y="3300484"/>
            <a:chExt cx="2748480" cy="2211371"/>
          </a:xfrm>
        </p:grpSpPr>
        <p:grpSp>
          <p:nvGrpSpPr>
            <p:cNvPr id="1060" name="群組 244">
              <a:extLst>
                <a:ext uri="{FF2B5EF4-FFF2-40B4-BE49-F238E27FC236}">
                  <a16:creationId xmlns:a16="http://schemas.microsoft.com/office/drawing/2014/main" id="{FFDAFBAA-1A0C-2804-C1DB-239D4AA3615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54893" y="4613954"/>
              <a:ext cx="1626404" cy="307851"/>
              <a:chOff x="6553826" y="4216635"/>
              <a:chExt cx="1626403" cy="307851"/>
            </a:xfrm>
          </p:grpSpPr>
          <p:sp>
            <p:nvSpPr>
              <p:cNvPr id="19465" name="矩形 38">
                <a:extLst>
                  <a:ext uri="{FF2B5EF4-FFF2-40B4-BE49-F238E27FC236}">
                    <a16:creationId xmlns:a16="http://schemas.microsoft.com/office/drawing/2014/main" id="{E2E8F198-A362-FBD3-1F49-B4C73C08FB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826" y="4216635"/>
                <a:ext cx="752244" cy="3078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9BBB5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YaHei"/>
                    <a:cs typeface="Arial" panose="020B0604020202020204" pitchFamily="34" charset="0"/>
                  </a:rPr>
                  <a:t>IP6820</a:t>
                </a:r>
                <a:endParaRPr kumimoji="0" lang="zh-TW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9BBB59"/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/>
                  <a:cs typeface="Arial" panose="020B0604020202020204" pitchFamily="34" charset="0"/>
                </a:endParaRPr>
              </a:p>
            </p:txBody>
          </p:sp>
          <p:grpSp>
            <p:nvGrpSpPr>
              <p:cNvPr id="19466" name="群組 174">
                <a:extLst>
                  <a:ext uri="{FF2B5EF4-FFF2-40B4-BE49-F238E27FC236}">
                    <a16:creationId xmlns:a16="http://schemas.microsoft.com/office/drawing/2014/main" id="{C785D95E-8975-2626-0A27-13312E326D3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7279118" y="4245826"/>
                <a:ext cx="144463" cy="215900"/>
                <a:chOff x="7853295" y="5682094"/>
                <a:chExt cx="145258" cy="215108"/>
              </a:xfrm>
            </p:grpSpPr>
            <p:cxnSp>
              <p:nvCxnSpPr>
                <p:cNvPr id="19468" name="直線接點 175">
                  <a:extLst>
                    <a:ext uri="{FF2B5EF4-FFF2-40B4-BE49-F238E27FC236}">
                      <a16:creationId xmlns:a16="http://schemas.microsoft.com/office/drawing/2014/main" id="{EB7FD46E-20A4-E24B-6B79-0FF77DDCC10C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746932" y="5789251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469" name="直線接點 176">
                  <a:extLst>
                    <a:ext uri="{FF2B5EF4-FFF2-40B4-BE49-F238E27FC236}">
                      <a16:creationId xmlns:a16="http://schemas.microsoft.com/office/drawing/2014/main" id="{A5FB089D-1F6D-634B-437E-0218F2AE4801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819163" y="5788457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470" name="直線接點 177">
                  <a:extLst>
                    <a:ext uri="{FF2B5EF4-FFF2-40B4-BE49-F238E27FC236}">
                      <a16:creationId xmlns:a16="http://schemas.microsoft.com/office/drawing/2014/main" id="{8172DD0F-991A-7EED-1629-3F7359CBD665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890602" y="5788457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19467" name="文字方塊 270">
                <a:extLst>
                  <a:ext uri="{FF2B5EF4-FFF2-40B4-BE49-F238E27FC236}">
                    <a16:creationId xmlns:a16="http://schemas.microsoft.com/office/drawing/2014/main" id="{7192AEE5-8484-85FA-A18C-9855788A964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27985" y="4249992"/>
                <a:ext cx="752244" cy="2308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 Unicode MS" panose="020B0604020202020204" pitchFamily="34" charset="-120"/>
                    <a:cs typeface="Arial" panose="020B0604020202020204" pitchFamily="34" charset="0"/>
                  </a:rPr>
                  <a:t>Eth, DTE</a:t>
                </a:r>
              </a:p>
            </p:txBody>
          </p:sp>
        </p:grpSp>
        <p:grpSp>
          <p:nvGrpSpPr>
            <p:cNvPr id="1062" name="群組 182">
              <a:extLst>
                <a:ext uri="{FF2B5EF4-FFF2-40B4-BE49-F238E27FC236}">
                  <a16:creationId xmlns:a16="http://schemas.microsoft.com/office/drawing/2014/main" id="{1F8C4D72-6B24-FECC-B58C-35CA9409EE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35863" y="5204004"/>
              <a:ext cx="1979106" cy="307851"/>
              <a:chOff x="6658270" y="4368239"/>
              <a:chExt cx="1979105" cy="307851"/>
            </a:xfrm>
          </p:grpSpPr>
          <p:sp>
            <p:nvSpPr>
              <p:cNvPr id="1084" name="矩形 183">
                <a:extLst>
                  <a:ext uri="{FF2B5EF4-FFF2-40B4-BE49-F238E27FC236}">
                    <a16:creationId xmlns:a16="http://schemas.microsoft.com/office/drawing/2014/main" id="{26C6EFD2-5F1A-91F5-7503-58930F02A6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58270" y="4368239"/>
                <a:ext cx="721783" cy="3078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9BBB5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YaHei"/>
                    <a:cs typeface="Arial" panose="020B0604020202020204" pitchFamily="34" charset="0"/>
                  </a:rPr>
                  <a:t>G7820</a:t>
                </a:r>
                <a:endParaRPr kumimoji="0" lang="zh-TW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9BBB59"/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/>
                  <a:cs typeface="Arial" panose="020B0604020202020204" pitchFamily="34" charset="0"/>
                </a:endParaRPr>
              </a:p>
            </p:txBody>
          </p:sp>
          <p:grpSp>
            <p:nvGrpSpPr>
              <p:cNvPr id="1085" name="群組 174">
                <a:extLst>
                  <a:ext uri="{FF2B5EF4-FFF2-40B4-BE49-F238E27FC236}">
                    <a16:creationId xmlns:a16="http://schemas.microsoft.com/office/drawing/2014/main" id="{2B1B1B7C-7726-6A61-6001-548412FE9D7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7361734" y="4414182"/>
                <a:ext cx="144461" cy="215898"/>
                <a:chOff x="7480183" y="6077863"/>
                <a:chExt cx="145256" cy="215106"/>
              </a:xfrm>
            </p:grpSpPr>
            <p:cxnSp>
              <p:nvCxnSpPr>
                <p:cNvPr id="1087" name="直線接點 175">
                  <a:extLst>
                    <a:ext uri="{FF2B5EF4-FFF2-40B4-BE49-F238E27FC236}">
                      <a16:creationId xmlns:a16="http://schemas.microsoft.com/office/drawing/2014/main" id="{0FE388A9-7C3A-AE0C-D4A6-5DD3E11DBAA9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73820" y="6185018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456" name="直線接點 176">
                  <a:extLst>
                    <a:ext uri="{FF2B5EF4-FFF2-40B4-BE49-F238E27FC236}">
                      <a16:creationId xmlns:a16="http://schemas.microsoft.com/office/drawing/2014/main" id="{08C9AAC2-39F9-C2FF-F7A7-A17228FFE7CB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446050" y="6184226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457" name="直線接點 177">
                  <a:extLst>
                    <a:ext uri="{FF2B5EF4-FFF2-40B4-BE49-F238E27FC236}">
                      <a16:creationId xmlns:a16="http://schemas.microsoft.com/office/drawing/2014/main" id="{675B55E7-3831-9A3A-30BD-382B75F1D503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517488" y="6184226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1086" name="文字方塊 270">
                <a:extLst>
                  <a:ext uri="{FF2B5EF4-FFF2-40B4-BE49-F238E27FC236}">
                    <a16:creationId xmlns:a16="http://schemas.microsoft.com/office/drawing/2014/main" id="{FA840AF8-CE98-F630-A5B2-7AEE8D84CA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42036" y="4415590"/>
                <a:ext cx="1095339" cy="2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 Unicode MS" panose="020B0604020202020204" pitchFamily="34" charset="-120"/>
                    <a:cs typeface="Arial" panose="020B0604020202020204" pitchFamily="34" charset="0"/>
                  </a:rPr>
                  <a:t>Eth, IP, MPLS-TP</a:t>
                </a:r>
              </a:p>
            </p:txBody>
          </p:sp>
        </p:grpSp>
        <p:grpSp>
          <p:nvGrpSpPr>
            <p:cNvPr id="1063" name="群組 257">
              <a:extLst>
                <a:ext uri="{FF2B5EF4-FFF2-40B4-BE49-F238E27FC236}">
                  <a16:creationId xmlns:a16="http://schemas.microsoft.com/office/drawing/2014/main" id="{339702CE-8630-2D6C-E6E8-EC1D5634B6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00295" y="3872891"/>
              <a:ext cx="1784048" cy="369421"/>
              <a:chOff x="7311212" y="4232933"/>
              <a:chExt cx="1784048" cy="369421"/>
            </a:xfrm>
          </p:grpSpPr>
          <p:sp>
            <p:nvSpPr>
              <p:cNvPr id="1078" name="矩形 258">
                <a:extLst>
                  <a:ext uri="{FF2B5EF4-FFF2-40B4-BE49-F238E27FC236}">
                    <a16:creationId xmlns:a16="http://schemas.microsoft.com/office/drawing/2014/main" id="{9460D29D-415E-7E0C-8FAC-A0580E1965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11212" y="4287500"/>
                <a:ext cx="752245" cy="3078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9BBB5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YaHei"/>
                    <a:cs typeface="Arial" panose="020B0604020202020204" pitchFamily="34" charset="0"/>
                  </a:rPr>
                  <a:t>IP6828</a:t>
                </a:r>
                <a:endParaRPr kumimoji="0" lang="zh-TW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9BBB59"/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/>
                  <a:cs typeface="Arial" panose="020B0604020202020204" pitchFamily="34" charset="0"/>
                </a:endParaRPr>
              </a:p>
            </p:txBody>
          </p:sp>
          <p:grpSp>
            <p:nvGrpSpPr>
              <p:cNvPr id="1079" name="群組 174">
                <a:extLst>
                  <a:ext uri="{FF2B5EF4-FFF2-40B4-BE49-F238E27FC236}">
                    <a16:creationId xmlns:a16="http://schemas.microsoft.com/office/drawing/2014/main" id="{BEEA9512-A605-3C12-4A27-69CC0608117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8031638" y="4313238"/>
                <a:ext cx="144468" cy="215902"/>
                <a:chOff x="8427957" y="5410432"/>
                <a:chExt cx="145264" cy="215110"/>
              </a:xfrm>
            </p:grpSpPr>
            <p:cxnSp>
              <p:nvCxnSpPr>
                <p:cNvPr id="1081" name="直線接點 175">
                  <a:extLst>
                    <a:ext uri="{FF2B5EF4-FFF2-40B4-BE49-F238E27FC236}">
                      <a16:creationId xmlns:a16="http://schemas.microsoft.com/office/drawing/2014/main" id="{B26ADE75-5025-EB14-0C98-7D5D305FA005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8321594" y="5517591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082" name="直線接點 176">
                  <a:extLst>
                    <a:ext uri="{FF2B5EF4-FFF2-40B4-BE49-F238E27FC236}">
                      <a16:creationId xmlns:a16="http://schemas.microsoft.com/office/drawing/2014/main" id="{6E44E3D8-47E3-4A3F-90BE-D16B44A6D288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8393819" y="5516796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083" name="直線接點 177">
                  <a:extLst>
                    <a:ext uri="{FF2B5EF4-FFF2-40B4-BE49-F238E27FC236}">
                      <a16:creationId xmlns:a16="http://schemas.microsoft.com/office/drawing/2014/main" id="{EAAB95CF-0272-4DC8-F4C6-DDFE648E1C1C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8465270" y="5516795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1080" name="文字方塊 270">
                <a:extLst>
                  <a:ext uri="{FF2B5EF4-FFF2-40B4-BE49-F238E27FC236}">
                    <a16:creationId xmlns:a16="http://schemas.microsoft.com/office/drawing/2014/main" id="{0FE2B861-8A2B-55F8-6ECF-329AC249F5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50027" y="4232933"/>
                <a:ext cx="845233" cy="369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 Unicode MS" panose="020B0604020202020204" pitchFamily="34" charset="-120"/>
                    <a:cs typeface="Arial" panose="020B0604020202020204" pitchFamily="34" charset="0"/>
                  </a:rPr>
                  <a:t>4 10GB-X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 Unicode MS" panose="020B0604020202020204" pitchFamily="34" charset="-120"/>
                    <a:cs typeface="Arial" panose="020B0604020202020204" pitchFamily="34" charset="0"/>
                  </a:rPr>
                  <a:t>24 GB-X/B-T</a:t>
                </a:r>
              </a:p>
            </p:txBody>
          </p:sp>
        </p:grpSp>
        <p:grpSp>
          <p:nvGrpSpPr>
            <p:cNvPr id="1064" name="群組 264">
              <a:extLst>
                <a:ext uri="{FF2B5EF4-FFF2-40B4-BE49-F238E27FC236}">
                  <a16:creationId xmlns:a16="http://schemas.microsoft.com/office/drawing/2014/main" id="{F49D6146-98EB-C9C1-7B62-CD25064264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59117" y="3300484"/>
              <a:ext cx="1475725" cy="369421"/>
              <a:chOff x="7636147" y="4065993"/>
              <a:chExt cx="1475725" cy="369421"/>
            </a:xfrm>
          </p:grpSpPr>
          <p:sp>
            <p:nvSpPr>
              <p:cNvPr id="1072" name="矩形 265">
                <a:extLst>
                  <a:ext uri="{FF2B5EF4-FFF2-40B4-BE49-F238E27FC236}">
                    <a16:creationId xmlns:a16="http://schemas.microsoft.com/office/drawing/2014/main" id="{DE78B066-B657-50F0-4036-58295F4584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36147" y="4073806"/>
                <a:ext cx="752245" cy="3078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9BBB5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YaHei"/>
                    <a:cs typeface="Arial" panose="020B0604020202020204" pitchFamily="34" charset="0"/>
                  </a:rPr>
                  <a:t>IP6818</a:t>
                </a:r>
                <a:endParaRPr kumimoji="0" lang="zh-TW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9BBB59"/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/>
                  <a:cs typeface="Arial" panose="020B0604020202020204" pitchFamily="34" charset="0"/>
                </a:endParaRPr>
              </a:p>
            </p:txBody>
          </p:sp>
          <p:grpSp>
            <p:nvGrpSpPr>
              <p:cNvPr id="1073" name="群組 174">
                <a:extLst>
                  <a:ext uri="{FF2B5EF4-FFF2-40B4-BE49-F238E27FC236}">
                    <a16:creationId xmlns:a16="http://schemas.microsoft.com/office/drawing/2014/main" id="{5E13A760-4D28-2B16-B9C5-0C31F7F2F8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8368508" y="4102286"/>
                <a:ext cx="144466" cy="215907"/>
                <a:chOff x="8215799" y="5074776"/>
                <a:chExt cx="145261" cy="215115"/>
              </a:xfrm>
            </p:grpSpPr>
            <p:cxnSp>
              <p:nvCxnSpPr>
                <p:cNvPr id="1075" name="直線接點 175">
                  <a:extLst>
                    <a:ext uri="{FF2B5EF4-FFF2-40B4-BE49-F238E27FC236}">
                      <a16:creationId xmlns:a16="http://schemas.microsoft.com/office/drawing/2014/main" id="{B7950662-8D02-5AA8-2B6C-B156AA24E4D1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8109436" y="5181940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076" name="直線接點 176">
                  <a:extLst>
                    <a:ext uri="{FF2B5EF4-FFF2-40B4-BE49-F238E27FC236}">
                      <a16:creationId xmlns:a16="http://schemas.microsoft.com/office/drawing/2014/main" id="{A9DB077C-15B3-A11E-6A1B-5AB406A69D33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8181670" y="518113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077" name="直線接點 177">
                  <a:extLst>
                    <a:ext uri="{FF2B5EF4-FFF2-40B4-BE49-F238E27FC236}">
                      <a16:creationId xmlns:a16="http://schemas.microsoft.com/office/drawing/2014/main" id="{329AC65E-CEA9-AE7B-9F9A-A81F3818CD54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8253109" y="5181142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1074" name="文字方塊 270">
                <a:extLst>
                  <a:ext uri="{FF2B5EF4-FFF2-40B4-BE49-F238E27FC236}">
                    <a16:creationId xmlns:a16="http://schemas.microsoft.com/office/drawing/2014/main" id="{0EED78A2-BE27-5A3F-F494-8306597DC7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548811" y="4065993"/>
                <a:ext cx="563061" cy="369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 Unicode MS" panose="020B0604020202020204" pitchFamily="34" charset="-120"/>
                    <a:cs typeface="Arial" panose="020B0604020202020204" pitchFamily="34" charset="0"/>
                  </a:rPr>
                  <a:t>4 GB-X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 Unicode MS" panose="020B0604020202020204" pitchFamily="34" charset="-120"/>
                    <a:cs typeface="Arial" panose="020B0604020202020204" pitchFamily="34" charset="0"/>
                  </a:rPr>
                  <a:t>4 GB-T</a:t>
                </a:r>
              </a:p>
            </p:txBody>
          </p:sp>
        </p:grpSp>
      </p:grpSp>
      <p:grpSp>
        <p:nvGrpSpPr>
          <p:cNvPr id="19471" name="WDM">
            <a:extLst>
              <a:ext uri="{FF2B5EF4-FFF2-40B4-BE49-F238E27FC236}">
                <a16:creationId xmlns:a16="http://schemas.microsoft.com/office/drawing/2014/main" id="{0C434B95-FDD8-2B9E-12D9-C8ED02A3B9B0}"/>
              </a:ext>
            </a:extLst>
          </p:cNvPr>
          <p:cNvGrpSpPr>
            <a:grpSpLocks/>
          </p:cNvGrpSpPr>
          <p:nvPr/>
        </p:nvGrpSpPr>
        <p:grpSpPr bwMode="auto">
          <a:xfrm>
            <a:off x="5574382" y="1694314"/>
            <a:ext cx="861339" cy="2146040"/>
            <a:chOff x="4050769" y="1812797"/>
            <a:chExt cx="861732" cy="2146079"/>
          </a:xfrm>
        </p:grpSpPr>
        <p:cxnSp>
          <p:nvCxnSpPr>
            <p:cNvPr id="19472" name="直線接點 19471">
              <a:extLst>
                <a:ext uri="{FF2B5EF4-FFF2-40B4-BE49-F238E27FC236}">
                  <a16:creationId xmlns:a16="http://schemas.microsoft.com/office/drawing/2014/main" id="{4C7033D5-BAE2-7395-D9ED-23EF373B8360}"/>
                </a:ext>
              </a:extLst>
            </p:cNvPr>
            <p:cNvCxnSpPr/>
            <p:nvPr/>
          </p:nvCxnSpPr>
          <p:spPr>
            <a:xfrm>
              <a:off x="4491622" y="2195132"/>
              <a:ext cx="420879" cy="1763744"/>
            </a:xfrm>
            <a:prstGeom prst="line">
              <a:avLst/>
            </a:prstGeom>
            <a:ln w="12700">
              <a:solidFill>
                <a:srgbClr val="FF7C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473" name="Picture 3">
              <a:extLst>
                <a:ext uri="{FF2B5EF4-FFF2-40B4-BE49-F238E27FC236}">
                  <a16:creationId xmlns:a16="http://schemas.microsoft.com/office/drawing/2014/main" id="{610C362F-67B7-85B4-3556-83CEBAC7A0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 bwMode="auto">
            <a:xfrm>
              <a:off x="4050769" y="1812797"/>
              <a:ext cx="539996" cy="382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sx="110000" sy="110000" algn="ctr" rotWithShape="0">
                <a:schemeClr val="tx2">
                  <a:lumMod val="75000"/>
                  <a:alpha val="64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474" name="群組 19473">
            <a:extLst>
              <a:ext uri="{FF2B5EF4-FFF2-40B4-BE49-F238E27FC236}">
                <a16:creationId xmlns:a16="http://schemas.microsoft.com/office/drawing/2014/main" id="{A9A05FD7-97D4-05CB-C030-0C545C1CBE45}"/>
              </a:ext>
            </a:extLst>
          </p:cNvPr>
          <p:cNvGrpSpPr/>
          <p:nvPr/>
        </p:nvGrpSpPr>
        <p:grpSpPr>
          <a:xfrm>
            <a:off x="6503472" y="1531459"/>
            <a:ext cx="2590355" cy="2258258"/>
            <a:chOff x="4899027" y="1716843"/>
            <a:chExt cx="2590355" cy="2258258"/>
          </a:xfrm>
        </p:grpSpPr>
        <p:grpSp>
          <p:nvGrpSpPr>
            <p:cNvPr id="19479" name="IIOT">
              <a:extLst>
                <a:ext uri="{FF2B5EF4-FFF2-40B4-BE49-F238E27FC236}">
                  <a16:creationId xmlns:a16="http://schemas.microsoft.com/office/drawing/2014/main" id="{5FE81327-5F78-3ED3-EFB8-9E91E38E2F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99027" y="1988121"/>
              <a:ext cx="2190750" cy="1986980"/>
              <a:chOff x="4898543" y="1988840"/>
              <a:chExt cx="2190477" cy="1987017"/>
            </a:xfrm>
          </p:grpSpPr>
          <p:cxnSp>
            <p:nvCxnSpPr>
              <p:cNvPr id="19481" name="直線接點 19480">
                <a:extLst>
                  <a:ext uri="{FF2B5EF4-FFF2-40B4-BE49-F238E27FC236}">
                    <a16:creationId xmlns:a16="http://schemas.microsoft.com/office/drawing/2014/main" id="{B9D9A3A0-2290-F8AD-39DE-FE70E5CC5B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898543" y="2268714"/>
                <a:ext cx="1564555" cy="1707143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484" name="矩形 305">
                <a:extLst>
                  <a:ext uri="{FF2B5EF4-FFF2-40B4-BE49-F238E27FC236}">
                    <a16:creationId xmlns:a16="http://schemas.microsoft.com/office/drawing/2014/main" id="{BA326E47-5054-EB75-24E5-77EFD701CC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08651" y="1988840"/>
                <a:ext cx="880369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YaHei"/>
                    <a:cs typeface="Arial" panose="020B0604020202020204" pitchFamily="34" charset="0"/>
                  </a:rPr>
                  <a:t>IOT0510</a:t>
                </a:r>
                <a:endParaRPr kumimoji="0" lang="zh-TW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9476" name="Picture 4" descr="wireless sensor">
              <a:extLst>
                <a:ext uri="{FF2B5EF4-FFF2-40B4-BE49-F238E27FC236}">
                  <a16:creationId xmlns:a16="http://schemas.microsoft.com/office/drawing/2014/main" id="{BE76E0F6-7175-8723-7F64-E4E0AC18AD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4907" y="1761965"/>
              <a:ext cx="244475" cy="220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7" name="Picture 5" descr="IOT 0510-controller">
              <a:extLst>
                <a:ext uri="{FF2B5EF4-FFF2-40B4-BE49-F238E27FC236}">
                  <a16:creationId xmlns:a16="http://schemas.microsoft.com/office/drawing/2014/main" id="{3D2ADD67-6A31-3517-B179-1E0B8FB7C4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6435" y="1965033"/>
              <a:ext cx="471488" cy="284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8" name="Picture 6" descr="2">
              <a:extLst>
                <a:ext uri="{FF2B5EF4-FFF2-40B4-BE49-F238E27FC236}">
                  <a16:creationId xmlns:a16="http://schemas.microsoft.com/office/drawing/2014/main" id="{3A65555B-99C1-4258-9632-8E79F1E21D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1016" y="1716843"/>
              <a:ext cx="265113" cy="265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501" name="橢圓 19500">
            <a:extLst>
              <a:ext uri="{FF2B5EF4-FFF2-40B4-BE49-F238E27FC236}">
                <a16:creationId xmlns:a16="http://schemas.microsoft.com/office/drawing/2014/main" id="{322A71F4-FD5A-476A-B561-D93D66A408BD}"/>
              </a:ext>
            </a:extLst>
          </p:cNvPr>
          <p:cNvSpPr/>
          <p:nvPr/>
        </p:nvSpPr>
        <p:spPr>
          <a:xfrm>
            <a:off x="5186113" y="2682900"/>
            <a:ext cx="2519362" cy="2519363"/>
          </a:xfrm>
          <a:prstGeom prst="ellipse">
            <a:avLst/>
          </a:prstGeom>
          <a:gradFill flip="none" rotWithShape="1">
            <a:gsLst>
              <a:gs pos="0">
                <a:srgbClr val="0175C0">
                  <a:shade val="30000"/>
                  <a:satMod val="115000"/>
                </a:srgbClr>
              </a:gs>
              <a:gs pos="50000">
                <a:srgbClr val="0175C0">
                  <a:shade val="67500"/>
                  <a:satMod val="115000"/>
                </a:srgbClr>
              </a:gs>
              <a:gs pos="100000">
                <a:srgbClr val="0175C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rPr>
              <a:t>Power Utility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rPr>
              <a:t>Transportation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rPr>
              <a:t>Carriers  &amp; Mobile Backhaul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rPr>
              <a:t>Government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rPr>
              <a:t>Oil &amp; Gas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rPr>
              <a:t>Military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grpSp>
        <p:nvGrpSpPr>
          <p:cNvPr id="19502" name="群組 19501">
            <a:extLst>
              <a:ext uri="{FF2B5EF4-FFF2-40B4-BE49-F238E27FC236}">
                <a16:creationId xmlns:a16="http://schemas.microsoft.com/office/drawing/2014/main" id="{988ADD8C-C490-A85D-EE3A-BE94E190579F}"/>
              </a:ext>
            </a:extLst>
          </p:cNvPr>
          <p:cNvGrpSpPr>
            <a:grpSpLocks/>
          </p:cNvGrpSpPr>
          <p:nvPr/>
        </p:nvGrpSpPr>
        <p:grpSpPr bwMode="auto">
          <a:xfrm>
            <a:off x="9366251" y="1016192"/>
            <a:ext cx="390525" cy="503237"/>
            <a:chOff x="9780723" y="1914157"/>
            <a:chExt cx="860153" cy="895342"/>
          </a:xfrm>
        </p:grpSpPr>
        <p:pic>
          <p:nvPicPr>
            <p:cNvPr id="19503" name="Picture 2" descr="「human icon」的圖片搜尋結果">
              <a:extLst>
                <a:ext uri="{FF2B5EF4-FFF2-40B4-BE49-F238E27FC236}">
                  <a16:creationId xmlns:a16="http://schemas.microsoft.com/office/drawing/2014/main" id="{C4AD20D0-D9C4-E18B-9F24-5124023493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80723" y="1914157"/>
              <a:ext cx="860153" cy="895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04" name="文字方塊 19503">
              <a:extLst>
                <a:ext uri="{FF2B5EF4-FFF2-40B4-BE49-F238E27FC236}">
                  <a16:creationId xmlns:a16="http://schemas.microsoft.com/office/drawing/2014/main" id="{38D62AEE-CA6E-31FB-C969-6B031B5C814E}"/>
                </a:ext>
              </a:extLst>
            </p:cNvPr>
            <p:cNvSpPr txBox="1"/>
            <p:nvPr/>
          </p:nvSpPr>
          <p:spPr>
            <a:xfrm>
              <a:off x="9969537" y="2349119"/>
              <a:ext cx="625640" cy="39015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82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/>
                  <a:cs typeface="Arial" panose="020B0604020202020204" pitchFamily="34" charset="0"/>
                </a:rPr>
                <a:t>AI</a:t>
              </a:r>
              <a:endParaRPr kumimoji="1" lang="zh-TW" altLang="en-US" sz="825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endParaRPr>
            </a:p>
          </p:txBody>
        </p:sp>
      </p:grpSp>
      <p:grpSp>
        <p:nvGrpSpPr>
          <p:cNvPr id="19505" name="群組 19504">
            <a:extLst>
              <a:ext uri="{FF2B5EF4-FFF2-40B4-BE49-F238E27FC236}">
                <a16:creationId xmlns:a16="http://schemas.microsoft.com/office/drawing/2014/main" id="{52F7F1B2-B28D-E231-4EC6-557B3E295DD8}"/>
              </a:ext>
            </a:extLst>
          </p:cNvPr>
          <p:cNvGrpSpPr/>
          <p:nvPr/>
        </p:nvGrpSpPr>
        <p:grpSpPr>
          <a:xfrm>
            <a:off x="4727457" y="443493"/>
            <a:ext cx="4872440" cy="5251441"/>
            <a:chOff x="3203457" y="527471"/>
            <a:chExt cx="4872440" cy="5251441"/>
          </a:xfrm>
        </p:grpSpPr>
        <p:grpSp>
          <p:nvGrpSpPr>
            <p:cNvPr id="19506" name="群組 19505">
              <a:extLst>
                <a:ext uri="{FF2B5EF4-FFF2-40B4-BE49-F238E27FC236}">
                  <a16:creationId xmlns:a16="http://schemas.microsoft.com/office/drawing/2014/main" id="{13F9A845-74A3-60AF-4F95-DC808F4F3416}"/>
                </a:ext>
              </a:extLst>
            </p:cNvPr>
            <p:cNvGrpSpPr/>
            <p:nvPr/>
          </p:nvGrpSpPr>
          <p:grpSpPr>
            <a:xfrm>
              <a:off x="3203457" y="2329772"/>
              <a:ext cx="3336925" cy="3449140"/>
              <a:chOff x="3203848" y="2358791"/>
              <a:chExt cx="3336925" cy="3449140"/>
            </a:xfrm>
          </p:grpSpPr>
          <p:grpSp>
            <p:nvGrpSpPr>
              <p:cNvPr id="19508" name="群組 290">
                <a:extLst>
                  <a:ext uri="{FF2B5EF4-FFF2-40B4-BE49-F238E27FC236}">
                    <a16:creationId xmlns:a16="http://schemas.microsoft.com/office/drawing/2014/main" id="{AD5F795B-171C-7542-87D0-29CA2F06BEE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74668" y="2386032"/>
                <a:ext cx="3165117" cy="3179227"/>
                <a:chOff x="3274848" y="2386151"/>
                <a:chExt cx="3164530" cy="3179143"/>
              </a:xfrm>
            </p:grpSpPr>
            <p:sp>
              <p:nvSpPr>
                <p:cNvPr id="201" name="矩形 200">
                  <a:extLst>
                    <a:ext uri="{FF2B5EF4-FFF2-40B4-BE49-F238E27FC236}">
                      <a16:creationId xmlns:a16="http://schemas.microsoft.com/office/drawing/2014/main" id="{398B8CA0-EA86-1672-AF16-0B6B2104B672}"/>
                    </a:ext>
                  </a:extLst>
                </p:cNvPr>
                <p:cNvSpPr/>
                <p:nvPr/>
              </p:nvSpPr>
              <p:spPr>
                <a:xfrm rot="19224275">
                  <a:off x="3274848" y="2481513"/>
                  <a:ext cx="3008371" cy="3083781"/>
                </a:xfrm>
                <a:prstGeom prst="rect">
                  <a:avLst/>
                </a:prstGeom>
              </p:spPr>
              <p:txBody>
                <a:bodyPr spcFirstLastPara="1" wrap="none">
                  <a:prstTxWarp prst="textCircle">
                    <a:avLst>
                      <a:gd name="adj" fmla="val 11055696"/>
                    </a:avLst>
                  </a:prstTxWarp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175C0"/>
                      </a:solidFill>
                      <a:effectLst>
                        <a:glow rad="38100">
                          <a:prstClr val="white"/>
                        </a:glow>
                      </a:effectLst>
                      <a:uLnTx/>
                      <a:uFillTx/>
                      <a:latin typeface="Arial" panose="020B0604020202020204" pitchFamily="34" charset="0"/>
                      <a:ea typeface="Microsoft YaHei"/>
                      <a:cs typeface="Arial" panose="020B0604020202020204" pitchFamily="34" charset="0"/>
                    </a:rPr>
                    <a:t>S  D  H  /  S  O  N  E  T</a:t>
                  </a:r>
                  <a:endParaRPr kumimoji="0" lang="zh-TW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175C0"/>
                    </a:solidFill>
                    <a:effectLst>
                      <a:glow rad="38100">
                        <a:prstClr val="white"/>
                      </a:glow>
                    </a:effectLst>
                    <a:uLnTx/>
                    <a:uFillTx/>
                    <a:latin typeface="Arial" panose="020B0604020202020204" pitchFamily="34" charset="0"/>
                    <a:ea typeface="Microsoft YaHei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2" name="矩形 201">
                  <a:extLst>
                    <a:ext uri="{FF2B5EF4-FFF2-40B4-BE49-F238E27FC236}">
                      <a16:creationId xmlns:a16="http://schemas.microsoft.com/office/drawing/2014/main" id="{CC217626-4E17-1DCD-62E0-A2BA487458EE}"/>
                    </a:ext>
                  </a:extLst>
                </p:cNvPr>
                <p:cNvSpPr/>
                <p:nvPr/>
              </p:nvSpPr>
              <p:spPr>
                <a:xfrm rot="3452168">
                  <a:off x="3442047" y="2423604"/>
                  <a:ext cx="3034784" cy="2959878"/>
                </a:xfrm>
                <a:prstGeom prst="rect">
                  <a:avLst/>
                </a:prstGeom>
              </p:spPr>
              <p:txBody>
                <a:bodyPr spcFirstLastPara="1" wrap="none">
                  <a:prstTxWarp prst="textCircle">
                    <a:avLst>
                      <a:gd name="adj" fmla="val 11081678"/>
                    </a:avLst>
                  </a:prstTxWarp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7C80"/>
                      </a:solidFill>
                      <a:effectLst>
                        <a:glow rad="38100">
                          <a:prstClr val="white"/>
                        </a:glow>
                      </a:effectLst>
                      <a:uLnTx/>
                      <a:uFillTx/>
                      <a:latin typeface="Arial" panose="020B0604020202020204" pitchFamily="34" charset="0"/>
                      <a:ea typeface="Microsoft YaHei"/>
                      <a:cs typeface="Arial" panose="020B0604020202020204" pitchFamily="34" charset="0"/>
                    </a:rPr>
                    <a:t>WDM</a:t>
                  </a:r>
                  <a:r>
                    <a:rPr kumimoji="0" lang="en-US" altLang="zh-TW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175C0"/>
                      </a:solidFill>
                      <a:effectLst>
                        <a:glow rad="38100">
                          <a:prstClr val="white"/>
                        </a:glow>
                      </a:effectLst>
                      <a:uLnTx/>
                      <a:uFillTx/>
                      <a:latin typeface="Arial" panose="020B0604020202020204" pitchFamily="34" charset="0"/>
                      <a:ea typeface="Microsoft YaHei"/>
                      <a:cs typeface="Arial" panose="020B0604020202020204" pitchFamily="34" charset="0"/>
                    </a:rPr>
                    <a:t>                </a:t>
                  </a:r>
                  <a:endParaRPr kumimoji="0" lang="zh-TW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175C0"/>
                    </a:solidFill>
                    <a:effectLst>
                      <a:glow rad="38100">
                        <a:prstClr val="white"/>
                      </a:glow>
                    </a:effectLst>
                    <a:uLnTx/>
                    <a:uFillTx/>
                    <a:latin typeface="Arial" panose="020B0604020202020204" pitchFamily="34" charset="0"/>
                    <a:ea typeface="Microsoft YaHei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5" name="矩形 204">
                  <a:extLst>
                    <a:ext uri="{FF2B5EF4-FFF2-40B4-BE49-F238E27FC236}">
                      <a16:creationId xmlns:a16="http://schemas.microsoft.com/office/drawing/2014/main" id="{D9C5209D-1582-A4D5-D558-E91293D398A9}"/>
                    </a:ext>
                  </a:extLst>
                </p:cNvPr>
                <p:cNvSpPr/>
                <p:nvPr/>
              </p:nvSpPr>
              <p:spPr>
                <a:xfrm rot="21278598">
                  <a:off x="3446087" y="2683758"/>
                  <a:ext cx="2792293" cy="2723372"/>
                </a:xfrm>
                <a:prstGeom prst="rect">
                  <a:avLst/>
                </a:prstGeom>
              </p:spPr>
              <p:txBody>
                <a:bodyPr spcFirstLastPara="1" wrap="none">
                  <a:prstTxWarp prst="textArchDown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1600" b="1" i="0" u="none" strike="noStrike" kern="1200" cap="none" spc="180" normalizeH="0" baseline="0" noProof="0" dirty="0">
                      <a:ln>
                        <a:noFill/>
                      </a:ln>
                      <a:solidFill>
                        <a:srgbClr val="4BACC6"/>
                      </a:solidFill>
                      <a:effectLst>
                        <a:glow rad="38100">
                          <a:prstClr val="white"/>
                        </a:glow>
                      </a:effectLst>
                      <a:uLnTx/>
                      <a:uFillTx/>
                      <a:latin typeface="Arial" panose="020B0604020202020204" pitchFamily="34" charset="0"/>
                      <a:ea typeface="Microsoft YaHei"/>
                      <a:cs typeface="Arial" panose="020B0604020202020204" pitchFamily="34" charset="0"/>
                    </a:rPr>
                    <a:t>Multi-service</a:t>
                  </a:r>
                  <a:endParaRPr kumimoji="0" lang="zh-TW" altLang="en-US" sz="1600" b="1" i="0" u="none" strike="noStrike" kern="1200" cap="none" spc="180" normalizeH="0" baseline="0" noProof="0" dirty="0">
                    <a:ln>
                      <a:noFill/>
                    </a:ln>
                    <a:solidFill>
                      <a:srgbClr val="4BACC6"/>
                    </a:solidFill>
                    <a:effectLst>
                      <a:glow rad="38100">
                        <a:prstClr val="white"/>
                      </a:glow>
                    </a:effectLst>
                    <a:uLnTx/>
                    <a:uFillTx/>
                    <a:latin typeface="Arial" panose="020B0604020202020204" pitchFamily="34" charset="0"/>
                    <a:ea typeface="Microsoft YaHei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6" name="矩形 205">
                  <a:extLst>
                    <a:ext uri="{FF2B5EF4-FFF2-40B4-BE49-F238E27FC236}">
                      <a16:creationId xmlns:a16="http://schemas.microsoft.com/office/drawing/2014/main" id="{2A5669F9-4F1D-7317-5160-B9089CB63083}"/>
                    </a:ext>
                  </a:extLst>
                </p:cNvPr>
                <p:cNvSpPr/>
                <p:nvPr/>
              </p:nvSpPr>
              <p:spPr>
                <a:xfrm rot="20387933">
                  <a:off x="3582015" y="2767994"/>
                  <a:ext cx="2372164" cy="2415727"/>
                </a:xfrm>
                <a:prstGeom prst="rect">
                  <a:avLst/>
                </a:prstGeom>
              </p:spPr>
              <p:txBody>
                <a:bodyPr spcFirstLastPara="1" wrap="none">
                  <a:prstTxWarp prst="textCircle">
                    <a:avLst>
                      <a:gd name="adj" fmla="val 11616759"/>
                    </a:avLst>
                  </a:prstTxWarp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064A2"/>
                      </a:solidFill>
                      <a:effectLst>
                        <a:glow rad="38100">
                          <a:prstClr val="white"/>
                        </a:glow>
                      </a:effectLst>
                      <a:uLnTx/>
                      <a:uFillTx/>
                      <a:latin typeface="Arial" panose="020B0604020202020204" pitchFamily="34" charset="0"/>
                      <a:ea typeface="Microsoft YaHei"/>
                      <a:cs typeface="Arial" panose="020B0604020202020204" pitchFamily="34" charset="0"/>
                    </a:rPr>
                    <a:t>P T N CE/MPLS                </a:t>
                  </a:r>
                  <a:endParaRPr kumimoji="0" lang="zh-TW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64A2"/>
                    </a:solidFill>
                    <a:effectLst>
                      <a:glow rad="38100">
                        <a:prstClr val="white"/>
                      </a:glow>
                    </a:effectLst>
                    <a:uLnTx/>
                    <a:uFillTx/>
                    <a:latin typeface="Arial" panose="020B0604020202020204" pitchFamily="34" charset="0"/>
                    <a:ea typeface="Microsoft YaHei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9509" name="type">
                <a:extLst>
                  <a:ext uri="{FF2B5EF4-FFF2-40B4-BE49-F238E27FC236}">
                    <a16:creationId xmlns:a16="http://schemas.microsoft.com/office/drawing/2014/main" id="{6471B2CF-878B-2C51-9A59-13A078980C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03848" y="2358791"/>
                <a:ext cx="3336925" cy="3449140"/>
                <a:chOff x="3203768" y="2358911"/>
                <a:chExt cx="3336306" cy="3449047"/>
              </a:xfrm>
            </p:grpSpPr>
            <p:sp>
              <p:nvSpPr>
                <p:cNvPr id="19510" name="矩形 19509">
                  <a:extLst>
                    <a:ext uri="{FF2B5EF4-FFF2-40B4-BE49-F238E27FC236}">
                      <a16:creationId xmlns:a16="http://schemas.microsoft.com/office/drawing/2014/main" id="{289BD35C-8182-B718-8876-4005860DB9CD}"/>
                    </a:ext>
                  </a:extLst>
                </p:cNvPr>
                <p:cNvSpPr/>
                <p:nvPr/>
              </p:nvSpPr>
              <p:spPr>
                <a:xfrm rot="19391222">
                  <a:off x="3203768" y="2358911"/>
                  <a:ext cx="3336306" cy="3205077"/>
                </a:xfrm>
                <a:prstGeom prst="rect">
                  <a:avLst/>
                </a:prstGeom>
              </p:spPr>
              <p:txBody>
                <a:bodyPr spcFirstLastPara="1" wrap="none">
                  <a:prstTxWarp prst="textArchDown">
                    <a:avLst>
                      <a:gd name="adj" fmla="val 1317784"/>
                    </a:avLst>
                  </a:prstTxWarp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1600" b="1" i="0" u="none" strike="noStrike" kern="1200" cap="none" spc="100" normalizeH="0" baseline="0" noProof="0" dirty="0">
                      <a:ln>
                        <a:noFill/>
                      </a:ln>
                      <a:solidFill>
                        <a:srgbClr val="F79646"/>
                      </a:solidFill>
                      <a:effectLst>
                        <a:glow rad="38100">
                          <a:prstClr val="white"/>
                        </a:glow>
                      </a:effectLst>
                      <a:uLnTx/>
                      <a:uFillTx/>
                      <a:latin typeface="Arial" panose="020B0604020202020204" pitchFamily="34" charset="0"/>
                      <a:ea typeface="Microsoft YaHei"/>
                      <a:cs typeface="Arial" panose="020B0604020202020204" pitchFamily="34" charset="0"/>
                    </a:rPr>
                    <a:t>TDM over Ethernet</a:t>
                  </a:r>
                  <a:endParaRPr kumimoji="0" lang="zh-TW" altLang="en-US" sz="1600" b="1" i="0" u="none" strike="noStrike" kern="1200" cap="none" spc="100" normalizeH="0" baseline="0" noProof="0" dirty="0">
                    <a:ln>
                      <a:noFill/>
                    </a:ln>
                    <a:solidFill>
                      <a:srgbClr val="F79646"/>
                    </a:solidFill>
                    <a:effectLst>
                      <a:glow rad="38100">
                        <a:prstClr val="white"/>
                      </a:glow>
                    </a:effectLst>
                    <a:uLnTx/>
                    <a:uFillTx/>
                    <a:latin typeface="Arial" panose="020B0604020202020204" pitchFamily="34" charset="0"/>
                    <a:ea typeface="Microsoft YaHei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5" name="矩形 194">
                  <a:extLst>
                    <a:ext uri="{FF2B5EF4-FFF2-40B4-BE49-F238E27FC236}">
                      <a16:creationId xmlns:a16="http://schemas.microsoft.com/office/drawing/2014/main" id="{50AFE57A-75D8-9B0F-C467-B5247A1EC65C}"/>
                    </a:ext>
                  </a:extLst>
                </p:cNvPr>
                <p:cNvSpPr/>
                <p:nvPr/>
              </p:nvSpPr>
              <p:spPr>
                <a:xfrm rot="13437491">
                  <a:off x="3607174" y="2794544"/>
                  <a:ext cx="2673877" cy="3013414"/>
                </a:xfrm>
                <a:prstGeom prst="rect">
                  <a:avLst/>
                </a:prstGeom>
              </p:spPr>
              <p:txBody>
                <a:bodyPr spcFirstLastPara="1" wrap="none">
                  <a:prstTxWarp prst="textArchDown">
                    <a:avLst>
                      <a:gd name="adj" fmla="val 21555464"/>
                    </a:avLst>
                  </a:prstTxWarp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BBB59"/>
                      </a:solidFill>
                      <a:effectLst>
                        <a:glow rad="38100">
                          <a:prstClr val="white"/>
                        </a:glow>
                      </a:effectLst>
                      <a:uLnTx/>
                      <a:uFillTx/>
                      <a:latin typeface="Arial" panose="020B0604020202020204" pitchFamily="34" charset="0"/>
                      <a:ea typeface="Microsoft YaHei"/>
                      <a:cs typeface="Arial" panose="020B0604020202020204" pitchFamily="34" charset="0"/>
                    </a:rPr>
                    <a:t>Ethernet Access</a:t>
                  </a:r>
                  <a:endParaRPr kumimoji="0" lang="zh-TW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9BBB59"/>
                    </a:solidFill>
                    <a:effectLst>
                      <a:glow rad="38100">
                        <a:prstClr val="white"/>
                      </a:glow>
                    </a:effectLst>
                    <a:uLnTx/>
                    <a:uFillTx/>
                    <a:latin typeface="Arial" panose="020B0604020202020204" pitchFamily="34" charset="0"/>
                    <a:ea typeface="Microsoft YaHei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7" name="矩形 196">
                  <a:extLst>
                    <a:ext uri="{FF2B5EF4-FFF2-40B4-BE49-F238E27FC236}">
                      <a16:creationId xmlns:a16="http://schemas.microsoft.com/office/drawing/2014/main" id="{E5A0030F-D37B-88D6-69F5-66AF0F2B34B5}"/>
                    </a:ext>
                  </a:extLst>
                </p:cNvPr>
                <p:cNvSpPr/>
                <p:nvPr/>
              </p:nvSpPr>
              <p:spPr>
                <a:xfrm rot="6594797">
                  <a:off x="3634272" y="2718007"/>
                  <a:ext cx="2630615" cy="2652117"/>
                </a:xfrm>
                <a:prstGeom prst="rect">
                  <a:avLst/>
                </a:prstGeom>
              </p:spPr>
              <p:txBody>
                <a:bodyPr spcFirstLastPara="1" wrap="none">
                  <a:prstTxWarp prst="textCircle">
                    <a:avLst>
                      <a:gd name="adj" fmla="val 11081678"/>
                    </a:avLst>
                  </a:prstTxWarp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1600" b="1" i="0" u="none" strike="noStrike" kern="1200" cap="none" spc="200" normalizeH="0" baseline="0" noProof="0" dirty="0" err="1">
                      <a:ln>
                        <a:noFill/>
                      </a:ln>
                      <a:solidFill>
                        <a:srgbClr val="C0504D"/>
                      </a:solidFill>
                      <a:effectLst>
                        <a:glow rad="38100">
                          <a:prstClr val="white"/>
                        </a:glow>
                      </a:effectLst>
                      <a:uLnTx/>
                      <a:uFillTx/>
                      <a:latin typeface="Arial" panose="020B0604020202020204" pitchFamily="34" charset="0"/>
                      <a:ea typeface="Microsoft YaHei"/>
                      <a:cs typeface="Arial" panose="020B0604020202020204" pitchFamily="34" charset="0"/>
                    </a:rPr>
                    <a:t>IIoT</a:t>
                  </a:r>
                  <a:r>
                    <a:rPr kumimoji="0" lang="en-US" altLang="zh-TW" sz="1600" b="1" i="0" u="none" strike="noStrike" kern="1200" cap="none" spc="200" normalizeH="0" baseline="0" noProof="0" dirty="0">
                      <a:ln>
                        <a:noFill/>
                      </a:ln>
                      <a:solidFill>
                        <a:srgbClr val="C0504D"/>
                      </a:solidFill>
                      <a:effectLst>
                        <a:glow rad="38100">
                          <a:prstClr val="white"/>
                        </a:glow>
                      </a:effectLst>
                      <a:uLnTx/>
                      <a:uFillTx/>
                      <a:latin typeface="Arial" panose="020B0604020202020204" pitchFamily="34" charset="0"/>
                      <a:ea typeface="Microsoft YaHei"/>
                      <a:cs typeface="Arial" panose="020B0604020202020204" pitchFamily="34" charset="0"/>
                    </a:rPr>
                    <a:t>                </a:t>
                  </a:r>
                  <a:endParaRPr kumimoji="0" lang="zh-TW" altLang="en-US" sz="1600" b="1" i="0" u="none" strike="noStrike" kern="1200" cap="none" spc="200" normalizeH="0" baseline="0" noProof="0" dirty="0">
                    <a:ln>
                      <a:noFill/>
                    </a:ln>
                    <a:solidFill>
                      <a:srgbClr val="C0504D"/>
                    </a:solidFill>
                    <a:effectLst>
                      <a:glow rad="38100">
                        <a:prstClr val="white"/>
                      </a:glow>
                    </a:effectLst>
                    <a:uLnTx/>
                    <a:uFillTx/>
                    <a:latin typeface="Arial" panose="020B0604020202020204" pitchFamily="34" charset="0"/>
                    <a:ea typeface="Microsoft YaHei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9" name="矩形 198">
                  <a:extLst>
                    <a:ext uri="{FF2B5EF4-FFF2-40B4-BE49-F238E27FC236}">
                      <a16:creationId xmlns:a16="http://schemas.microsoft.com/office/drawing/2014/main" id="{6B861E9F-588F-191E-D796-CB1AFB79D65D}"/>
                    </a:ext>
                  </a:extLst>
                </p:cNvPr>
                <p:cNvSpPr/>
                <p:nvPr/>
              </p:nvSpPr>
              <p:spPr>
                <a:xfrm rot="5086945">
                  <a:off x="3640321" y="2730282"/>
                  <a:ext cx="2633304" cy="2634501"/>
                </a:xfrm>
                <a:prstGeom prst="rect">
                  <a:avLst/>
                </a:prstGeom>
              </p:spPr>
              <p:txBody>
                <a:bodyPr spcFirstLastPara="1" wrap="none">
                  <a:prstTxWarp prst="textCircle">
                    <a:avLst>
                      <a:gd name="adj" fmla="val 11081678"/>
                    </a:avLst>
                  </a:prstTxWarp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7C765"/>
                      </a:solidFill>
                      <a:effectLst>
                        <a:glow rad="38100">
                          <a:prstClr val="white"/>
                        </a:glow>
                      </a:effectLst>
                      <a:uLnTx/>
                      <a:uFillTx/>
                      <a:latin typeface="Arial" panose="020B0604020202020204" pitchFamily="34" charset="0"/>
                      <a:ea typeface="Microsoft YaHei"/>
                      <a:cs typeface="Arial" panose="020B0604020202020204" pitchFamily="34" charset="0"/>
                    </a:rPr>
                    <a:t>ISS</a:t>
                  </a:r>
                  <a:r>
                    <a:rPr kumimoji="0" lang="zh-TW" altLang="en-US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7C765"/>
                      </a:solidFill>
                      <a:effectLst>
                        <a:glow rad="38100">
                          <a:prstClr val="white"/>
                        </a:glow>
                      </a:effectLst>
                      <a:uLnTx/>
                      <a:uFillTx/>
                      <a:latin typeface="Arial" panose="020B0604020202020204" pitchFamily="34" charset="0"/>
                      <a:ea typeface="Microsoft YaHei"/>
                      <a:cs typeface="Arial" panose="020B0604020202020204" pitchFamily="34" charset="0"/>
                    </a:rPr>
                    <a:t> </a:t>
                  </a:r>
                  <a:r>
                    <a:rPr kumimoji="0" lang="en-US" altLang="zh-TW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/>
                      </a:solidFill>
                      <a:effectLst>
                        <a:glow rad="38100">
                          <a:prstClr val="white"/>
                        </a:glow>
                      </a:effectLst>
                      <a:uLnTx/>
                      <a:uFillTx/>
                      <a:latin typeface="Arial" panose="020B0604020202020204" pitchFamily="34" charset="0"/>
                      <a:ea typeface="Microsoft YaHei"/>
                      <a:cs typeface="Arial" panose="020B0604020202020204" pitchFamily="34" charset="0"/>
                    </a:rPr>
                    <a:t>  </a:t>
                  </a:r>
                  <a:r>
                    <a:rPr kumimoji="0" lang="zh-TW" altLang="en-US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/>
                      </a:solidFill>
                      <a:effectLst>
                        <a:glow rad="38100">
                          <a:prstClr val="white"/>
                        </a:glow>
                      </a:effectLst>
                      <a:uLnTx/>
                      <a:uFillTx/>
                      <a:latin typeface="Arial" panose="020B0604020202020204" pitchFamily="34" charset="0"/>
                      <a:ea typeface="Microsoft YaHei"/>
                      <a:cs typeface="Arial" panose="020B0604020202020204" pitchFamily="34" charset="0"/>
                    </a:rPr>
                    <a:t> </a:t>
                  </a:r>
                  <a:r>
                    <a:rPr kumimoji="0" lang="en-US" altLang="zh-TW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/>
                      </a:solidFill>
                      <a:effectLst>
                        <a:glow rad="38100">
                          <a:prstClr val="white"/>
                        </a:glow>
                      </a:effectLst>
                      <a:uLnTx/>
                      <a:uFillTx/>
                      <a:latin typeface="Arial" panose="020B0604020202020204" pitchFamily="34" charset="0"/>
                      <a:ea typeface="Microsoft YaHei"/>
                      <a:cs typeface="Arial" panose="020B0604020202020204" pitchFamily="34" charset="0"/>
                    </a:rPr>
                    <a:t>   </a:t>
                  </a:r>
                  <a:endParaRPr kumimoji="0" lang="zh-TW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/>
                    </a:solidFill>
                    <a:effectLst>
                      <a:glow rad="38100">
                        <a:prstClr val="white"/>
                      </a:glow>
                    </a:effectLst>
                    <a:uLnTx/>
                    <a:uFillTx/>
                    <a:latin typeface="Arial" panose="020B0604020202020204" pitchFamily="34" charset="0"/>
                    <a:ea typeface="Microsoft YaHei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9507" name="矩形 19506">
              <a:extLst>
                <a:ext uri="{FF2B5EF4-FFF2-40B4-BE49-F238E27FC236}">
                  <a16:creationId xmlns:a16="http://schemas.microsoft.com/office/drawing/2014/main" id="{E85CFB53-B039-2E89-336A-73148BE0CC25}"/>
                </a:ext>
              </a:extLst>
            </p:cNvPr>
            <p:cNvSpPr/>
            <p:nvPr/>
          </p:nvSpPr>
          <p:spPr bwMode="auto">
            <a:xfrm rot="19260000">
              <a:off x="5572014" y="527471"/>
              <a:ext cx="2503883" cy="3580451"/>
            </a:xfrm>
            <a:prstGeom prst="rect">
              <a:avLst/>
            </a:prstGeom>
          </p:spPr>
          <p:txBody>
            <a:bodyPr spcFirstLastPara="1" wrap="none">
              <a:prstTxWarp prst="textArchDown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glow rad="381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endParaRPr>
            </a:p>
          </p:txBody>
        </p:sp>
      </p:grpSp>
      <p:grpSp>
        <p:nvGrpSpPr>
          <p:cNvPr id="259" name="群組 258">
            <a:extLst>
              <a:ext uri="{FF2B5EF4-FFF2-40B4-BE49-F238E27FC236}">
                <a16:creationId xmlns:a16="http://schemas.microsoft.com/office/drawing/2014/main" id="{AB3B6473-5BE9-93E4-9850-0727365B6667}"/>
              </a:ext>
            </a:extLst>
          </p:cNvPr>
          <p:cNvGrpSpPr/>
          <p:nvPr/>
        </p:nvGrpSpPr>
        <p:grpSpPr>
          <a:xfrm>
            <a:off x="5159337" y="2698506"/>
            <a:ext cx="2782313" cy="1614403"/>
            <a:chOff x="207762" y="998541"/>
            <a:chExt cx="2782313" cy="1169145"/>
          </a:xfrm>
        </p:grpSpPr>
        <p:sp>
          <p:nvSpPr>
            <p:cNvPr id="260" name="Cloud 39">
              <a:extLst>
                <a:ext uri="{FF2B5EF4-FFF2-40B4-BE49-F238E27FC236}">
                  <a16:creationId xmlns:a16="http://schemas.microsoft.com/office/drawing/2014/main" id="{E0624DE9-E653-3C9A-664A-C892F244565C}"/>
                </a:ext>
              </a:extLst>
            </p:cNvPr>
            <p:cNvSpPr/>
            <p:nvPr/>
          </p:nvSpPr>
          <p:spPr>
            <a:xfrm>
              <a:off x="207762" y="998541"/>
              <a:ext cx="2782313" cy="1169145"/>
            </a:xfrm>
            <a:prstGeom prst="cloud">
              <a:avLst/>
            </a:prstGeom>
            <a:blipFill>
              <a:blip r:embed="rId27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endParaRPr>
            </a:p>
          </p:txBody>
        </p:sp>
        <p:sp>
          <p:nvSpPr>
            <p:cNvPr id="261" name="文字方塊 260">
              <a:extLst>
                <a:ext uri="{FF2B5EF4-FFF2-40B4-BE49-F238E27FC236}">
                  <a16:creationId xmlns:a16="http://schemas.microsoft.com/office/drawing/2014/main" id="{63C14197-E924-BC93-62B4-7FF9B3580068}"/>
                </a:ext>
              </a:extLst>
            </p:cNvPr>
            <p:cNvSpPr txBox="1"/>
            <p:nvPr/>
          </p:nvSpPr>
          <p:spPr>
            <a:xfrm>
              <a:off x="2081924" y="1461085"/>
              <a:ext cx="872168" cy="2228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/>
                  <a:cs typeface="Arial" panose="020B0604020202020204" pitchFamily="34" charset="0"/>
                </a:rPr>
                <a:t>Clouds</a:t>
              </a:r>
              <a:endParaRPr kumimoji="1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endParaRPr>
            </a:p>
          </p:txBody>
        </p:sp>
      </p:grpSp>
      <p:cxnSp>
        <p:nvCxnSpPr>
          <p:cNvPr id="262" name="直線接點 261">
            <a:extLst>
              <a:ext uri="{FF2B5EF4-FFF2-40B4-BE49-F238E27FC236}">
                <a16:creationId xmlns:a16="http://schemas.microsoft.com/office/drawing/2014/main" id="{CB1A7AA1-AF83-0040-69E1-1DE4A1EDFE61}"/>
              </a:ext>
            </a:extLst>
          </p:cNvPr>
          <p:cNvCxnSpPr/>
          <p:nvPr/>
        </p:nvCxnSpPr>
        <p:spPr>
          <a:xfrm flipV="1">
            <a:off x="5749222" y="3180807"/>
            <a:ext cx="1379694" cy="10852"/>
          </a:xfrm>
          <a:prstGeom prst="lin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63" name="直線接點 262">
            <a:extLst>
              <a:ext uri="{FF2B5EF4-FFF2-40B4-BE49-F238E27FC236}">
                <a16:creationId xmlns:a16="http://schemas.microsoft.com/office/drawing/2014/main" id="{8EB93252-DD91-349C-0899-53DF1F5CF95E}"/>
              </a:ext>
            </a:extLst>
          </p:cNvPr>
          <p:cNvCxnSpPr/>
          <p:nvPr/>
        </p:nvCxnSpPr>
        <p:spPr>
          <a:xfrm>
            <a:off x="5723555" y="3082588"/>
            <a:ext cx="1411479" cy="5652"/>
          </a:xfrm>
          <a:prstGeom prst="lin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64" name="群組 60">
            <a:extLst>
              <a:ext uri="{FF2B5EF4-FFF2-40B4-BE49-F238E27FC236}">
                <a16:creationId xmlns:a16="http://schemas.microsoft.com/office/drawing/2014/main" id="{C6CA7B6A-0F3C-1C47-BFEA-519607D2A942}"/>
              </a:ext>
            </a:extLst>
          </p:cNvPr>
          <p:cNvGrpSpPr>
            <a:grpSpLocks/>
          </p:cNvGrpSpPr>
          <p:nvPr/>
        </p:nvGrpSpPr>
        <p:grpSpPr bwMode="auto">
          <a:xfrm>
            <a:off x="6310099" y="3229727"/>
            <a:ext cx="215900" cy="423241"/>
            <a:chOff x="2411760" y="2924944"/>
            <a:chExt cx="216024" cy="576064"/>
          </a:xfrm>
        </p:grpSpPr>
        <p:cxnSp>
          <p:nvCxnSpPr>
            <p:cNvPr id="265" name="直線接點 264">
              <a:extLst>
                <a:ext uri="{FF2B5EF4-FFF2-40B4-BE49-F238E27FC236}">
                  <a16:creationId xmlns:a16="http://schemas.microsoft.com/office/drawing/2014/main" id="{F8BDED91-B949-9770-A189-F4956BA35669}"/>
                </a:ext>
              </a:extLst>
            </p:cNvPr>
            <p:cNvCxnSpPr/>
            <p:nvPr/>
          </p:nvCxnSpPr>
          <p:spPr>
            <a:xfrm>
              <a:off x="2411760" y="2924944"/>
              <a:ext cx="0" cy="576064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直線接點 265">
              <a:extLst>
                <a:ext uri="{FF2B5EF4-FFF2-40B4-BE49-F238E27FC236}">
                  <a16:creationId xmlns:a16="http://schemas.microsoft.com/office/drawing/2014/main" id="{87694A72-D5C4-43C0-4586-33525105CF20}"/>
                </a:ext>
              </a:extLst>
            </p:cNvPr>
            <p:cNvCxnSpPr/>
            <p:nvPr/>
          </p:nvCxnSpPr>
          <p:spPr>
            <a:xfrm>
              <a:off x="2627784" y="2924944"/>
              <a:ext cx="0" cy="576064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8" name="群組 53">
            <a:extLst>
              <a:ext uri="{FF2B5EF4-FFF2-40B4-BE49-F238E27FC236}">
                <a16:creationId xmlns:a16="http://schemas.microsoft.com/office/drawing/2014/main" id="{09CAC21A-2374-BDD5-8C4A-AC5C244DD9F9}"/>
              </a:ext>
            </a:extLst>
          </p:cNvPr>
          <p:cNvGrpSpPr>
            <a:grpSpLocks/>
          </p:cNvGrpSpPr>
          <p:nvPr/>
        </p:nvGrpSpPr>
        <p:grpSpPr bwMode="auto">
          <a:xfrm>
            <a:off x="6447637" y="4594105"/>
            <a:ext cx="611187" cy="534006"/>
            <a:chOff x="1871835" y="3573016"/>
            <a:chExt cx="611933" cy="72791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cxnSp>
          <p:nvCxnSpPr>
            <p:cNvPr id="269" name="直線接點 268">
              <a:extLst>
                <a:ext uri="{FF2B5EF4-FFF2-40B4-BE49-F238E27FC236}">
                  <a16:creationId xmlns:a16="http://schemas.microsoft.com/office/drawing/2014/main" id="{11659FD7-7B3D-1FD9-9398-40E3E103CA51}"/>
                </a:ext>
              </a:extLst>
            </p:cNvPr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rgbClr val="CECEE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1" name="圓角矩形 283">
              <a:extLst>
                <a:ext uri="{FF2B5EF4-FFF2-40B4-BE49-F238E27FC236}">
                  <a16:creationId xmlns:a16="http://schemas.microsoft.com/office/drawing/2014/main" id="{BB8F9690-5F61-E121-1396-A575412DDAB1}"/>
                </a:ext>
              </a:extLst>
            </p:cNvPr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rgbClr val="CECE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/>
                  <a:cs typeface="Arial" panose="020B0604020202020204" pitchFamily="34" charset="0"/>
                </a:rPr>
                <a:t>RTU</a:t>
              </a:r>
              <a:endPara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/>
                <a:cs typeface="Arial" panose="020B0604020202020204" pitchFamily="34" charset="0"/>
              </a:endParaRPr>
            </a:p>
          </p:txBody>
        </p:sp>
      </p:grpSp>
      <p:grpSp>
        <p:nvGrpSpPr>
          <p:cNvPr id="272" name="群組 56">
            <a:extLst>
              <a:ext uri="{FF2B5EF4-FFF2-40B4-BE49-F238E27FC236}">
                <a16:creationId xmlns:a16="http://schemas.microsoft.com/office/drawing/2014/main" id="{71E1EB18-B9E6-096C-C662-098B78F75ED8}"/>
              </a:ext>
            </a:extLst>
          </p:cNvPr>
          <p:cNvGrpSpPr>
            <a:grpSpLocks/>
          </p:cNvGrpSpPr>
          <p:nvPr/>
        </p:nvGrpSpPr>
        <p:grpSpPr bwMode="auto">
          <a:xfrm>
            <a:off x="5763423" y="4594105"/>
            <a:ext cx="611188" cy="534006"/>
            <a:chOff x="1871835" y="3573016"/>
            <a:chExt cx="611933" cy="72791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cxnSp>
          <p:nvCxnSpPr>
            <p:cNvPr id="273" name="直線接點 272">
              <a:extLst>
                <a:ext uri="{FF2B5EF4-FFF2-40B4-BE49-F238E27FC236}">
                  <a16:creationId xmlns:a16="http://schemas.microsoft.com/office/drawing/2014/main" id="{F5F2B070-DC39-DA4C-0A63-6827E8FF5126}"/>
                </a:ext>
              </a:extLst>
            </p:cNvPr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rgbClr val="CECEE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4" name="圓角矩形 288">
              <a:extLst>
                <a:ext uri="{FF2B5EF4-FFF2-40B4-BE49-F238E27FC236}">
                  <a16:creationId xmlns:a16="http://schemas.microsoft.com/office/drawing/2014/main" id="{7DDF561F-34D1-BAD5-6D4C-47BB90305417}"/>
                </a:ext>
              </a:extLst>
            </p:cNvPr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rgbClr val="CECE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/>
                  <a:cs typeface="Arial" panose="020B0604020202020204" pitchFamily="34" charset="0"/>
                </a:rPr>
                <a:t>RTU</a:t>
              </a:r>
              <a:endPara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/>
                <a:cs typeface="Arial" panose="020B0604020202020204" pitchFamily="34" charset="0"/>
              </a:endParaRPr>
            </a:p>
          </p:txBody>
        </p:sp>
      </p:grpSp>
      <p:grpSp>
        <p:nvGrpSpPr>
          <p:cNvPr id="282" name="群組 281">
            <a:extLst>
              <a:ext uri="{FF2B5EF4-FFF2-40B4-BE49-F238E27FC236}">
                <a16:creationId xmlns:a16="http://schemas.microsoft.com/office/drawing/2014/main" id="{BFBA88B7-9160-3E64-3073-34EB70C77973}"/>
              </a:ext>
            </a:extLst>
          </p:cNvPr>
          <p:cNvGrpSpPr/>
          <p:nvPr/>
        </p:nvGrpSpPr>
        <p:grpSpPr>
          <a:xfrm>
            <a:off x="5249184" y="3355284"/>
            <a:ext cx="2430992" cy="1034965"/>
            <a:chOff x="207762" y="998541"/>
            <a:chExt cx="2782313" cy="1169145"/>
          </a:xfrm>
        </p:grpSpPr>
        <p:sp>
          <p:nvSpPr>
            <p:cNvPr id="283" name="Cloud 39">
              <a:extLst>
                <a:ext uri="{FF2B5EF4-FFF2-40B4-BE49-F238E27FC236}">
                  <a16:creationId xmlns:a16="http://schemas.microsoft.com/office/drawing/2014/main" id="{776C34DE-8A06-4A6E-FB98-5816C58DFC28}"/>
                </a:ext>
              </a:extLst>
            </p:cNvPr>
            <p:cNvSpPr/>
            <p:nvPr/>
          </p:nvSpPr>
          <p:spPr>
            <a:xfrm>
              <a:off x="207762" y="998541"/>
              <a:ext cx="2782313" cy="1169145"/>
            </a:xfrm>
            <a:prstGeom prst="cloud">
              <a:avLst/>
            </a:prstGeom>
            <a:blipFill>
              <a:blip r:embed="rId27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endParaRPr>
            </a:p>
          </p:txBody>
        </p:sp>
        <p:sp>
          <p:nvSpPr>
            <p:cNvPr id="284" name="文字方塊 283">
              <a:extLst>
                <a:ext uri="{FF2B5EF4-FFF2-40B4-BE49-F238E27FC236}">
                  <a16:creationId xmlns:a16="http://schemas.microsoft.com/office/drawing/2014/main" id="{8E7A78F8-591A-B0AF-6D56-0900A19B605C}"/>
                </a:ext>
              </a:extLst>
            </p:cNvPr>
            <p:cNvSpPr txBox="1"/>
            <p:nvPr/>
          </p:nvSpPr>
          <p:spPr>
            <a:xfrm>
              <a:off x="1972308" y="1461085"/>
              <a:ext cx="904857" cy="3476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/>
                  <a:cs typeface="Arial" panose="020B0604020202020204" pitchFamily="34" charset="0"/>
                </a:rPr>
                <a:t>Clouds</a:t>
              </a:r>
              <a:endParaRPr kumimoji="1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endParaRPr>
            </a:p>
          </p:txBody>
        </p:sp>
      </p:grpSp>
      <p:grpSp>
        <p:nvGrpSpPr>
          <p:cNvPr id="285" name="群組 60">
            <a:extLst>
              <a:ext uri="{FF2B5EF4-FFF2-40B4-BE49-F238E27FC236}">
                <a16:creationId xmlns:a16="http://schemas.microsoft.com/office/drawing/2014/main" id="{2AB3EE9B-D7D8-F1E0-2C57-A69CF12103A0}"/>
              </a:ext>
            </a:extLst>
          </p:cNvPr>
          <p:cNvGrpSpPr>
            <a:grpSpLocks/>
          </p:cNvGrpSpPr>
          <p:nvPr/>
        </p:nvGrpSpPr>
        <p:grpSpPr bwMode="auto">
          <a:xfrm>
            <a:off x="6303173" y="3987812"/>
            <a:ext cx="215900" cy="423241"/>
            <a:chOff x="2411760" y="2924944"/>
            <a:chExt cx="216024" cy="576064"/>
          </a:xfrm>
        </p:grpSpPr>
        <p:cxnSp>
          <p:nvCxnSpPr>
            <p:cNvPr id="288" name="直線接點 287">
              <a:extLst>
                <a:ext uri="{FF2B5EF4-FFF2-40B4-BE49-F238E27FC236}">
                  <a16:creationId xmlns:a16="http://schemas.microsoft.com/office/drawing/2014/main" id="{4F16770D-256B-5DD8-3BCB-8B485C38CD17}"/>
                </a:ext>
              </a:extLst>
            </p:cNvPr>
            <p:cNvCxnSpPr/>
            <p:nvPr/>
          </p:nvCxnSpPr>
          <p:spPr>
            <a:xfrm>
              <a:off x="2411760" y="2924944"/>
              <a:ext cx="0" cy="576064"/>
            </a:xfrm>
            <a:prstGeom prst="line">
              <a:avLst/>
            </a:prstGeom>
            <a:ln w="28575">
              <a:solidFill>
                <a:srgbClr val="4BAC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直線接點 288">
              <a:extLst>
                <a:ext uri="{FF2B5EF4-FFF2-40B4-BE49-F238E27FC236}">
                  <a16:creationId xmlns:a16="http://schemas.microsoft.com/office/drawing/2014/main" id="{BA521112-CCE1-E8F7-C4D8-52C8230069C6}"/>
                </a:ext>
              </a:extLst>
            </p:cNvPr>
            <p:cNvCxnSpPr/>
            <p:nvPr/>
          </p:nvCxnSpPr>
          <p:spPr>
            <a:xfrm>
              <a:off x="2627784" y="2924944"/>
              <a:ext cx="0" cy="576064"/>
            </a:xfrm>
            <a:prstGeom prst="line">
              <a:avLst/>
            </a:prstGeom>
            <a:ln w="28575">
              <a:solidFill>
                <a:srgbClr val="4BAC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0" name="圓角矩形 293">
            <a:extLst>
              <a:ext uri="{FF2B5EF4-FFF2-40B4-BE49-F238E27FC236}">
                <a16:creationId xmlns:a16="http://schemas.microsoft.com/office/drawing/2014/main" id="{1BB0F170-2DA6-CEAE-61AD-35E688F015CE}"/>
              </a:ext>
            </a:extLst>
          </p:cNvPr>
          <p:cNvSpPr/>
          <p:nvPr/>
        </p:nvSpPr>
        <p:spPr bwMode="auto">
          <a:xfrm>
            <a:off x="5871373" y="4304950"/>
            <a:ext cx="1079500" cy="370772"/>
          </a:xfrm>
          <a:prstGeom prst="roundRect">
            <a:avLst/>
          </a:prstGeom>
          <a:solidFill>
            <a:srgbClr val="4BACC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rPr>
              <a:t>Access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sp>
        <p:nvSpPr>
          <p:cNvPr id="291" name="圓角矩形 294">
            <a:extLst>
              <a:ext uri="{FF2B5EF4-FFF2-40B4-BE49-F238E27FC236}">
                <a16:creationId xmlns:a16="http://schemas.microsoft.com/office/drawing/2014/main" id="{7A1B8679-DAF9-A42E-E8DF-D0C28673425E}"/>
              </a:ext>
            </a:extLst>
          </p:cNvPr>
          <p:cNvSpPr/>
          <p:nvPr/>
        </p:nvSpPr>
        <p:spPr bwMode="auto">
          <a:xfrm>
            <a:off x="5867908" y="2838178"/>
            <a:ext cx="1079500" cy="528176"/>
          </a:xfrm>
          <a:prstGeom prst="roundRect">
            <a:avLst/>
          </a:prstGeom>
          <a:solidFill>
            <a:srgbClr val="DE4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rPr>
              <a:t>OTN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cxnSp>
        <p:nvCxnSpPr>
          <p:cNvPr id="292" name="直線接點 291">
            <a:extLst>
              <a:ext uri="{FF2B5EF4-FFF2-40B4-BE49-F238E27FC236}">
                <a16:creationId xmlns:a16="http://schemas.microsoft.com/office/drawing/2014/main" id="{620CB569-C7F8-581A-6AF5-865735340101}"/>
              </a:ext>
            </a:extLst>
          </p:cNvPr>
          <p:cNvCxnSpPr/>
          <p:nvPr/>
        </p:nvCxnSpPr>
        <p:spPr>
          <a:xfrm flipV="1">
            <a:off x="5754482" y="3921791"/>
            <a:ext cx="1379694" cy="10852"/>
          </a:xfrm>
          <a:prstGeom prst="lin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4" name="直線接點 293">
            <a:extLst>
              <a:ext uri="{FF2B5EF4-FFF2-40B4-BE49-F238E27FC236}">
                <a16:creationId xmlns:a16="http://schemas.microsoft.com/office/drawing/2014/main" id="{2A1E7466-05B3-632C-5737-639704FAF30E}"/>
              </a:ext>
            </a:extLst>
          </p:cNvPr>
          <p:cNvCxnSpPr/>
          <p:nvPr/>
        </p:nvCxnSpPr>
        <p:spPr>
          <a:xfrm>
            <a:off x="5728815" y="3823572"/>
            <a:ext cx="1411479" cy="5652"/>
          </a:xfrm>
          <a:prstGeom prst="lin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95" name="群組 294">
            <a:extLst>
              <a:ext uri="{FF2B5EF4-FFF2-40B4-BE49-F238E27FC236}">
                <a16:creationId xmlns:a16="http://schemas.microsoft.com/office/drawing/2014/main" id="{34CA1963-BA24-2356-EBD5-F4C97739C078}"/>
              </a:ext>
            </a:extLst>
          </p:cNvPr>
          <p:cNvGrpSpPr/>
          <p:nvPr/>
        </p:nvGrpSpPr>
        <p:grpSpPr>
          <a:xfrm>
            <a:off x="5877196" y="3549690"/>
            <a:ext cx="1079500" cy="528176"/>
            <a:chOff x="6003925" y="2165350"/>
            <a:chExt cx="1079500" cy="719138"/>
          </a:xfrm>
        </p:grpSpPr>
        <p:sp>
          <p:nvSpPr>
            <p:cNvPr id="296" name="圓角矩形 296">
              <a:extLst>
                <a:ext uri="{FF2B5EF4-FFF2-40B4-BE49-F238E27FC236}">
                  <a16:creationId xmlns:a16="http://schemas.microsoft.com/office/drawing/2014/main" id="{F7C94E16-4154-F11E-AAC7-C8DDB60BC019}"/>
                </a:ext>
              </a:extLst>
            </p:cNvPr>
            <p:cNvSpPr/>
            <p:nvPr/>
          </p:nvSpPr>
          <p:spPr bwMode="auto">
            <a:xfrm>
              <a:off x="6003925" y="2165350"/>
              <a:ext cx="1079500" cy="719138"/>
            </a:xfrm>
            <a:prstGeom prst="roundRect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endParaRPr>
            </a:p>
          </p:txBody>
        </p:sp>
        <p:sp>
          <p:nvSpPr>
            <p:cNvPr id="297" name="流程圖: 資料 296">
              <a:extLst>
                <a:ext uri="{FF2B5EF4-FFF2-40B4-BE49-F238E27FC236}">
                  <a16:creationId xmlns:a16="http://schemas.microsoft.com/office/drawing/2014/main" id="{CCB252B9-EEA4-5B22-5C02-B5074512BB77}"/>
                </a:ext>
              </a:extLst>
            </p:cNvPr>
            <p:cNvSpPr/>
            <p:nvPr/>
          </p:nvSpPr>
          <p:spPr bwMode="auto">
            <a:xfrm>
              <a:off x="6435725" y="2165350"/>
              <a:ext cx="522288" cy="719138"/>
            </a:xfrm>
            <a:prstGeom prst="flowChartInputOutpu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endParaRPr>
            </a:p>
          </p:txBody>
        </p:sp>
        <p:sp>
          <p:nvSpPr>
            <p:cNvPr id="298" name="圓角矩形 298">
              <a:extLst>
                <a:ext uri="{FF2B5EF4-FFF2-40B4-BE49-F238E27FC236}">
                  <a16:creationId xmlns:a16="http://schemas.microsoft.com/office/drawing/2014/main" id="{B072C170-2B04-24EB-523A-2562C6609C22}"/>
                </a:ext>
              </a:extLst>
            </p:cNvPr>
            <p:cNvSpPr/>
            <p:nvPr/>
          </p:nvSpPr>
          <p:spPr bwMode="auto">
            <a:xfrm>
              <a:off x="6580188" y="2168525"/>
              <a:ext cx="503237" cy="715963"/>
            </a:xfrm>
            <a:prstGeom prst="roundRec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endParaRPr>
            </a:p>
          </p:txBody>
        </p:sp>
        <p:sp>
          <p:nvSpPr>
            <p:cNvPr id="299" name="矩形 83">
              <a:extLst>
                <a:ext uri="{FF2B5EF4-FFF2-40B4-BE49-F238E27FC236}">
                  <a16:creationId xmlns:a16="http://schemas.microsoft.com/office/drawing/2014/main" id="{57853F95-5DE4-2AAF-F503-8EA4A067A0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5898" y="2370630"/>
              <a:ext cx="1055482" cy="4609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/>
                  <a:cs typeface="Arial" panose="020B0604020202020204" pitchFamily="34" charset="0"/>
                </a:rPr>
                <a:t>Transport</a:t>
              </a:r>
            </a:p>
          </p:txBody>
        </p:sp>
      </p:grpSp>
      <p:pic>
        <p:nvPicPr>
          <p:cNvPr id="19512" name="圖片 19511" descr="一張含有 電子用品 的圖片&#10;&#10;自動產生的描述">
            <a:extLst>
              <a:ext uri="{FF2B5EF4-FFF2-40B4-BE49-F238E27FC236}">
                <a16:creationId xmlns:a16="http://schemas.microsoft.com/office/drawing/2014/main" id="{1F7C7756-93FA-AFE2-76B2-ADB6237C899C}"/>
              </a:ext>
            </a:extLst>
          </p:cNvPr>
          <p:cNvPicPr/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208" y="1718610"/>
            <a:ext cx="435017" cy="277402"/>
          </a:xfrm>
          <a:prstGeom prst="rect">
            <a:avLst/>
          </a:prstGeom>
        </p:spPr>
      </p:pic>
      <p:sp>
        <p:nvSpPr>
          <p:cNvPr id="210" name="Text Box 8">
            <a:extLst>
              <a:ext uri="{FF2B5EF4-FFF2-40B4-BE49-F238E27FC236}">
                <a16:creationId xmlns:a16="http://schemas.microsoft.com/office/drawing/2014/main" id="{4F31FE88-B560-6FE7-AA1A-60846F058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0118" y="3431942"/>
            <a:ext cx="7267575" cy="338554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We focus on Mission Critical Communication Networking Solutions.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7D7917A-FD84-2A89-D8DE-D12D89096F9E}"/>
              </a:ext>
            </a:extLst>
          </p:cNvPr>
          <p:cNvSpPr txBox="1"/>
          <p:nvPr/>
        </p:nvSpPr>
        <p:spPr>
          <a:xfrm>
            <a:off x="6604960" y="1470869"/>
            <a:ext cx="8723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zh-TW" sz="1400" b="1" i="0" u="none" strike="noStrike" kern="1200" cap="none" spc="0" normalizeH="0" baseline="0" noProof="0" dirty="0">
                <a:ln>
                  <a:noFill/>
                </a:ln>
                <a:solidFill>
                  <a:srgbClr val="47C765"/>
                </a:solidFill>
                <a:effectLst/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rPr>
              <a:t>ISS2150</a:t>
            </a:r>
          </a:p>
        </p:txBody>
      </p:sp>
    </p:spTree>
    <p:extLst>
      <p:ext uri="{BB962C8B-B14F-4D97-AF65-F5344CB8AC3E}">
        <p14:creationId xmlns:p14="http://schemas.microsoft.com/office/powerpoint/2010/main" val="140337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5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9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195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9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9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" grpId="0" animBg="1"/>
      <p:bldP spid="290" grpId="1" animBg="1"/>
      <p:bldP spid="291" grpId="0" animBg="1"/>
      <p:bldP spid="291" grpId="1" animBg="1"/>
      <p:bldP spid="210" grpId="0" animBg="1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5DB1F43-D679-410D-B7A5-994C7A73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12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B5247CB-A877-4C35-AB71-6689F5A71818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333375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TW"/>
            </a:defPPr>
            <a:lvl1pPr algn="ctr" defTabSz="914400" eaLnBrk="1" fontAlgn="auto" latinLnBrk="0" hangingPunct="1">
              <a:spcAft>
                <a:spcPts val="0"/>
              </a:spcAft>
              <a:buNone/>
              <a:defRPr sz="4400" b="1">
                <a:solidFill>
                  <a:srgbClr val="4F81BD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dirty="0"/>
              <a:t>議程</a:t>
            </a:r>
            <a:endParaRPr lang="en-US" altLang="zh-TW" dirty="0"/>
          </a:p>
        </p:txBody>
      </p:sp>
      <p:graphicFrame>
        <p:nvGraphicFramePr>
          <p:cNvPr id="8" name="Rectangle 3">
            <a:extLst>
              <a:ext uri="{FF2B5EF4-FFF2-40B4-BE49-F238E27FC236}">
                <a16:creationId xmlns:a16="http://schemas.microsoft.com/office/drawing/2014/main" id="{B8C0E4A6-C399-4FBC-A582-BDEA85154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6517813"/>
              </p:ext>
            </p:extLst>
          </p:nvPr>
        </p:nvGraphicFramePr>
        <p:xfrm>
          <a:off x="1894053" y="1711766"/>
          <a:ext cx="8202476" cy="4381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7585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應用市場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C879F7-1758-4769-8B5A-7294AA73D695}" type="slidenum">
              <a:rPr lang="en-US" altLang="zh-TW" smtClean="0"/>
              <a:pPr>
                <a:defRPr/>
              </a:pPr>
              <a:t>13</a:t>
            </a:fld>
            <a:endParaRPr lang="en-US" altLang="zh-TW" dirty="0"/>
          </a:p>
        </p:txBody>
      </p:sp>
      <p:sp>
        <p:nvSpPr>
          <p:cNvPr id="26627" name="內容版面配置區 2"/>
          <p:cNvSpPr>
            <a:spLocks noGrp="1"/>
          </p:cNvSpPr>
          <p:nvPr>
            <p:ph idx="4294967295"/>
          </p:nvPr>
        </p:nvSpPr>
        <p:spPr>
          <a:xfrm>
            <a:off x="1415480" y="1316955"/>
            <a:ext cx="7009383" cy="4632325"/>
          </a:xfrm>
        </p:spPr>
        <p:txBody>
          <a:bodyPr>
            <a:no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TW" sz="2000" b="1" dirty="0">
                <a:solidFill>
                  <a:srgbClr val="006600"/>
                </a:solidFill>
                <a:ea typeface="微軟正黑體" panose="020B0604030504040204" pitchFamily="34" charset="-120"/>
              </a:rPr>
              <a:t>MCC</a:t>
            </a:r>
            <a:r>
              <a:rPr lang="zh-TW" altLang="en-US" sz="2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市場</a:t>
            </a:r>
            <a:endParaRPr lang="en-US" altLang="zh-TW" sz="2000" b="1" dirty="0">
              <a:solidFill>
                <a:srgbClr val="006600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lvl="1" fontAlgn="auto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zh-TW" altLang="en-US" sz="2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電力及自來水</a:t>
            </a:r>
            <a:endParaRPr lang="en-US" altLang="zh-TW" sz="2000" b="1" dirty="0">
              <a:solidFill>
                <a:srgbClr val="006600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lvl="1" fontAlgn="auto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zh-TW" altLang="en-US" sz="2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大眾運輸</a:t>
            </a:r>
            <a:endParaRPr lang="en-US" altLang="zh-TW" sz="2000" b="1" dirty="0">
              <a:solidFill>
                <a:srgbClr val="006600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lvl="1" fontAlgn="auto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zh-TW" altLang="en-US" sz="2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石油及天然氣</a:t>
            </a:r>
            <a:endParaRPr lang="en-US" altLang="zh-TW" sz="2000" b="1" dirty="0">
              <a:solidFill>
                <a:srgbClr val="006600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lvl="1" fontAlgn="auto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zh-TW" altLang="en-US" sz="2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政府機關</a:t>
            </a:r>
            <a:endParaRPr lang="en-US" altLang="zh-TW" sz="2000" b="1" dirty="0">
              <a:solidFill>
                <a:srgbClr val="006600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lvl="2" fontAlgn="auto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zh-TW" altLang="en-US" sz="2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公共安全 </a:t>
            </a:r>
            <a:r>
              <a:rPr lang="en-US" altLang="zh-TW" sz="2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/ </a:t>
            </a:r>
            <a:r>
              <a:rPr lang="zh-TW" altLang="en-US" sz="2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國土安全 </a:t>
            </a:r>
            <a:r>
              <a:rPr lang="en-US" altLang="zh-TW" sz="2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/ 119</a:t>
            </a:r>
            <a:r>
              <a:rPr lang="zh-TW" altLang="en-US" sz="2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急難救助</a:t>
            </a:r>
            <a:endParaRPr lang="en-US" altLang="zh-TW" sz="2000" b="1" dirty="0">
              <a:solidFill>
                <a:srgbClr val="006600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lvl="2" fontAlgn="auto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zh-TW" altLang="en-US" sz="2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軍事與國防</a:t>
            </a:r>
            <a:endParaRPr lang="en-US" altLang="zh-TW" sz="2000" b="1" dirty="0">
              <a:solidFill>
                <a:srgbClr val="006600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lvl="2" fontAlgn="auto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zh-TW" altLang="en-US" sz="2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警用網路</a:t>
            </a:r>
            <a:endParaRPr lang="en-US" altLang="zh-TW" sz="2000" b="1" dirty="0">
              <a:solidFill>
                <a:srgbClr val="006600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lvl="2" fontAlgn="auto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zh-TW" altLang="en-US" sz="2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航空</a:t>
            </a:r>
            <a:r>
              <a:rPr lang="en-US" altLang="zh-TW" sz="2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/</a:t>
            </a:r>
            <a:r>
              <a:rPr lang="zh-TW" altLang="en-US" sz="2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機場</a:t>
            </a:r>
            <a:endParaRPr lang="en-US" altLang="zh-TW" sz="2000" b="1" dirty="0">
              <a:solidFill>
                <a:srgbClr val="006600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lvl="2" fontAlgn="auto">
              <a:spcBef>
                <a:spcPts val="0"/>
              </a:spcBef>
              <a:spcAft>
                <a:spcPts val="300"/>
              </a:spcAft>
            </a:pPr>
            <a:r>
              <a:rPr lang="zh-TW" altLang="en-US" sz="2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海巡隊</a:t>
            </a:r>
            <a:endParaRPr lang="en-US" altLang="zh-TW" sz="2000" b="1" dirty="0">
              <a:solidFill>
                <a:srgbClr val="006600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lvl="2" fontAlgn="auto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zh-TW" altLang="en-US" sz="2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教育</a:t>
            </a:r>
            <a:endParaRPr lang="en-US" altLang="zh-TW" sz="2000" b="1" dirty="0">
              <a:solidFill>
                <a:srgbClr val="006600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lvl="2" fontAlgn="auto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TW" sz="2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…</a:t>
            </a:r>
          </a:p>
          <a:p>
            <a:pPr lvl="1" fontAlgn="auto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zh-TW" altLang="en-US" sz="2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採礦</a:t>
            </a:r>
            <a:endParaRPr lang="en-US" altLang="zh-TW" sz="2000" b="1" dirty="0">
              <a:solidFill>
                <a:srgbClr val="006600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zh-TW" altLang="en-US" sz="2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電信市場</a:t>
            </a:r>
            <a:endParaRPr lang="en-US" altLang="zh-TW" sz="2000" b="1" dirty="0">
              <a:solidFill>
                <a:srgbClr val="006600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07363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FA7599D3-1951-13E6-2A7B-18A2B0393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14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F94E11CE-D631-0D3E-A437-A5222BA9267C}"/>
              </a:ext>
            </a:extLst>
          </p:cNvPr>
          <p:cNvSpPr txBox="1">
            <a:spLocks/>
          </p:cNvSpPr>
          <p:nvPr/>
        </p:nvSpPr>
        <p:spPr>
          <a:xfrm>
            <a:off x="1981200" y="404664"/>
            <a:ext cx="8229600" cy="91133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95275" marR="564515" fontAlgn="auto">
              <a:spcBef>
                <a:spcPts val="430"/>
              </a:spcBef>
              <a:spcAft>
                <a:spcPts val="0"/>
              </a:spcAft>
            </a:pPr>
            <a:r>
              <a:rPr lang="zh-TW" altLang="en-US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鐵路／捷運公司的導入實例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94E14D2-A645-2FF0-D5A6-A4B966EAE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8488"/>
            <a:ext cx="12192000" cy="414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06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B6B8EF7-85A8-4EDB-F22E-B6FF56940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15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C8FB3D27-45F5-B291-687C-445E5FEE5A1B}"/>
              </a:ext>
            </a:extLst>
          </p:cNvPr>
          <p:cNvSpPr txBox="1">
            <a:spLocks/>
          </p:cNvSpPr>
          <p:nvPr/>
        </p:nvSpPr>
        <p:spPr>
          <a:xfrm>
            <a:off x="1775520" y="333375"/>
            <a:ext cx="8784976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kumimoji="0" lang="zh-TW" altLang="en-US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電力公司的導入實例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CD82FB23-0B63-545F-0EBF-C200578A1DBE}"/>
              </a:ext>
            </a:extLst>
          </p:cNvPr>
          <p:cNvGrpSpPr/>
          <p:nvPr/>
        </p:nvGrpSpPr>
        <p:grpSpPr>
          <a:xfrm>
            <a:off x="1775520" y="1916832"/>
            <a:ext cx="8933922" cy="4503190"/>
            <a:chOff x="1682188" y="29256"/>
            <a:chExt cx="8933922" cy="6741245"/>
          </a:xfrm>
        </p:grpSpPr>
        <p:cxnSp>
          <p:nvCxnSpPr>
            <p:cNvPr id="5" name="Straight Connector 163">
              <a:extLst>
                <a:ext uri="{FF2B5EF4-FFF2-40B4-BE49-F238E27FC236}">
                  <a16:creationId xmlns:a16="http://schemas.microsoft.com/office/drawing/2014/main" id="{9A10FDF2-D1A4-4A9A-C57B-99A7888456AB}"/>
                </a:ext>
              </a:extLst>
            </p:cNvPr>
            <p:cNvCxnSpPr>
              <a:stCxn id="98" idx="2"/>
            </p:cNvCxnSpPr>
            <p:nvPr/>
          </p:nvCxnSpPr>
          <p:spPr>
            <a:xfrm flipH="1">
              <a:off x="3538777" y="562073"/>
              <a:ext cx="689675" cy="432599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6" name="Straight Connector 66">
              <a:extLst>
                <a:ext uri="{FF2B5EF4-FFF2-40B4-BE49-F238E27FC236}">
                  <a16:creationId xmlns:a16="http://schemas.microsoft.com/office/drawing/2014/main" id="{169B7065-415A-F04D-9685-A3FC2D8562CF}"/>
                </a:ext>
              </a:extLst>
            </p:cNvPr>
            <p:cNvCxnSpPr>
              <a:stCxn id="17" idx="3"/>
              <a:endCxn id="13" idx="1"/>
            </p:cNvCxnSpPr>
            <p:nvPr/>
          </p:nvCxnSpPr>
          <p:spPr>
            <a:xfrm>
              <a:off x="2344661" y="1118774"/>
              <a:ext cx="2748747" cy="589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7" name="Straight Connector 69">
              <a:extLst>
                <a:ext uri="{FF2B5EF4-FFF2-40B4-BE49-F238E27FC236}">
                  <a16:creationId xmlns:a16="http://schemas.microsoft.com/office/drawing/2014/main" id="{CCFE9DF5-9035-57B8-E2D8-C1F89C9DADBA}"/>
                </a:ext>
              </a:extLst>
            </p:cNvPr>
            <p:cNvCxnSpPr>
              <a:stCxn id="16" idx="0"/>
              <a:endCxn id="13" idx="2"/>
            </p:cNvCxnSpPr>
            <p:nvPr/>
          </p:nvCxnSpPr>
          <p:spPr>
            <a:xfrm flipV="1">
              <a:off x="5249149" y="1259730"/>
              <a:ext cx="0" cy="3330974"/>
            </a:xfrm>
            <a:prstGeom prst="line">
              <a:avLst/>
            </a:prstGeom>
            <a:noFill/>
            <a:ln w="38100" cap="flat" cmpd="sng" algn="ctr">
              <a:solidFill>
                <a:srgbClr val="C0504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sp>
          <p:nvSpPr>
            <p:cNvPr id="8" name="Oval 31">
              <a:extLst>
                <a:ext uri="{FF2B5EF4-FFF2-40B4-BE49-F238E27FC236}">
                  <a16:creationId xmlns:a16="http://schemas.microsoft.com/office/drawing/2014/main" id="{E7E46AFA-BB59-AC97-D67C-376DCE635C86}"/>
                </a:ext>
              </a:extLst>
            </p:cNvPr>
            <p:cNvSpPr/>
            <p:nvPr/>
          </p:nvSpPr>
          <p:spPr>
            <a:xfrm>
              <a:off x="7832054" y="5405669"/>
              <a:ext cx="1415699" cy="989263"/>
            </a:xfrm>
            <a:prstGeom prst="ellips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val 22">
              <a:extLst>
                <a:ext uri="{FF2B5EF4-FFF2-40B4-BE49-F238E27FC236}">
                  <a16:creationId xmlns:a16="http://schemas.microsoft.com/office/drawing/2014/main" id="{AA43231C-5525-3E31-9C20-FB477F1F5BF4}"/>
                </a:ext>
              </a:extLst>
            </p:cNvPr>
            <p:cNvSpPr/>
            <p:nvPr/>
          </p:nvSpPr>
          <p:spPr>
            <a:xfrm>
              <a:off x="4980198" y="5119922"/>
              <a:ext cx="1256989" cy="989263"/>
            </a:xfrm>
            <a:prstGeom prst="ellips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val 24">
              <a:extLst>
                <a:ext uri="{FF2B5EF4-FFF2-40B4-BE49-F238E27FC236}">
                  <a16:creationId xmlns:a16="http://schemas.microsoft.com/office/drawing/2014/main" id="{1FA81235-809D-A842-1372-69B9276B7376}"/>
                </a:ext>
              </a:extLst>
            </p:cNvPr>
            <p:cNvSpPr/>
            <p:nvPr/>
          </p:nvSpPr>
          <p:spPr>
            <a:xfrm>
              <a:off x="3493860" y="4022718"/>
              <a:ext cx="1748679" cy="1652303"/>
            </a:xfrm>
            <a:prstGeom prst="ellips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Hexagon 4">
              <a:extLst>
                <a:ext uri="{FF2B5EF4-FFF2-40B4-BE49-F238E27FC236}">
                  <a16:creationId xmlns:a16="http://schemas.microsoft.com/office/drawing/2014/main" id="{6E2F78CE-F36B-8D74-35A2-8DEF67994E71}"/>
                </a:ext>
              </a:extLst>
            </p:cNvPr>
            <p:cNvSpPr/>
            <p:nvPr/>
          </p:nvSpPr>
          <p:spPr>
            <a:xfrm>
              <a:off x="7699663" y="5795982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ounded Rectangle 5">
              <a:extLst>
                <a:ext uri="{FF2B5EF4-FFF2-40B4-BE49-F238E27FC236}">
                  <a16:creationId xmlns:a16="http://schemas.microsoft.com/office/drawing/2014/main" id="{630400C0-29C5-8AA2-9D38-09D8D19E3BFF}"/>
                </a:ext>
              </a:extLst>
            </p:cNvPr>
            <p:cNvSpPr/>
            <p:nvPr/>
          </p:nvSpPr>
          <p:spPr>
            <a:xfrm>
              <a:off x="4152270" y="978994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ounded Rectangle 6">
              <a:extLst>
                <a:ext uri="{FF2B5EF4-FFF2-40B4-BE49-F238E27FC236}">
                  <a16:creationId xmlns:a16="http://schemas.microsoft.com/office/drawing/2014/main" id="{F6F9A427-E519-9277-50D0-E6550C797698}"/>
                </a:ext>
              </a:extLst>
            </p:cNvPr>
            <p:cNvSpPr/>
            <p:nvPr/>
          </p:nvSpPr>
          <p:spPr>
            <a:xfrm>
              <a:off x="5093407" y="978994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ounded Rectangle 7">
              <a:extLst>
                <a:ext uri="{FF2B5EF4-FFF2-40B4-BE49-F238E27FC236}">
                  <a16:creationId xmlns:a16="http://schemas.microsoft.com/office/drawing/2014/main" id="{FC021295-B7DD-E3D9-25CD-2CD328928728}"/>
                </a:ext>
              </a:extLst>
            </p:cNvPr>
            <p:cNvSpPr/>
            <p:nvPr/>
          </p:nvSpPr>
          <p:spPr>
            <a:xfrm>
              <a:off x="5086796" y="2802216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ounded Rectangle 8">
              <a:extLst>
                <a:ext uri="{FF2B5EF4-FFF2-40B4-BE49-F238E27FC236}">
                  <a16:creationId xmlns:a16="http://schemas.microsoft.com/office/drawing/2014/main" id="{920E216B-9DE1-4483-E1B8-50B742CA4F20}"/>
                </a:ext>
              </a:extLst>
            </p:cNvPr>
            <p:cNvSpPr/>
            <p:nvPr/>
          </p:nvSpPr>
          <p:spPr>
            <a:xfrm>
              <a:off x="5093407" y="4022718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ounded Rectangle 9">
              <a:extLst>
                <a:ext uri="{FF2B5EF4-FFF2-40B4-BE49-F238E27FC236}">
                  <a16:creationId xmlns:a16="http://schemas.microsoft.com/office/drawing/2014/main" id="{F5163784-9CE4-9EF9-EB2F-3EC0A2154429}"/>
                </a:ext>
              </a:extLst>
            </p:cNvPr>
            <p:cNvSpPr/>
            <p:nvPr/>
          </p:nvSpPr>
          <p:spPr>
            <a:xfrm>
              <a:off x="5093407" y="4590705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ounded Rectangle 10">
              <a:extLst>
                <a:ext uri="{FF2B5EF4-FFF2-40B4-BE49-F238E27FC236}">
                  <a16:creationId xmlns:a16="http://schemas.microsoft.com/office/drawing/2014/main" id="{A694EF94-6A6F-6226-7646-EF386CB172FC}"/>
                </a:ext>
              </a:extLst>
            </p:cNvPr>
            <p:cNvSpPr/>
            <p:nvPr/>
          </p:nvSpPr>
          <p:spPr>
            <a:xfrm>
              <a:off x="2033176" y="978405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ounded Rectangle 11">
              <a:extLst>
                <a:ext uri="{FF2B5EF4-FFF2-40B4-BE49-F238E27FC236}">
                  <a16:creationId xmlns:a16="http://schemas.microsoft.com/office/drawing/2014/main" id="{8B44F45A-C813-F65B-AC48-E0A7100BA57D}"/>
                </a:ext>
              </a:extLst>
            </p:cNvPr>
            <p:cNvSpPr/>
            <p:nvPr/>
          </p:nvSpPr>
          <p:spPr>
            <a:xfrm>
              <a:off x="4823933" y="5283158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ounded Rectangle 12">
              <a:extLst>
                <a:ext uri="{FF2B5EF4-FFF2-40B4-BE49-F238E27FC236}">
                  <a16:creationId xmlns:a16="http://schemas.microsoft.com/office/drawing/2014/main" id="{2D18A908-9727-FD28-44FC-D52BE4CBF36C}"/>
                </a:ext>
              </a:extLst>
            </p:cNvPr>
            <p:cNvSpPr/>
            <p:nvPr/>
          </p:nvSpPr>
          <p:spPr>
            <a:xfrm>
              <a:off x="3916548" y="5445124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ounded Rectangle 23">
              <a:extLst>
                <a:ext uri="{FF2B5EF4-FFF2-40B4-BE49-F238E27FC236}">
                  <a16:creationId xmlns:a16="http://schemas.microsoft.com/office/drawing/2014/main" id="{B611D950-96C3-3DB3-67B7-6C3E37C59888}"/>
                </a:ext>
              </a:extLst>
            </p:cNvPr>
            <p:cNvSpPr/>
            <p:nvPr/>
          </p:nvSpPr>
          <p:spPr>
            <a:xfrm>
              <a:off x="3325855" y="4605852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Rounded Rectangle 25">
              <a:extLst>
                <a:ext uri="{FF2B5EF4-FFF2-40B4-BE49-F238E27FC236}">
                  <a16:creationId xmlns:a16="http://schemas.microsoft.com/office/drawing/2014/main" id="{1B30CEE0-D76C-521A-A6D5-E9C3850DA0F7}"/>
                </a:ext>
              </a:extLst>
            </p:cNvPr>
            <p:cNvSpPr/>
            <p:nvPr/>
          </p:nvSpPr>
          <p:spPr>
            <a:xfrm>
              <a:off x="4201061" y="3882349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ounded Rectangle 28">
              <a:extLst>
                <a:ext uri="{FF2B5EF4-FFF2-40B4-BE49-F238E27FC236}">
                  <a16:creationId xmlns:a16="http://schemas.microsoft.com/office/drawing/2014/main" id="{388BFD6D-22B4-17E4-D4E8-99E3751BB676}"/>
                </a:ext>
              </a:extLst>
            </p:cNvPr>
            <p:cNvSpPr/>
            <p:nvPr/>
          </p:nvSpPr>
          <p:spPr>
            <a:xfrm>
              <a:off x="5483477" y="5971652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ounded Rectangle 29">
              <a:extLst>
                <a:ext uri="{FF2B5EF4-FFF2-40B4-BE49-F238E27FC236}">
                  <a16:creationId xmlns:a16="http://schemas.microsoft.com/office/drawing/2014/main" id="{70BEEDDD-10D5-94D0-916A-9CF89BA90A65}"/>
                </a:ext>
              </a:extLst>
            </p:cNvPr>
            <p:cNvSpPr/>
            <p:nvPr/>
          </p:nvSpPr>
          <p:spPr>
            <a:xfrm>
              <a:off x="5707090" y="5061247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Hexagon 32">
              <a:extLst>
                <a:ext uri="{FF2B5EF4-FFF2-40B4-BE49-F238E27FC236}">
                  <a16:creationId xmlns:a16="http://schemas.microsoft.com/office/drawing/2014/main" id="{FC87DD9E-0009-7A11-AA83-8F34F4035A8C}"/>
                </a:ext>
              </a:extLst>
            </p:cNvPr>
            <p:cNvSpPr/>
            <p:nvPr/>
          </p:nvSpPr>
          <p:spPr>
            <a:xfrm>
              <a:off x="9100699" y="5777479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Hexagon 33">
              <a:extLst>
                <a:ext uri="{FF2B5EF4-FFF2-40B4-BE49-F238E27FC236}">
                  <a16:creationId xmlns:a16="http://schemas.microsoft.com/office/drawing/2014/main" id="{B1606DAA-15DB-B303-6DF0-80FF584127C6}"/>
                </a:ext>
              </a:extLst>
            </p:cNvPr>
            <p:cNvSpPr/>
            <p:nvPr/>
          </p:nvSpPr>
          <p:spPr>
            <a:xfrm>
              <a:off x="8377450" y="5261566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Hexagon 34">
              <a:extLst>
                <a:ext uri="{FF2B5EF4-FFF2-40B4-BE49-F238E27FC236}">
                  <a16:creationId xmlns:a16="http://schemas.microsoft.com/office/drawing/2014/main" id="{B5A45184-9043-0779-E3A0-CB6987685CF0}"/>
                </a:ext>
              </a:extLst>
            </p:cNvPr>
            <p:cNvSpPr/>
            <p:nvPr/>
          </p:nvSpPr>
          <p:spPr>
            <a:xfrm>
              <a:off x="8406244" y="6261594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Hexagon 35">
              <a:extLst>
                <a:ext uri="{FF2B5EF4-FFF2-40B4-BE49-F238E27FC236}">
                  <a16:creationId xmlns:a16="http://schemas.microsoft.com/office/drawing/2014/main" id="{2278220E-5900-8871-D192-EF4B194EFE38}"/>
                </a:ext>
              </a:extLst>
            </p:cNvPr>
            <p:cNvSpPr/>
            <p:nvPr/>
          </p:nvSpPr>
          <p:spPr>
            <a:xfrm>
              <a:off x="6336181" y="4955963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Hexagon 36">
              <a:extLst>
                <a:ext uri="{FF2B5EF4-FFF2-40B4-BE49-F238E27FC236}">
                  <a16:creationId xmlns:a16="http://schemas.microsoft.com/office/drawing/2014/main" id="{5B0A9CC3-EF07-72CD-CF7D-92F369543B28}"/>
                </a:ext>
              </a:extLst>
            </p:cNvPr>
            <p:cNvSpPr/>
            <p:nvPr/>
          </p:nvSpPr>
          <p:spPr>
            <a:xfrm>
              <a:off x="7012269" y="4955963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Hexagon 37">
              <a:extLst>
                <a:ext uri="{FF2B5EF4-FFF2-40B4-BE49-F238E27FC236}">
                  <a16:creationId xmlns:a16="http://schemas.microsoft.com/office/drawing/2014/main" id="{6E3A7B70-8D7B-EAF5-BDEB-DC1EDF6B4E5C}"/>
                </a:ext>
              </a:extLst>
            </p:cNvPr>
            <p:cNvSpPr/>
            <p:nvPr/>
          </p:nvSpPr>
          <p:spPr>
            <a:xfrm>
              <a:off x="4060300" y="6516501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Hexagon 38">
              <a:extLst>
                <a:ext uri="{FF2B5EF4-FFF2-40B4-BE49-F238E27FC236}">
                  <a16:creationId xmlns:a16="http://schemas.microsoft.com/office/drawing/2014/main" id="{F2251E40-7713-F7C1-F6AA-FDBE65E528A6}"/>
                </a:ext>
              </a:extLst>
            </p:cNvPr>
            <p:cNvSpPr/>
            <p:nvPr/>
          </p:nvSpPr>
          <p:spPr>
            <a:xfrm>
              <a:off x="4038116" y="6135589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31" name="Straight Connector 40">
              <a:extLst>
                <a:ext uri="{FF2B5EF4-FFF2-40B4-BE49-F238E27FC236}">
                  <a16:creationId xmlns:a16="http://schemas.microsoft.com/office/drawing/2014/main" id="{5FB62201-0423-DC84-6E79-A67EB6CCA71C}"/>
                </a:ext>
              </a:extLst>
            </p:cNvPr>
            <p:cNvCxnSpPr>
              <a:stCxn id="27" idx="0"/>
              <a:endCxn id="28" idx="3"/>
            </p:cNvCxnSpPr>
            <p:nvPr/>
          </p:nvCxnSpPr>
          <p:spPr>
            <a:xfrm>
              <a:off x="6630287" y="5082963"/>
              <a:ext cx="381982" cy="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2" name="Straight Connector 41">
              <a:extLst>
                <a:ext uri="{FF2B5EF4-FFF2-40B4-BE49-F238E27FC236}">
                  <a16:creationId xmlns:a16="http://schemas.microsoft.com/office/drawing/2014/main" id="{0CEC10D0-B9F2-5250-0C36-2DB20B495DD8}"/>
                </a:ext>
              </a:extLst>
            </p:cNvPr>
            <p:cNvCxnSpPr>
              <a:cxnSpLocks/>
              <a:stCxn id="30" idx="0"/>
              <a:endCxn id="36" idx="1"/>
            </p:cNvCxnSpPr>
            <p:nvPr/>
          </p:nvCxnSpPr>
          <p:spPr>
            <a:xfrm>
              <a:off x="4332223" y="6262589"/>
              <a:ext cx="562715" cy="22452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3" name="Straight Connector 43">
              <a:extLst>
                <a:ext uri="{FF2B5EF4-FFF2-40B4-BE49-F238E27FC236}">
                  <a16:creationId xmlns:a16="http://schemas.microsoft.com/office/drawing/2014/main" id="{3D1364C0-EFCC-B997-538E-2970288CC858}"/>
                </a:ext>
              </a:extLst>
            </p:cNvPr>
            <p:cNvCxnSpPr>
              <a:cxnSpLocks/>
              <a:stCxn id="36" idx="3"/>
              <a:endCxn id="29" idx="0"/>
            </p:cNvCxnSpPr>
            <p:nvPr/>
          </p:nvCxnSpPr>
          <p:spPr>
            <a:xfrm flipH="1">
              <a:off x="4354407" y="6487109"/>
              <a:ext cx="852015" cy="156392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34" name="Rounded Rectangle 49">
              <a:extLst>
                <a:ext uri="{FF2B5EF4-FFF2-40B4-BE49-F238E27FC236}">
                  <a16:creationId xmlns:a16="http://schemas.microsoft.com/office/drawing/2014/main" id="{7FB98EBA-A876-812C-06B2-D65AB25D0E73}"/>
                </a:ext>
              </a:extLst>
            </p:cNvPr>
            <p:cNvSpPr/>
            <p:nvPr/>
          </p:nvSpPr>
          <p:spPr>
            <a:xfrm>
              <a:off x="5083454" y="1677724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Rounded Rectangle 50">
              <a:extLst>
                <a:ext uri="{FF2B5EF4-FFF2-40B4-BE49-F238E27FC236}">
                  <a16:creationId xmlns:a16="http://schemas.microsoft.com/office/drawing/2014/main" id="{1E3BCC4B-A484-2CD2-C438-1515BDE711E1}"/>
                </a:ext>
              </a:extLst>
            </p:cNvPr>
            <p:cNvSpPr/>
            <p:nvPr/>
          </p:nvSpPr>
          <p:spPr>
            <a:xfrm>
              <a:off x="5081055" y="3293061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Rounded Rectangle 58">
              <a:extLst>
                <a:ext uri="{FF2B5EF4-FFF2-40B4-BE49-F238E27FC236}">
                  <a16:creationId xmlns:a16="http://schemas.microsoft.com/office/drawing/2014/main" id="{786D97BF-AECC-A3AD-787A-C87786973A5E}"/>
                </a:ext>
              </a:extLst>
            </p:cNvPr>
            <p:cNvSpPr/>
            <p:nvPr/>
          </p:nvSpPr>
          <p:spPr>
            <a:xfrm>
              <a:off x="4894937" y="6346741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Rounded Rectangle 61">
              <a:extLst>
                <a:ext uri="{FF2B5EF4-FFF2-40B4-BE49-F238E27FC236}">
                  <a16:creationId xmlns:a16="http://schemas.microsoft.com/office/drawing/2014/main" id="{AEE963FA-745B-B3DD-ACB2-9E7CAFAA983E}"/>
                </a:ext>
              </a:extLst>
            </p:cNvPr>
            <p:cNvSpPr/>
            <p:nvPr/>
          </p:nvSpPr>
          <p:spPr>
            <a:xfrm>
              <a:off x="4490343" y="2802216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Rounded Rectangle 62">
              <a:extLst>
                <a:ext uri="{FF2B5EF4-FFF2-40B4-BE49-F238E27FC236}">
                  <a16:creationId xmlns:a16="http://schemas.microsoft.com/office/drawing/2014/main" id="{C5556325-543C-AC46-3AC1-AA715DEE78D0}"/>
                </a:ext>
              </a:extLst>
            </p:cNvPr>
            <p:cNvSpPr/>
            <p:nvPr/>
          </p:nvSpPr>
          <p:spPr>
            <a:xfrm>
              <a:off x="3170113" y="2802215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Hexagon 64">
              <a:extLst>
                <a:ext uri="{FF2B5EF4-FFF2-40B4-BE49-F238E27FC236}">
                  <a16:creationId xmlns:a16="http://schemas.microsoft.com/office/drawing/2014/main" id="{617251EC-5A8C-677F-9E73-DFCB280DD542}"/>
                </a:ext>
              </a:extLst>
            </p:cNvPr>
            <p:cNvSpPr/>
            <p:nvPr/>
          </p:nvSpPr>
          <p:spPr>
            <a:xfrm>
              <a:off x="4561767" y="5146648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Hexagon 65">
              <a:extLst>
                <a:ext uri="{FF2B5EF4-FFF2-40B4-BE49-F238E27FC236}">
                  <a16:creationId xmlns:a16="http://schemas.microsoft.com/office/drawing/2014/main" id="{ED70E7AE-9B73-68C0-DCE8-E8F2332D8509}"/>
                </a:ext>
              </a:extLst>
            </p:cNvPr>
            <p:cNvSpPr/>
            <p:nvPr/>
          </p:nvSpPr>
          <p:spPr>
            <a:xfrm>
              <a:off x="5404891" y="1137786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41" name="Straight Connector 72">
              <a:extLst>
                <a:ext uri="{FF2B5EF4-FFF2-40B4-BE49-F238E27FC236}">
                  <a16:creationId xmlns:a16="http://schemas.microsoft.com/office/drawing/2014/main" id="{539BE335-BD71-F715-B828-4B28A79FAF93}"/>
                </a:ext>
              </a:extLst>
            </p:cNvPr>
            <p:cNvCxnSpPr>
              <a:stCxn id="15" idx="3"/>
              <a:endCxn id="74" idx="1"/>
            </p:cNvCxnSpPr>
            <p:nvPr/>
          </p:nvCxnSpPr>
          <p:spPr>
            <a:xfrm flipV="1">
              <a:off x="5404892" y="3937354"/>
              <a:ext cx="978527" cy="225733"/>
            </a:xfrm>
            <a:prstGeom prst="line">
              <a:avLst/>
            </a:prstGeom>
            <a:noFill/>
            <a:ln w="38100" cap="flat" cmpd="sng" algn="ctr">
              <a:solidFill>
                <a:srgbClr val="C0504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sp>
          <p:nvSpPr>
            <p:cNvPr id="42" name="Rounded Rectangle 76">
              <a:extLst>
                <a:ext uri="{FF2B5EF4-FFF2-40B4-BE49-F238E27FC236}">
                  <a16:creationId xmlns:a16="http://schemas.microsoft.com/office/drawing/2014/main" id="{69DE07D0-A599-1CCB-356C-57E62694AA9E}"/>
                </a:ext>
              </a:extLst>
            </p:cNvPr>
            <p:cNvSpPr/>
            <p:nvPr/>
          </p:nvSpPr>
          <p:spPr>
            <a:xfrm>
              <a:off x="4128888" y="1465417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43" name="Straight Connector 78">
              <a:extLst>
                <a:ext uri="{FF2B5EF4-FFF2-40B4-BE49-F238E27FC236}">
                  <a16:creationId xmlns:a16="http://schemas.microsoft.com/office/drawing/2014/main" id="{7C17A43F-72CC-26C4-691E-9632268C69CF}"/>
                </a:ext>
              </a:extLst>
            </p:cNvPr>
            <p:cNvCxnSpPr>
              <a:stCxn id="63" idx="2"/>
              <a:endCxn id="42" idx="1"/>
            </p:cNvCxnSpPr>
            <p:nvPr/>
          </p:nvCxnSpPr>
          <p:spPr>
            <a:xfrm>
              <a:off x="3366876" y="1259731"/>
              <a:ext cx="762013" cy="346055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44" name="Straight Connector 81">
              <a:extLst>
                <a:ext uri="{FF2B5EF4-FFF2-40B4-BE49-F238E27FC236}">
                  <a16:creationId xmlns:a16="http://schemas.microsoft.com/office/drawing/2014/main" id="{A337CBA1-7A9A-45E8-13CE-82884535AA6E}"/>
                </a:ext>
              </a:extLst>
            </p:cNvPr>
            <p:cNvCxnSpPr>
              <a:stCxn id="42" idx="3"/>
              <a:endCxn id="13" idx="1"/>
            </p:cNvCxnSpPr>
            <p:nvPr/>
          </p:nvCxnSpPr>
          <p:spPr>
            <a:xfrm flipV="1">
              <a:off x="4440373" y="1119363"/>
              <a:ext cx="653035" cy="486423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45" name="Rounded Rectangle 86">
              <a:extLst>
                <a:ext uri="{FF2B5EF4-FFF2-40B4-BE49-F238E27FC236}">
                  <a16:creationId xmlns:a16="http://schemas.microsoft.com/office/drawing/2014/main" id="{75867DE9-EE33-06A3-3DD6-DBA065C1E84A}"/>
                </a:ext>
              </a:extLst>
            </p:cNvPr>
            <p:cNvSpPr/>
            <p:nvPr/>
          </p:nvSpPr>
          <p:spPr>
            <a:xfrm>
              <a:off x="8536040" y="4019417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Rounded Rectangle 87">
              <a:extLst>
                <a:ext uri="{FF2B5EF4-FFF2-40B4-BE49-F238E27FC236}">
                  <a16:creationId xmlns:a16="http://schemas.microsoft.com/office/drawing/2014/main" id="{AE1EBCD9-5048-ED33-E8C4-3BCA8FBD02F5}"/>
                </a:ext>
              </a:extLst>
            </p:cNvPr>
            <p:cNvSpPr/>
            <p:nvPr/>
          </p:nvSpPr>
          <p:spPr>
            <a:xfrm>
              <a:off x="9734801" y="4024588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47" name="Straight Connector 88">
              <a:extLst>
                <a:ext uri="{FF2B5EF4-FFF2-40B4-BE49-F238E27FC236}">
                  <a16:creationId xmlns:a16="http://schemas.microsoft.com/office/drawing/2014/main" id="{260727D0-A4CD-1B68-455E-553D874BD410}"/>
                </a:ext>
              </a:extLst>
            </p:cNvPr>
            <p:cNvCxnSpPr>
              <a:stCxn id="15" idx="3"/>
              <a:endCxn id="45" idx="1"/>
            </p:cNvCxnSpPr>
            <p:nvPr/>
          </p:nvCxnSpPr>
          <p:spPr>
            <a:xfrm flipV="1">
              <a:off x="5404892" y="4159786"/>
              <a:ext cx="3131149" cy="3301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48" name="Straight Connector 91">
              <a:extLst>
                <a:ext uri="{FF2B5EF4-FFF2-40B4-BE49-F238E27FC236}">
                  <a16:creationId xmlns:a16="http://schemas.microsoft.com/office/drawing/2014/main" id="{53343D40-1232-66BD-B341-2AE81AC7D462}"/>
                </a:ext>
              </a:extLst>
            </p:cNvPr>
            <p:cNvCxnSpPr>
              <a:stCxn id="46" idx="1"/>
              <a:endCxn id="45" idx="3"/>
            </p:cNvCxnSpPr>
            <p:nvPr/>
          </p:nvCxnSpPr>
          <p:spPr>
            <a:xfrm flipH="1" flipV="1">
              <a:off x="8847525" y="4159786"/>
              <a:ext cx="887277" cy="5171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49" name="Hexagon 94">
              <a:extLst>
                <a:ext uri="{FF2B5EF4-FFF2-40B4-BE49-F238E27FC236}">
                  <a16:creationId xmlns:a16="http://schemas.microsoft.com/office/drawing/2014/main" id="{6804C79C-75A6-500C-B2E3-3A2A7230DE4B}"/>
                </a:ext>
              </a:extLst>
            </p:cNvPr>
            <p:cNvSpPr/>
            <p:nvPr/>
          </p:nvSpPr>
          <p:spPr>
            <a:xfrm>
              <a:off x="8720271" y="4307921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Hexagon 95">
              <a:extLst>
                <a:ext uri="{FF2B5EF4-FFF2-40B4-BE49-F238E27FC236}">
                  <a16:creationId xmlns:a16="http://schemas.microsoft.com/office/drawing/2014/main" id="{048CC6C9-BFB8-A24E-905F-54186A7DD6AE}"/>
                </a:ext>
              </a:extLst>
            </p:cNvPr>
            <p:cNvSpPr/>
            <p:nvPr/>
          </p:nvSpPr>
          <p:spPr>
            <a:xfrm>
              <a:off x="8596818" y="4980214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Hexagon 97">
              <a:extLst>
                <a:ext uri="{FF2B5EF4-FFF2-40B4-BE49-F238E27FC236}">
                  <a16:creationId xmlns:a16="http://schemas.microsoft.com/office/drawing/2014/main" id="{CE123F74-B715-81F4-2F2E-91A99C224D49}"/>
                </a:ext>
              </a:extLst>
            </p:cNvPr>
            <p:cNvSpPr/>
            <p:nvPr/>
          </p:nvSpPr>
          <p:spPr>
            <a:xfrm>
              <a:off x="9504398" y="4517743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Hexagon 98">
              <a:extLst>
                <a:ext uri="{FF2B5EF4-FFF2-40B4-BE49-F238E27FC236}">
                  <a16:creationId xmlns:a16="http://schemas.microsoft.com/office/drawing/2014/main" id="{416C3A95-88DD-1496-D0C9-BEA237CEA861}"/>
                </a:ext>
              </a:extLst>
            </p:cNvPr>
            <p:cNvSpPr/>
            <p:nvPr/>
          </p:nvSpPr>
          <p:spPr>
            <a:xfrm>
              <a:off x="9094265" y="5018728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53" name="Straight Connector 99">
              <a:extLst>
                <a:ext uri="{FF2B5EF4-FFF2-40B4-BE49-F238E27FC236}">
                  <a16:creationId xmlns:a16="http://schemas.microsoft.com/office/drawing/2014/main" id="{60063004-7B9B-22DE-EA70-178B3493E3E1}"/>
                </a:ext>
              </a:extLst>
            </p:cNvPr>
            <p:cNvCxnSpPr>
              <a:cxnSpLocks/>
              <a:stCxn id="50" idx="4"/>
              <a:endCxn id="49" idx="2"/>
            </p:cNvCxnSpPr>
            <p:nvPr/>
          </p:nvCxnSpPr>
          <p:spPr>
            <a:xfrm flipV="1">
              <a:off x="8660319" y="4561922"/>
              <a:ext cx="123453" cy="418293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54" name="Straight Connector 102">
              <a:extLst>
                <a:ext uri="{FF2B5EF4-FFF2-40B4-BE49-F238E27FC236}">
                  <a16:creationId xmlns:a16="http://schemas.microsoft.com/office/drawing/2014/main" id="{67CE3B88-130E-6C8D-8758-4F5B04BAD777}"/>
                </a:ext>
              </a:extLst>
            </p:cNvPr>
            <p:cNvCxnSpPr>
              <a:stCxn id="49" idx="0"/>
              <a:endCxn id="51" idx="3"/>
            </p:cNvCxnSpPr>
            <p:nvPr/>
          </p:nvCxnSpPr>
          <p:spPr>
            <a:xfrm>
              <a:off x="9014378" y="4434921"/>
              <a:ext cx="490021" cy="209822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55" name="Straight Connector 105">
              <a:extLst>
                <a:ext uri="{FF2B5EF4-FFF2-40B4-BE49-F238E27FC236}">
                  <a16:creationId xmlns:a16="http://schemas.microsoft.com/office/drawing/2014/main" id="{1F005486-23FB-712A-BF58-044A84253C49}"/>
                </a:ext>
              </a:extLst>
            </p:cNvPr>
            <p:cNvCxnSpPr>
              <a:cxnSpLocks/>
              <a:endCxn id="51" idx="2"/>
            </p:cNvCxnSpPr>
            <p:nvPr/>
          </p:nvCxnSpPr>
          <p:spPr>
            <a:xfrm flipV="1">
              <a:off x="9377462" y="4771743"/>
              <a:ext cx="190436" cy="38694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56" name="Straight Connector 108">
              <a:extLst>
                <a:ext uri="{FF2B5EF4-FFF2-40B4-BE49-F238E27FC236}">
                  <a16:creationId xmlns:a16="http://schemas.microsoft.com/office/drawing/2014/main" id="{93B13CF8-FCE4-5964-D7F4-96AA183C06AC}"/>
                </a:ext>
              </a:extLst>
            </p:cNvPr>
            <p:cNvCxnSpPr>
              <a:stCxn id="52" idx="3"/>
              <a:endCxn id="49" idx="1"/>
            </p:cNvCxnSpPr>
            <p:nvPr/>
          </p:nvCxnSpPr>
          <p:spPr>
            <a:xfrm flipH="1" flipV="1">
              <a:off x="8950877" y="4561922"/>
              <a:ext cx="143388" cy="583807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57" name="Hexagon 112">
              <a:extLst>
                <a:ext uri="{FF2B5EF4-FFF2-40B4-BE49-F238E27FC236}">
                  <a16:creationId xmlns:a16="http://schemas.microsoft.com/office/drawing/2014/main" id="{098FBCDE-0DB1-B492-581A-4D477B2BDC6B}"/>
                </a:ext>
              </a:extLst>
            </p:cNvPr>
            <p:cNvSpPr/>
            <p:nvPr/>
          </p:nvSpPr>
          <p:spPr>
            <a:xfrm>
              <a:off x="10046114" y="4034933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Hexagon 128">
              <a:extLst>
                <a:ext uri="{FF2B5EF4-FFF2-40B4-BE49-F238E27FC236}">
                  <a16:creationId xmlns:a16="http://schemas.microsoft.com/office/drawing/2014/main" id="{0AD2F673-741D-99EF-20EF-8F48A218292A}"/>
                </a:ext>
              </a:extLst>
            </p:cNvPr>
            <p:cNvSpPr/>
            <p:nvPr/>
          </p:nvSpPr>
          <p:spPr>
            <a:xfrm>
              <a:off x="8127282" y="1576468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TextBox 134">
              <a:extLst>
                <a:ext uri="{FF2B5EF4-FFF2-40B4-BE49-F238E27FC236}">
                  <a16:creationId xmlns:a16="http://schemas.microsoft.com/office/drawing/2014/main" id="{BA491A5D-C81B-E631-B9A5-60E4A8716AC4}"/>
                </a:ext>
              </a:extLst>
            </p:cNvPr>
            <p:cNvSpPr txBox="1"/>
            <p:nvPr/>
          </p:nvSpPr>
          <p:spPr>
            <a:xfrm>
              <a:off x="8600882" y="2026692"/>
              <a:ext cx="20143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iNet</a:t>
              </a:r>
              <a:endParaRPr kumimoji="0" lang="en-US" sz="1200" b="1" i="1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endParaRPr>
            </a:p>
          </p:txBody>
        </p:sp>
        <p:sp>
          <p:nvSpPr>
            <p:cNvPr id="60" name="TextBox 136">
              <a:extLst>
                <a:ext uri="{FF2B5EF4-FFF2-40B4-BE49-F238E27FC236}">
                  <a16:creationId xmlns:a16="http://schemas.microsoft.com/office/drawing/2014/main" id="{BA195895-B6E7-C129-532F-2C70B91ADF8F}"/>
                </a:ext>
              </a:extLst>
            </p:cNvPr>
            <p:cNvSpPr txBox="1"/>
            <p:nvPr/>
          </p:nvSpPr>
          <p:spPr>
            <a:xfrm>
              <a:off x="8599600" y="2716669"/>
              <a:ext cx="20143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STM1</a:t>
              </a:r>
            </a:p>
          </p:txBody>
        </p:sp>
        <p:sp>
          <p:nvSpPr>
            <p:cNvPr id="61" name="Rounded Rectangle 100">
              <a:extLst>
                <a:ext uri="{FF2B5EF4-FFF2-40B4-BE49-F238E27FC236}">
                  <a16:creationId xmlns:a16="http://schemas.microsoft.com/office/drawing/2014/main" id="{D3AAAD3B-F1CE-A9B3-ACF9-EBFE203BF6AC}"/>
                </a:ext>
              </a:extLst>
            </p:cNvPr>
            <p:cNvSpPr/>
            <p:nvPr/>
          </p:nvSpPr>
          <p:spPr>
            <a:xfrm>
              <a:off x="5086442" y="2147339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8064A2">
                    <a:shade val="51000"/>
                    <a:satMod val="130000"/>
                  </a:srgbClr>
                </a:gs>
                <a:gs pos="80000">
                  <a:srgbClr val="8064A2">
                    <a:shade val="93000"/>
                    <a:satMod val="130000"/>
                  </a:srgbClr>
                </a:gs>
                <a:gs pos="100000">
                  <a:srgbClr val="8064A2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Rounded Rectangle 103">
              <a:extLst>
                <a:ext uri="{FF2B5EF4-FFF2-40B4-BE49-F238E27FC236}">
                  <a16:creationId xmlns:a16="http://schemas.microsoft.com/office/drawing/2014/main" id="{85FB517E-FD67-4918-A97A-136882B3D273}"/>
                </a:ext>
              </a:extLst>
            </p:cNvPr>
            <p:cNvSpPr/>
            <p:nvPr/>
          </p:nvSpPr>
          <p:spPr>
            <a:xfrm>
              <a:off x="4081188" y="3507733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" name="Rounded Rectangle 3">
              <a:extLst>
                <a:ext uri="{FF2B5EF4-FFF2-40B4-BE49-F238E27FC236}">
                  <a16:creationId xmlns:a16="http://schemas.microsoft.com/office/drawing/2014/main" id="{6574220D-8D95-DA3D-5AA8-93BD69D42129}"/>
                </a:ext>
              </a:extLst>
            </p:cNvPr>
            <p:cNvSpPr/>
            <p:nvPr/>
          </p:nvSpPr>
          <p:spPr>
            <a:xfrm>
              <a:off x="3211133" y="978994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" name="Hexagon 114">
              <a:extLst>
                <a:ext uri="{FF2B5EF4-FFF2-40B4-BE49-F238E27FC236}">
                  <a16:creationId xmlns:a16="http://schemas.microsoft.com/office/drawing/2014/main" id="{4D9C7F59-4DC4-AEDD-3971-318BD27966D1}"/>
                </a:ext>
              </a:extLst>
            </p:cNvPr>
            <p:cNvSpPr/>
            <p:nvPr/>
          </p:nvSpPr>
          <p:spPr>
            <a:xfrm>
              <a:off x="4205789" y="4170148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Rounded Rectangle 115">
              <a:extLst>
                <a:ext uri="{FF2B5EF4-FFF2-40B4-BE49-F238E27FC236}">
                  <a16:creationId xmlns:a16="http://schemas.microsoft.com/office/drawing/2014/main" id="{0C3ECB51-8651-676B-029D-4A5F69986F00}"/>
                </a:ext>
              </a:extLst>
            </p:cNvPr>
            <p:cNvSpPr/>
            <p:nvPr/>
          </p:nvSpPr>
          <p:spPr>
            <a:xfrm>
              <a:off x="2689147" y="1589078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6" name="Straight Connector 122">
              <a:extLst>
                <a:ext uri="{FF2B5EF4-FFF2-40B4-BE49-F238E27FC236}">
                  <a16:creationId xmlns:a16="http://schemas.microsoft.com/office/drawing/2014/main" id="{36F2C698-A73C-82E3-FEC2-CD18FE12170C}"/>
                </a:ext>
              </a:extLst>
            </p:cNvPr>
            <p:cNvCxnSpPr>
              <a:stCxn id="65" idx="3"/>
              <a:endCxn id="42" idx="1"/>
            </p:cNvCxnSpPr>
            <p:nvPr/>
          </p:nvCxnSpPr>
          <p:spPr>
            <a:xfrm flipV="1">
              <a:off x="3000632" y="1605786"/>
              <a:ext cx="1128257" cy="123661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67" name="Hexagon 123">
              <a:extLst>
                <a:ext uri="{FF2B5EF4-FFF2-40B4-BE49-F238E27FC236}">
                  <a16:creationId xmlns:a16="http://schemas.microsoft.com/office/drawing/2014/main" id="{02C1156E-2F92-DD35-63D5-B679D77A5926}"/>
                </a:ext>
              </a:extLst>
            </p:cNvPr>
            <p:cNvSpPr/>
            <p:nvPr/>
          </p:nvSpPr>
          <p:spPr>
            <a:xfrm>
              <a:off x="5376179" y="4208994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Hexagon 109">
              <a:extLst>
                <a:ext uri="{FF2B5EF4-FFF2-40B4-BE49-F238E27FC236}">
                  <a16:creationId xmlns:a16="http://schemas.microsoft.com/office/drawing/2014/main" id="{0A772AE9-5571-BADF-D2FE-FBDB557FAA55}"/>
                </a:ext>
              </a:extLst>
            </p:cNvPr>
            <p:cNvSpPr/>
            <p:nvPr/>
          </p:nvSpPr>
          <p:spPr>
            <a:xfrm>
              <a:off x="4797096" y="2157100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Hexagon 110">
              <a:extLst>
                <a:ext uri="{FF2B5EF4-FFF2-40B4-BE49-F238E27FC236}">
                  <a16:creationId xmlns:a16="http://schemas.microsoft.com/office/drawing/2014/main" id="{76A4D28E-6AF7-41CE-CB68-8014DD4E0AD2}"/>
                </a:ext>
              </a:extLst>
            </p:cNvPr>
            <p:cNvSpPr/>
            <p:nvPr/>
          </p:nvSpPr>
          <p:spPr>
            <a:xfrm>
              <a:off x="4794009" y="2809751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Hexagon 111">
              <a:extLst>
                <a:ext uri="{FF2B5EF4-FFF2-40B4-BE49-F238E27FC236}">
                  <a16:creationId xmlns:a16="http://schemas.microsoft.com/office/drawing/2014/main" id="{BBE0ED91-5152-007C-BDF3-B51CA4497D5F}"/>
                </a:ext>
              </a:extLst>
            </p:cNvPr>
            <p:cNvSpPr/>
            <p:nvPr/>
          </p:nvSpPr>
          <p:spPr>
            <a:xfrm>
              <a:off x="4126871" y="1747424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Rounded Rectangle 113">
              <a:extLst>
                <a:ext uri="{FF2B5EF4-FFF2-40B4-BE49-F238E27FC236}">
                  <a16:creationId xmlns:a16="http://schemas.microsoft.com/office/drawing/2014/main" id="{3A20EC0D-7767-228B-28DA-014EB62E05E5}"/>
                </a:ext>
              </a:extLst>
            </p:cNvPr>
            <p:cNvSpPr/>
            <p:nvPr/>
          </p:nvSpPr>
          <p:spPr>
            <a:xfrm>
              <a:off x="6380596" y="976488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8064A2">
                    <a:shade val="51000"/>
                    <a:satMod val="130000"/>
                  </a:srgbClr>
                </a:gs>
                <a:gs pos="80000">
                  <a:srgbClr val="8064A2">
                    <a:shade val="93000"/>
                    <a:satMod val="130000"/>
                  </a:srgbClr>
                </a:gs>
                <a:gs pos="100000">
                  <a:srgbClr val="8064A2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Rounded Rectangle 124">
              <a:extLst>
                <a:ext uri="{FF2B5EF4-FFF2-40B4-BE49-F238E27FC236}">
                  <a16:creationId xmlns:a16="http://schemas.microsoft.com/office/drawing/2014/main" id="{760E7B0E-D0AD-477C-D256-FB99019044C6}"/>
                </a:ext>
              </a:extLst>
            </p:cNvPr>
            <p:cNvSpPr/>
            <p:nvPr/>
          </p:nvSpPr>
          <p:spPr>
            <a:xfrm>
              <a:off x="6380596" y="1672353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8064A2">
                    <a:shade val="51000"/>
                    <a:satMod val="130000"/>
                  </a:srgbClr>
                </a:gs>
                <a:gs pos="80000">
                  <a:srgbClr val="8064A2">
                    <a:shade val="93000"/>
                    <a:satMod val="130000"/>
                  </a:srgbClr>
                </a:gs>
                <a:gs pos="100000">
                  <a:srgbClr val="8064A2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Rounded Rectangle 126">
              <a:extLst>
                <a:ext uri="{FF2B5EF4-FFF2-40B4-BE49-F238E27FC236}">
                  <a16:creationId xmlns:a16="http://schemas.microsoft.com/office/drawing/2014/main" id="{0E6C6B69-EA23-DEDA-96A0-0DA45E730CCC}"/>
                </a:ext>
              </a:extLst>
            </p:cNvPr>
            <p:cNvSpPr/>
            <p:nvPr/>
          </p:nvSpPr>
          <p:spPr>
            <a:xfrm>
              <a:off x="6380596" y="2791699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8064A2">
                    <a:shade val="51000"/>
                    <a:satMod val="130000"/>
                  </a:srgbClr>
                </a:gs>
                <a:gs pos="80000">
                  <a:srgbClr val="8064A2">
                    <a:shade val="93000"/>
                    <a:satMod val="130000"/>
                  </a:srgbClr>
                </a:gs>
                <a:gs pos="100000">
                  <a:srgbClr val="8064A2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Rounded Rectangle 129">
              <a:extLst>
                <a:ext uri="{FF2B5EF4-FFF2-40B4-BE49-F238E27FC236}">
                  <a16:creationId xmlns:a16="http://schemas.microsoft.com/office/drawing/2014/main" id="{940F3A44-FEC4-B928-FEDD-714D47190658}"/>
                </a:ext>
              </a:extLst>
            </p:cNvPr>
            <p:cNvSpPr/>
            <p:nvPr/>
          </p:nvSpPr>
          <p:spPr>
            <a:xfrm>
              <a:off x="6383418" y="3796985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8064A2">
                    <a:shade val="51000"/>
                    <a:satMod val="130000"/>
                  </a:srgbClr>
                </a:gs>
                <a:gs pos="80000">
                  <a:srgbClr val="8064A2">
                    <a:shade val="93000"/>
                    <a:satMod val="130000"/>
                  </a:srgbClr>
                </a:gs>
                <a:gs pos="100000">
                  <a:srgbClr val="8064A2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Rounded Rectangle 131">
              <a:extLst>
                <a:ext uri="{FF2B5EF4-FFF2-40B4-BE49-F238E27FC236}">
                  <a16:creationId xmlns:a16="http://schemas.microsoft.com/office/drawing/2014/main" id="{CA5F8820-599D-39B2-6358-B8161962DE48}"/>
                </a:ext>
              </a:extLst>
            </p:cNvPr>
            <p:cNvSpPr/>
            <p:nvPr/>
          </p:nvSpPr>
          <p:spPr>
            <a:xfrm>
              <a:off x="4768785" y="3790753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76" name="Straight Connector 132">
              <a:extLst>
                <a:ext uri="{FF2B5EF4-FFF2-40B4-BE49-F238E27FC236}">
                  <a16:creationId xmlns:a16="http://schemas.microsoft.com/office/drawing/2014/main" id="{AB37AC23-7948-C97E-9BB4-8AA7B5DE0AE4}"/>
                </a:ext>
              </a:extLst>
            </p:cNvPr>
            <p:cNvCxnSpPr>
              <a:stCxn id="62" idx="3"/>
              <a:endCxn id="75" idx="1"/>
            </p:cNvCxnSpPr>
            <p:nvPr/>
          </p:nvCxnSpPr>
          <p:spPr>
            <a:xfrm>
              <a:off x="4392673" y="3648101"/>
              <a:ext cx="376113" cy="283020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77" name="Straight Connector 140">
              <a:extLst>
                <a:ext uri="{FF2B5EF4-FFF2-40B4-BE49-F238E27FC236}">
                  <a16:creationId xmlns:a16="http://schemas.microsoft.com/office/drawing/2014/main" id="{109D1839-600C-51A9-F8B8-A6374F4F5507}"/>
                </a:ext>
              </a:extLst>
            </p:cNvPr>
            <p:cNvCxnSpPr>
              <a:stCxn id="73" idx="2"/>
              <a:endCxn id="74" idx="0"/>
            </p:cNvCxnSpPr>
            <p:nvPr/>
          </p:nvCxnSpPr>
          <p:spPr>
            <a:xfrm>
              <a:off x="6536338" y="3072436"/>
              <a:ext cx="2822" cy="724549"/>
            </a:xfrm>
            <a:prstGeom prst="line">
              <a:avLst/>
            </a:prstGeom>
            <a:noFill/>
            <a:ln w="38100" cap="flat" cmpd="sng" algn="ctr">
              <a:solidFill>
                <a:srgbClr val="C0504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cxnSp>
          <p:nvCxnSpPr>
            <p:cNvPr id="78" name="Straight Connector 141">
              <a:extLst>
                <a:ext uri="{FF2B5EF4-FFF2-40B4-BE49-F238E27FC236}">
                  <a16:creationId xmlns:a16="http://schemas.microsoft.com/office/drawing/2014/main" id="{DE09E1C9-6BCE-5357-0B74-85C216912DDF}"/>
                </a:ext>
              </a:extLst>
            </p:cNvPr>
            <p:cNvCxnSpPr>
              <a:stCxn id="38" idx="3"/>
              <a:endCxn id="37" idx="1"/>
            </p:cNvCxnSpPr>
            <p:nvPr/>
          </p:nvCxnSpPr>
          <p:spPr>
            <a:xfrm>
              <a:off x="3481597" y="2942584"/>
              <a:ext cx="1008746" cy="1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79" name="Straight Connector 142">
              <a:extLst>
                <a:ext uri="{FF2B5EF4-FFF2-40B4-BE49-F238E27FC236}">
                  <a16:creationId xmlns:a16="http://schemas.microsoft.com/office/drawing/2014/main" id="{5C121F10-BAD8-B807-8237-DD5BBF93112B}"/>
                </a:ext>
              </a:extLst>
            </p:cNvPr>
            <p:cNvCxnSpPr>
              <a:stCxn id="73" idx="0"/>
              <a:endCxn id="72" idx="2"/>
            </p:cNvCxnSpPr>
            <p:nvPr/>
          </p:nvCxnSpPr>
          <p:spPr>
            <a:xfrm flipV="1">
              <a:off x="6536338" y="1953090"/>
              <a:ext cx="0" cy="838609"/>
            </a:xfrm>
            <a:prstGeom prst="line">
              <a:avLst/>
            </a:prstGeom>
            <a:noFill/>
            <a:ln w="38100" cap="flat" cmpd="sng" algn="ctr">
              <a:solidFill>
                <a:srgbClr val="C0504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sp>
          <p:nvSpPr>
            <p:cNvPr id="80" name="Rounded Rectangle 170">
              <a:extLst>
                <a:ext uri="{FF2B5EF4-FFF2-40B4-BE49-F238E27FC236}">
                  <a16:creationId xmlns:a16="http://schemas.microsoft.com/office/drawing/2014/main" id="{858206FE-CD99-3367-2223-72F305F25022}"/>
                </a:ext>
              </a:extLst>
            </p:cNvPr>
            <p:cNvSpPr/>
            <p:nvPr/>
          </p:nvSpPr>
          <p:spPr>
            <a:xfrm>
              <a:off x="8133105" y="1165821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" name="TextBox 172">
              <a:extLst>
                <a:ext uri="{FF2B5EF4-FFF2-40B4-BE49-F238E27FC236}">
                  <a16:creationId xmlns:a16="http://schemas.microsoft.com/office/drawing/2014/main" id="{6E2E8773-D049-43A5-9CAB-7E3A3540F782}"/>
                </a:ext>
              </a:extLst>
            </p:cNvPr>
            <p:cNvSpPr txBox="1"/>
            <p:nvPr/>
          </p:nvSpPr>
          <p:spPr>
            <a:xfrm>
              <a:off x="8560690" y="1159467"/>
              <a:ext cx="20143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Loop O9550</a:t>
              </a:r>
            </a:p>
          </p:txBody>
        </p:sp>
        <p:sp>
          <p:nvSpPr>
            <p:cNvPr id="82" name="TextBox 173">
              <a:extLst>
                <a:ext uri="{FF2B5EF4-FFF2-40B4-BE49-F238E27FC236}">
                  <a16:creationId xmlns:a16="http://schemas.microsoft.com/office/drawing/2014/main" id="{33800B51-F5C4-4ED8-1F6D-B56211C76763}"/>
                </a:ext>
              </a:extLst>
            </p:cNvPr>
            <p:cNvSpPr txBox="1"/>
            <p:nvPr/>
          </p:nvSpPr>
          <p:spPr>
            <a:xfrm>
              <a:off x="8560690" y="1566377"/>
              <a:ext cx="20143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Loop AM3440</a:t>
              </a:r>
            </a:p>
          </p:txBody>
        </p:sp>
        <p:sp>
          <p:nvSpPr>
            <p:cNvPr id="83" name="Rounded Rectangle 174">
              <a:extLst>
                <a:ext uri="{FF2B5EF4-FFF2-40B4-BE49-F238E27FC236}">
                  <a16:creationId xmlns:a16="http://schemas.microsoft.com/office/drawing/2014/main" id="{1D34AC83-4959-58F6-380B-B4CF97B4CB5C}"/>
                </a:ext>
              </a:extLst>
            </p:cNvPr>
            <p:cNvSpPr/>
            <p:nvPr/>
          </p:nvSpPr>
          <p:spPr>
            <a:xfrm>
              <a:off x="8136483" y="427912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8064A2">
                    <a:shade val="51000"/>
                    <a:satMod val="130000"/>
                  </a:srgbClr>
                </a:gs>
                <a:gs pos="80000">
                  <a:srgbClr val="8064A2">
                    <a:shade val="93000"/>
                    <a:satMod val="130000"/>
                  </a:srgbClr>
                </a:gs>
                <a:gs pos="100000">
                  <a:srgbClr val="8064A2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Rounded Rectangle 175">
              <a:extLst>
                <a:ext uri="{FF2B5EF4-FFF2-40B4-BE49-F238E27FC236}">
                  <a16:creationId xmlns:a16="http://schemas.microsoft.com/office/drawing/2014/main" id="{D6F43AFD-C871-7112-E935-EB2C325EC4D1}"/>
                </a:ext>
              </a:extLst>
            </p:cNvPr>
            <p:cNvSpPr/>
            <p:nvPr/>
          </p:nvSpPr>
          <p:spPr>
            <a:xfrm>
              <a:off x="8133105" y="784340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" name="TextBox 176">
              <a:extLst>
                <a:ext uri="{FF2B5EF4-FFF2-40B4-BE49-F238E27FC236}">
                  <a16:creationId xmlns:a16="http://schemas.microsoft.com/office/drawing/2014/main" id="{175BCA4A-2E57-B1BD-CDBD-3215A8007194}"/>
                </a:ext>
              </a:extLst>
            </p:cNvPr>
            <p:cNvSpPr txBox="1"/>
            <p:nvPr/>
          </p:nvSpPr>
          <p:spPr>
            <a:xfrm>
              <a:off x="8560690" y="439937"/>
              <a:ext cx="20143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Loop O9400</a:t>
              </a:r>
            </a:p>
          </p:txBody>
        </p:sp>
        <p:sp>
          <p:nvSpPr>
            <p:cNvPr id="86" name="TextBox 177">
              <a:extLst>
                <a:ext uri="{FF2B5EF4-FFF2-40B4-BE49-F238E27FC236}">
                  <a16:creationId xmlns:a16="http://schemas.microsoft.com/office/drawing/2014/main" id="{478F2511-DD51-442D-EDF6-3C8947F2D12C}"/>
                </a:ext>
              </a:extLst>
            </p:cNvPr>
            <p:cNvSpPr txBox="1"/>
            <p:nvPr/>
          </p:nvSpPr>
          <p:spPr>
            <a:xfrm>
              <a:off x="8560690" y="794821"/>
              <a:ext cx="20143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Loop O9500</a:t>
              </a:r>
            </a:p>
          </p:txBody>
        </p:sp>
        <p:cxnSp>
          <p:nvCxnSpPr>
            <p:cNvPr id="87" name="Straight Connector 178">
              <a:extLst>
                <a:ext uri="{FF2B5EF4-FFF2-40B4-BE49-F238E27FC236}">
                  <a16:creationId xmlns:a16="http://schemas.microsoft.com/office/drawing/2014/main" id="{F3017CDF-9033-9A0C-ED9B-E953F1D3EBCF}"/>
                </a:ext>
              </a:extLst>
            </p:cNvPr>
            <p:cNvCxnSpPr>
              <a:stCxn id="72" idx="0"/>
              <a:endCxn id="71" idx="2"/>
            </p:cNvCxnSpPr>
            <p:nvPr/>
          </p:nvCxnSpPr>
          <p:spPr>
            <a:xfrm flipV="1">
              <a:off x="6536338" y="1257224"/>
              <a:ext cx="0" cy="415128"/>
            </a:xfrm>
            <a:prstGeom prst="line">
              <a:avLst/>
            </a:prstGeom>
            <a:noFill/>
            <a:ln w="38100" cap="flat" cmpd="sng" algn="ctr">
              <a:solidFill>
                <a:srgbClr val="C0504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cxnSp>
          <p:nvCxnSpPr>
            <p:cNvPr id="88" name="Straight Connector 181">
              <a:extLst>
                <a:ext uri="{FF2B5EF4-FFF2-40B4-BE49-F238E27FC236}">
                  <a16:creationId xmlns:a16="http://schemas.microsoft.com/office/drawing/2014/main" id="{503A60AF-11CF-33DF-B026-156A2C071D61}"/>
                </a:ext>
              </a:extLst>
            </p:cNvPr>
            <p:cNvCxnSpPr>
              <a:stCxn id="71" idx="1"/>
              <a:endCxn id="13" idx="3"/>
            </p:cNvCxnSpPr>
            <p:nvPr/>
          </p:nvCxnSpPr>
          <p:spPr>
            <a:xfrm flipH="1">
              <a:off x="5404892" y="1116856"/>
              <a:ext cx="975705" cy="2506"/>
            </a:xfrm>
            <a:prstGeom prst="line">
              <a:avLst/>
            </a:prstGeom>
            <a:noFill/>
            <a:ln w="38100" cap="flat" cmpd="sng" algn="ctr">
              <a:solidFill>
                <a:srgbClr val="C0504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sp>
          <p:nvSpPr>
            <p:cNvPr id="89" name="Hexagon 143">
              <a:extLst>
                <a:ext uri="{FF2B5EF4-FFF2-40B4-BE49-F238E27FC236}">
                  <a16:creationId xmlns:a16="http://schemas.microsoft.com/office/drawing/2014/main" id="{B064D6B1-A9F3-C711-1871-90A8DE443C65}"/>
                </a:ext>
              </a:extLst>
            </p:cNvPr>
            <p:cNvSpPr/>
            <p:nvPr/>
          </p:nvSpPr>
          <p:spPr>
            <a:xfrm>
              <a:off x="4794009" y="3302295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" name="Hexagon 149">
              <a:extLst>
                <a:ext uri="{FF2B5EF4-FFF2-40B4-BE49-F238E27FC236}">
                  <a16:creationId xmlns:a16="http://schemas.microsoft.com/office/drawing/2014/main" id="{44B74C6E-9CFB-88C8-7267-1D1FD4CB4F36}"/>
                </a:ext>
              </a:extLst>
            </p:cNvPr>
            <p:cNvSpPr/>
            <p:nvPr/>
          </p:nvSpPr>
          <p:spPr>
            <a:xfrm>
              <a:off x="4089877" y="3181804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91" name="Straight Connector 151">
              <a:extLst>
                <a:ext uri="{FF2B5EF4-FFF2-40B4-BE49-F238E27FC236}">
                  <a16:creationId xmlns:a16="http://schemas.microsoft.com/office/drawing/2014/main" id="{99843739-0782-40BB-8E47-DC62FF891883}"/>
                </a:ext>
              </a:extLst>
            </p:cNvPr>
            <p:cNvCxnSpPr>
              <a:stCxn id="90" idx="0"/>
              <a:endCxn id="89" idx="3"/>
            </p:cNvCxnSpPr>
            <p:nvPr/>
          </p:nvCxnSpPr>
          <p:spPr>
            <a:xfrm>
              <a:off x="4383983" y="3308805"/>
              <a:ext cx="410026" cy="12049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92" name="Rounded Rectangle 153">
              <a:extLst>
                <a:ext uri="{FF2B5EF4-FFF2-40B4-BE49-F238E27FC236}">
                  <a16:creationId xmlns:a16="http://schemas.microsoft.com/office/drawing/2014/main" id="{FF769216-1B8D-EC59-3D19-6C3E8F70DECB}"/>
                </a:ext>
              </a:extLst>
            </p:cNvPr>
            <p:cNvSpPr/>
            <p:nvPr/>
          </p:nvSpPr>
          <p:spPr>
            <a:xfrm>
              <a:off x="2683433" y="1888795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" name="Rounded Rectangle 154">
              <a:extLst>
                <a:ext uri="{FF2B5EF4-FFF2-40B4-BE49-F238E27FC236}">
                  <a16:creationId xmlns:a16="http://schemas.microsoft.com/office/drawing/2014/main" id="{4867712C-A3E3-105C-5674-615956A5FC56}"/>
                </a:ext>
              </a:extLst>
            </p:cNvPr>
            <p:cNvSpPr/>
            <p:nvPr/>
          </p:nvSpPr>
          <p:spPr>
            <a:xfrm>
              <a:off x="1682188" y="2232870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94" name="Straight Connector 155">
              <a:extLst>
                <a:ext uri="{FF2B5EF4-FFF2-40B4-BE49-F238E27FC236}">
                  <a16:creationId xmlns:a16="http://schemas.microsoft.com/office/drawing/2014/main" id="{5BFC7B4C-8A09-A79B-A82F-C51F53544CA4}"/>
                </a:ext>
              </a:extLst>
            </p:cNvPr>
            <p:cNvCxnSpPr>
              <a:stCxn id="92" idx="1"/>
              <a:endCxn id="93" idx="3"/>
            </p:cNvCxnSpPr>
            <p:nvPr/>
          </p:nvCxnSpPr>
          <p:spPr>
            <a:xfrm flipH="1">
              <a:off x="1993673" y="2029164"/>
              <a:ext cx="689761" cy="344075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95" name="Rounded Rectangle 157">
              <a:extLst>
                <a:ext uri="{FF2B5EF4-FFF2-40B4-BE49-F238E27FC236}">
                  <a16:creationId xmlns:a16="http://schemas.microsoft.com/office/drawing/2014/main" id="{976AC6F9-FADF-BE7D-4623-129D69F5E472}"/>
                </a:ext>
              </a:extLst>
            </p:cNvPr>
            <p:cNvSpPr/>
            <p:nvPr/>
          </p:nvSpPr>
          <p:spPr>
            <a:xfrm>
              <a:off x="1718110" y="969472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" name="Rounded Rectangle 158">
              <a:extLst>
                <a:ext uri="{FF2B5EF4-FFF2-40B4-BE49-F238E27FC236}">
                  <a16:creationId xmlns:a16="http://schemas.microsoft.com/office/drawing/2014/main" id="{C6851160-0E38-97E9-8F45-3044A5FF1144}"/>
                </a:ext>
              </a:extLst>
            </p:cNvPr>
            <p:cNvSpPr/>
            <p:nvPr/>
          </p:nvSpPr>
          <p:spPr>
            <a:xfrm>
              <a:off x="1718110" y="180799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97" name="Straight Connector 159">
              <a:extLst>
                <a:ext uri="{FF2B5EF4-FFF2-40B4-BE49-F238E27FC236}">
                  <a16:creationId xmlns:a16="http://schemas.microsoft.com/office/drawing/2014/main" id="{891419DA-CB2E-65C2-EE71-C3DD0CA69B26}"/>
                </a:ext>
              </a:extLst>
            </p:cNvPr>
            <p:cNvCxnSpPr>
              <a:stCxn id="96" idx="2"/>
              <a:endCxn id="95" idx="0"/>
            </p:cNvCxnSpPr>
            <p:nvPr/>
          </p:nvCxnSpPr>
          <p:spPr>
            <a:xfrm>
              <a:off x="1873852" y="461535"/>
              <a:ext cx="0" cy="507936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98" name="Hexagon 161">
              <a:extLst>
                <a:ext uri="{FF2B5EF4-FFF2-40B4-BE49-F238E27FC236}">
                  <a16:creationId xmlns:a16="http://schemas.microsoft.com/office/drawing/2014/main" id="{AA8A487B-8E2A-CA60-8A7B-4E215EE0C406}"/>
                </a:ext>
              </a:extLst>
            </p:cNvPr>
            <p:cNvSpPr/>
            <p:nvPr/>
          </p:nvSpPr>
          <p:spPr>
            <a:xfrm>
              <a:off x="4164951" y="308072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" name="Rounded Rectangle 164">
              <a:extLst>
                <a:ext uri="{FF2B5EF4-FFF2-40B4-BE49-F238E27FC236}">
                  <a16:creationId xmlns:a16="http://schemas.microsoft.com/office/drawing/2014/main" id="{16E56FC1-9E05-84DD-5394-60FD578DFC06}"/>
                </a:ext>
              </a:extLst>
            </p:cNvPr>
            <p:cNvSpPr/>
            <p:nvPr/>
          </p:nvSpPr>
          <p:spPr>
            <a:xfrm>
              <a:off x="2013280" y="2788040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00" name="Straight Connector 165">
              <a:extLst>
                <a:ext uri="{FF2B5EF4-FFF2-40B4-BE49-F238E27FC236}">
                  <a16:creationId xmlns:a16="http://schemas.microsoft.com/office/drawing/2014/main" id="{C8D90773-D1C7-BB46-2E40-24EC141B64D0}"/>
                </a:ext>
              </a:extLst>
            </p:cNvPr>
            <p:cNvCxnSpPr>
              <a:stCxn id="99" idx="3"/>
              <a:endCxn id="38" idx="1"/>
            </p:cNvCxnSpPr>
            <p:nvPr/>
          </p:nvCxnSpPr>
          <p:spPr>
            <a:xfrm>
              <a:off x="2324765" y="2928409"/>
              <a:ext cx="845349" cy="14175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101" name="Hexagon 168">
              <a:extLst>
                <a:ext uri="{FF2B5EF4-FFF2-40B4-BE49-F238E27FC236}">
                  <a16:creationId xmlns:a16="http://schemas.microsoft.com/office/drawing/2014/main" id="{C7B57273-79B0-CDA0-4F8F-6774428C05D3}"/>
                </a:ext>
              </a:extLst>
            </p:cNvPr>
            <p:cNvSpPr/>
            <p:nvPr/>
          </p:nvSpPr>
          <p:spPr>
            <a:xfrm>
              <a:off x="6694336" y="983461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2" name="Hexagon 169">
              <a:extLst>
                <a:ext uri="{FF2B5EF4-FFF2-40B4-BE49-F238E27FC236}">
                  <a16:creationId xmlns:a16="http://schemas.microsoft.com/office/drawing/2014/main" id="{1B1A75EF-4FFE-415F-770A-C4062731B60C}"/>
                </a:ext>
              </a:extLst>
            </p:cNvPr>
            <p:cNvSpPr/>
            <p:nvPr/>
          </p:nvSpPr>
          <p:spPr>
            <a:xfrm>
              <a:off x="6689122" y="1687172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" name="Hexagon 179">
              <a:extLst>
                <a:ext uri="{FF2B5EF4-FFF2-40B4-BE49-F238E27FC236}">
                  <a16:creationId xmlns:a16="http://schemas.microsoft.com/office/drawing/2014/main" id="{163190C6-595E-1854-AF2E-9404BD435CFA}"/>
                </a:ext>
              </a:extLst>
            </p:cNvPr>
            <p:cNvSpPr/>
            <p:nvPr/>
          </p:nvSpPr>
          <p:spPr>
            <a:xfrm>
              <a:off x="6694336" y="2800464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" name="Hexagon 180">
              <a:extLst>
                <a:ext uri="{FF2B5EF4-FFF2-40B4-BE49-F238E27FC236}">
                  <a16:creationId xmlns:a16="http://schemas.microsoft.com/office/drawing/2014/main" id="{25FC02B1-4BF0-12AD-C545-55E7F416C94F}"/>
                </a:ext>
              </a:extLst>
            </p:cNvPr>
            <p:cNvSpPr/>
            <p:nvPr/>
          </p:nvSpPr>
          <p:spPr>
            <a:xfrm>
              <a:off x="6693722" y="3793432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" name="Rounded Rectangle 182">
              <a:extLst>
                <a:ext uri="{FF2B5EF4-FFF2-40B4-BE49-F238E27FC236}">
                  <a16:creationId xmlns:a16="http://schemas.microsoft.com/office/drawing/2014/main" id="{061E7373-5BA3-6D2D-9AC4-D8E2469A1CC8}"/>
                </a:ext>
              </a:extLst>
            </p:cNvPr>
            <p:cNvSpPr/>
            <p:nvPr/>
          </p:nvSpPr>
          <p:spPr>
            <a:xfrm>
              <a:off x="3211133" y="697792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" name="Rounded Rectangle 183">
              <a:extLst>
                <a:ext uri="{FF2B5EF4-FFF2-40B4-BE49-F238E27FC236}">
                  <a16:creationId xmlns:a16="http://schemas.microsoft.com/office/drawing/2014/main" id="{4E21E933-3CFF-40DB-1B2B-60830F7F299A}"/>
                </a:ext>
              </a:extLst>
            </p:cNvPr>
            <p:cNvSpPr/>
            <p:nvPr/>
          </p:nvSpPr>
          <p:spPr>
            <a:xfrm>
              <a:off x="3628349" y="77941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07" name="Straight Connector 184">
              <a:extLst>
                <a:ext uri="{FF2B5EF4-FFF2-40B4-BE49-F238E27FC236}">
                  <a16:creationId xmlns:a16="http://schemas.microsoft.com/office/drawing/2014/main" id="{A1D630D1-7D0B-AD18-653E-207698D7779E}"/>
                </a:ext>
              </a:extLst>
            </p:cNvPr>
            <p:cNvCxnSpPr>
              <a:stCxn id="106" idx="2"/>
              <a:endCxn id="105" idx="0"/>
            </p:cNvCxnSpPr>
            <p:nvPr/>
          </p:nvCxnSpPr>
          <p:spPr>
            <a:xfrm flipH="1">
              <a:off x="3366875" y="358677"/>
              <a:ext cx="417216" cy="339114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108" name="Rounded Rectangle 186">
              <a:extLst>
                <a:ext uri="{FF2B5EF4-FFF2-40B4-BE49-F238E27FC236}">
                  <a16:creationId xmlns:a16="http://schemas.microsoft.com/office/drawing/2014/main" id="{485C0577-C51D-3084-7BFA-C010C95CE11A}"/>
                </a:ext>
              </a:extLst>
            </p:cNvPr>
            <p:cNvSpPr/>
            <p:nvPr/>
          </p:nvSpPr>
          <p:spPr>
            <a:xfrm>
              <a:off x="5093407" y="687479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9" name="Rounded Rectangle 189">
              <a:extLst>
                <a:ext uri="{FF2B5EF4-FFF2-40B4-BE49-F238E27FC236}">
                  <a16:creationId xmlns:a16="http://schemas.microsoft.com/office/drawing/2014/main" id="{15A0BF79-9494-69ED-0BC4-0671ADFF7DB9}"/>
                </a:ext>
              </a:extLst>
            </p:cNvPr>
            <p:cNvSpPr/>
            <p:nvPr/>
          </p:nvSpPr>
          <p:spPr>
            <a:xfrm>
              <a:off x="4738378" y="67106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10" name="Straight Connector 190">
              <a:extLst>
                <a:ext uri="{FF2B5EF4-FFF2-40B4-BE49-F238E27FC236}">
                  <a16:creationId xmlns:a16="http://schemas.microsoft.com/office/drawing/2014/main" id="{F84A49A9-31C2-BE01-C562-21B7E2BAC2EF}"/>
                </a:ext>
              </a:extLst>
            </p:cNvPr>
            <p:cNvCxnSpPr>
              <a:stCxn id="109" idx="2"/>
              <a:endCxn id="108" idx="0"/>
            </p:cNvCxnSpPr>
            <p:nvPr/>
          </p:nvCxnSpPr>
          <p:spPr>
            <a:xfrm>
              <a:off x="4894121" y="347842"/>
              <a:ext cx="355029" cy="339636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11" name="Straight Connector 194">
              <a:extLst>
                <a:ext uri="{FF2B5EF4-FFF2-40B4-BE49-F238E27FC236}">
                  <a16:creationId xmlns:a16="http://schemas.microsoft.com/office/drawing/2014/main" id="{C1C4275D-00CA-D024-159D-20A4DF5E44A7}"/>
                </a:ext>
              </a:extLst>
            </p:cNvPr>
            <p:cNvCxnSpPr>
              <a:cxnSpLocks/>
              <a:stCxn id="22" idx="2"/>
              <a:endCxn id="36" idx="3"/>
            </p:cNvCxnSpPr>
            <p:nvPr/>
          </p:nvCxnSpPr>
          <p:spPr>
            <a:xfrm flipH="1">
              <a:off x="5206421" y="6252389"/>
              <a:ext cx="432798" cy="234721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12" name="Straight Connector 195">
              <a:extLst>
                <a:ext uri="{FF2B5EF4-FFF2-40B4-BE49-F238E27FC236}">
                  <a16:creationId xmlns:a16="http://schemas.microsoft.com/office/drawing/2014/main" id="{39F3F945-CABE-BF48-E850-0B71F37CB37D}"/>
                </a:ext>
              </a:extLst>
            </p:cNvPr>
            <p:cNvCxnSpPr>
              <a:stCxn id="23" idx="3"/>
              <a:endCxn id="27" idx="3"/>
            </p:cNvCxnSpPr>
            <p:nvPr/>
          </p:nvCxnSpPr>
          <p:spPr>
            <a:xfrm flipV="1">
              <a:off x="6018575" y="5082963"/>
              <a:ext cx="317607" cy="118652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113" name="Hexagon 196">
              <a:extLst>
                <a:ext uri="{FF2B5EF4-FFF2-40B4-BE49-F238E27FC236}">
                  <a16:creationId xmlns:a16="http://schemas.microsoft.com/office/drawing/2014/main" id="{F015DC8D-19C5-D468-645F-903F8C38B46F}"/>
                </a:ext>
              </a:extLst>
            </p:cNvPr>
            <p:cNvSpPr/>
            <p:nvPr/>
          </p:nvSpPr>
          <p:spPr>
            <a:xfrm>
              <a:off x="6343045" y="5226769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4" name="Hexagon 197">
              <a:extLst>
                <a:ext uri="{FF2B5EF4-FFF2-40B4-BE49-F238E27FC236}">
                  <a16:creationId xmlns:a16="http://schemas.microsoft.com/office/drawing/2014/main" id="{B3D5C9C0-3DB2-6CFB-EE48-9D5D878DDA68}"/>
                </a:ext>
              </a:extLst>
            </p:cNvPr>
            <p:cNvSpPr/>
            <p:nvPr/>
          </p:nvSpPr>
          <p:spPr>
            <a:xfrm>
              <a:off x="6937393" y="5461060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15" name="Straight Connector 199">
              <a:extLst>
                <a:ext uri="{FF2B5EF4-FFF2-40B4-BE49-F238E27FC236}">
                  <a16:creationId xmlns:a16="http://schemas.microsoft.com/office/drawing/2014/main" id="{71FE7B4E-D408-85CE-9B22-64499D4857B5}"/>
                </a:ext>
              </a:extLst>
            </p:cNvPr>
            <p:cNvCxnSpPr>
              <a:stCxn id="113" idx="0"/>
              <a:endCxn id="114" idx="3"/>
            </p:cNvCxnSpPr>
            <p:nvPr/>
          </p:nvCxnSpPr>
          <p:spPr>
            <a:xfrm>
              <a:off x="6637151" y="5353770"/>
              <a:ext cx="300242" cy="23429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116" name="Hexagon 212">
              <a:extLst>
                <a:ext uri="{FF2B5EF4-FFF2-40B4-BE49-F238E27FC236}">
                  <a16:creationId xmlns:a16="http://schemas.microsoft.com/office/drawing/2014/main" id="{8E1782E7-05DC-81CA-3D55-562507E1571B}"/>
                </a:ext>
              </a:extLst>
            </p:cNvPr>
            <p:cNvSpPr/>
            <p:nvPr/>
          </p:nvSpPr>
          <p:spPr>
            <a:xfrm>
              <a:off x="5407736" y="834264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17" name="Straight Connector 221">
              <a:extLst>
                <a:ext uri="{FF2B5EF4-FFF2-40B4-BE49-F238E27FC236}">
                  <a16:creationId xmlns:a16="http://schemas.microsoft.com/office/drawing/2014/main" id="{DDFB04C5-A7AD-5BEF-7BF4-AC547B132502}"/>
                </a:ext>
              </a:extLst>
            </p:cNvPr>
            <p:cNvCxnSpPr>
              <a:cxnSpLocks/>
              <a:stCxn id="22" idx="3"/>
              <a:endCxn id="11" idx="3"/>
            </p:cNvCxnSpPr>
            <p:nvPr/>
          </p:nvCxnSpPr>
          <p:spPr>
            <a:xfrm flipV="1">
              <a:off x="5794961" y="5922982"/>
              <a:ext cx="1904702" cy="189038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118" name="TextBox 231">
              <a:extLst>
                <a:ext uri="{FF2B5EF4-FFF2-40B4-BE49-F238E27FC236}">
                  <a16:creationId xmlns:a16="http://schemas.microsoft.com/office/drawing/2014/main" id="{CDD9DE36-3C2C-70E2-C514-0DC4147B0EFB}"/>
                </a:ext>
              </a:extLst>
            </p:cNvPr>
            <p:cNvSpPr txBox="1"/>
            <p:nvPr/>
          </p:nvSpPr>
          <p:spPr>
            <a:xfrm>
              <a:off x="8586630" y="2404988"/>
              <a:ext cx="20143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Optical E1</a:t>
              </a:r>
            </a:p>
          </p:txBody>
        </p:sp>
        <p:sp>
          <p:nvSpPr>
            <p:cNvPr id="119" name="Hexagon 236">
              <a:extLst>
                <a:ext uri="{FF2B5EF4-FFF2-40B4-BE49-F238E27FC236}">
                  <a16:creationId xmlns:a16="http://schemas.microsoft.com/office/drawing/2014/main" id="{101799F9-9C0C-55EE-2B1D-55F5B5CB0AB2}"/>
                </a:ext>
              </a:extLst>
            </p:cNvPr>
            <p:cNvSpPr/>
            <p:nvPr/>
          </p:nvSpPr>
          <p:spPr>
            <a:xfrm>
              <a:off x="1699566" y="1600339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20" name="Straight Connector 238">
              <a:extLst>
                <a:ext uri="{FF2B5EF4-FFF2-40B4-BE49-F238E27FC236}">
                  <a16:creationId xmlns:a16="http://schemas.microsoft.com/office/drawing/2014/main" id="{CAA6AE1C-5C0E-3061-C48C-A0F5B0117C37}"/>
                </a:ext>
              </a:extLst>
            </p:cNvPr>
            <p:cNvCxnSpPr>
              <a:stCxn id="65" idx="1"/>
              <a:endCxn id="119" idx="0"/>
            </p:cNvCxnSpPr>
            <p:nvPr/>
          </p:nvCxnSpPr>
          <p:spPr>
            <a:xfrm flipH="1" flipV="1">
              <a:off x="1993673" y="1727340"/>
              <a:ext cx="695475" cy="2107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pic>
          <p:nvPicPr>
            <p:cNvPr id="121" name="Picture 200">
              <a:extLst>
                <a:ext uri="{FF2B5EF4-FFF2-40B4-BE49-F238E27FC236}">
                  <a16:creationId xmlns:a16="http://schemas.microsoft.com/office/drawing/2014/main" id="{313F88A0-10DF-F1C0-E73C-AF2C562541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55451" y="29256"/>
              <a:ext cx="738301" cy="487278"/>
            </a:xfrm>
            <a:prstGeom prst="rect">
              <a:avLst/>
            </a:prstGeom>
          </p:spPr>
        </p:pic>
        <p:pic>
          <p:nvPicPr>
            <p:cNvPr id="122" name="Picture 201">
              <a:extLst>
                <a:ext uri="{FF2B5EF4-FFF2-40B4-BE49-F238E27FC236}">
                  <a16:creationId xmlns:a16="http://schemas.microsoft.com/office/drawing/2014/main" id="{48701204-3515-5928-9C6B-5EFA555D27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96460" y="1940750"/>
              <a:ext cx="738301" cy="487278"/>
            </a:xfrm>
            <a:prstGeom prst="rect">
              <a:avLst/>
            </a:prstGeom>
          </p:spPr>
        </p:pic>
        <p:sp>
          <p:nvSpPr>
            <p:cNvPr id="123" name="TextBox 202">
              <a:extLst>
                <a:ext uri="{FF2B5EF4-FFF2-40B4-BE49-F238E27FC236}">
                  <a16:creationId xmlns:a16="http://schemas.microsoft.com/office/drawing/2014/main" id="{4F126238-B3A8-5047-6ABF-E3164B57C6DA}"/>
                </a:ext>
              </a:extLst>
            </p:cNvPr>
            <p:cNvSpPr txBox="1"/>
            <p:nvPr/>
          </p:nvSpPr>
          <p:spPr>
            <a:xfrm>
              <a:off x="8601746" y="3004594"/>
              <a:ext cx="20143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STM4</a:t>
              </a:r>
            </a:p>
          </p:txBody>
        </p:sp>
        <p:cxnSp>
          <p:nvCxnSpPr>
            <p:cNvPr id="124" name="Straight Connector 203">
              <a:extLst>
                <a:ext uri="{FF2B5EF4-FFF2-40B4-BE49-F238E27FC236}">
                  <a16:creationId xmlns:a16="http://schemas.microsoft.com/office/drawing/2014/main" id="{66361EAE-E75F-C3F9-557F-80ADB31CB3CC}"/>
                </a:ext>
              </a:extLst>
            </p:cNvPr>
            <p:cNvCxnSpPr>
              <a:cxnSpLocks/>
            </p:cNvCxnSpPr>
            <p:nvPr/>
          </p:nvCxnSpPr>
          <p:spPr>
            <a:xfrm>
              <a:off x="7984001" y="2560544"/>
              <a:ext cx="416309" cy="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25" name="Straight Connector 204">
              <a:extLst>
                <a:ext uri="{FF2B5EF4-FFF2-40B4-BE49-F238E27FC236}">
                  <a16:creationId xmlns:a16="http://schemas.microsoft.com/office/drawing/2014/main" id="{11A78961-1896-20D9-E584-B5560B0BEA7E}"/>
                </a:ext>
              </a:extLst>
            </p:cNvPr>
            <p:cNvCxnSpPr>
              <a:cxnSpLocks/>
            </p:cNvCxnSpPr>
            <p:nvPr/>
          </p:nvCxnSpPr>
          <p:spPr>
            <a:xfrm>
              <a:off x="7987335" y="2848660"/>
              <a:ext cx="429852" cy="1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26" name="Straight Connector 205">
              <a:extLst>
                <a:ext uri="{FF2B5EF4-FFF2-40B4-BE49-F238E27FC236}">
                  <a16:creationId xmlns:a16="http://schemas.microsoft.com/office/drawing/2014/main" id="{C7D14E6D-1763-5BEC-A8D7-C0A2235CF3E9}"/>
                </a:ext>
              </a:extLst>
            </p:cNvPr>
            <p:cNvCxnSpPr>
              <a:cxnSpLocks/>
            </p:cNvCxnSpPr>
            <p:nvPr/>
          </p:nvCxnSpPr>
          <p:spPr>
            <a:xfrm>
              <a:off x="7987336" y="3150385"/>
              <a:ext cx="421395" cy="1"/>
            </a:xfrm>
            <a:prstGeom prst="line">
              <a:avLst/>
            </a:prstGeom>
            <a:noFill/>
            <a:ln w="38100" cap="flat" cmpd="sng" algn="ctr">
              <a:solidFill>
                <a:srgbClr val="C0504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cxnSp>
          <p:nvCxnSpPr>
            <p:cNvPr id="127" name="Straight Connector 206">
              <a:extLst>
                <a:ext uri="{FF2B5EF4-FFF2-40B4-BE49-F238E27FC236}">
                  <a16:creationId xmlns:a16="http://schemas.microsoft.com/office/drawing/2014/main" id="{DDF4C2B5-43D9-71B8-653B-33B0EF639B67}"/>
                </a:ext>
              </a:extLst>
            </p:cNvPr>
            <p:cNvCxnSpPr>
              <a:cxnSpLocks/>
              <a:endCxn id="108" idx="3"/>
            </p:cNvCxnSpPr>
            <p:nvPr/>
          </p:nvCxnSpPr>
          <p:spPr>
            <a:xfrm flipH="1">
              <a:off x="5404892" y="453465"/>
              <a:ext cx="550055" cy="374382"/>
            </a:xfrm>
            <a:prstGeom prst="line">
              <a:avLst/>
            </a:prstGeom>
            <a:noFill/>
            <a:ln w="25400" cap="flat" cmpd="sng" algn="ctr">
              <a:solidFill>
                <a:srgbClr val="00B050"/>
              </a:solidFill>
              <a:prstDash val="dash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128" name="Hexagon 207">
              <a:extLst>
                <a:ext uri="{FF2B5EF4-FFF2-40B4-BE49-F238E27FC236}">
                  <a16:creationId xmlns:a16="http://schemas.microsoft.com/office/drawing/2014/main" id="{51D770E2-6585-AD7E-ED36-C5F41D8FFEB6}"/>
                </a:ext>
              </a:extLst>
            </p:cNvPr>
            <p:cNvSpPr/>
            <p:nvPr/>
          </p:nvSpPr>
          <p:spPr>
            <a:xfrm>
              <a:off x="7936427" y="4743601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9" name="Hexagon 208">
              <a:extLst>
                <a:ext uri="{FF2B5EF4-FFF2-40B4-BE49-F238E27FC236}">
                  <a16:creationId xmlns:a16="http://schemas.microsoft.com/office/drawing/2014/main" id="{56D69782-6666-21C3-5BCE-38847EDFC7CA}"/>
                </a:ext>
              </a:extLst>
            </p:cNvPr>
            <p:cNvSpPr/>
            <p:nvPr/>
          </p:nvSpPr>
          <p:spPr>
            <a:xfrm>
              <a:off x="8426165" y="4296734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30" name="Straight Connector 210">
              <a:extLst>
                <a:ext uri="{FF2B5EF4-FFF2-40B4-BE49-F238E27FC236}">
                  <a16:creationId xmlns:a16="http://schemas.microsoft.com/office/drawing/2014/main" id="{69DC0C2F-87F8-6A8C-B4B4-1F7AD5437041}"/>
                </a:ext>
              </a:extLst>
            </p:cNvPr>
            <p:cNvCxnSpPr>
              <a:cxnSpLocks/>
              <a:stCxn id="128" idx="0"/>
            </p:cNvCxnSpPr>
            <p:nvPr/>
          </p:nvCxnSpPr>
          <p:spPr>
            <a:xfrm flipV="1">
              <a:off x="8230534" y="4516017"/>
              <a:ext cx="272809" cy="354584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131" name="Hexagon 211">
              <a:extLst>
                <a:ext uri="{FF2B5EF4-FFF2-40B4-BE49-F238E27FC236}">
                  <a16:creationId xmlns:a16="http://schemas.microsoft.com/office/drawing/2014/main" id="{50C52087-4E6E-6159-E41B-E0B1FB52B3ED}"/>
                </a:ext>
              </a:extLst>
            </p:cNvPr>
            <p:cNvSpPr/>
            <p:nvPr/>
          </p:nvSpPr>
          <p:spPr>
            <a:xfrm>
              <a:off x="4392672" y="2266100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32" name="Straight Connector 214">
              <a:extLst>
                <a:ext uri="{FF2B5EF4-FFF2-40B4-BE49-F238E27FC236}">
                  <a16:creationId xmlns:a16="http://schemas.microsoft.com/office/drawing/2014/main" id="{F3BA1D4F-62D6-F956-1620-C5B98A8227BB}"/>
                </a:ext>
              </a:extLst>
            </p:cNvPr>
            <p:cNvCxnSpPr>
              <a:cxnSpLocks/>
              <a:endCxn id="131" idx="5"/>
            </p:cNvCxnSpPr>
            <p:nvPr/>
          </p:nvCxnSpPr>
          <p:spPr>
            <a:xfrm flipH="1">
              <a:off x="4623278" y="1257224"/>
              <a:ext cx="487592" cy="1008876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133" name="Hexagon 215">
              <a:extLst>
                <a:ext uri="{FF2B5EF4-FFF2-40B4-BE49-F238E27FC236}">
                  <a16:creationId xmlns:a16="http://schemas.microsoft.com/office/drawing/2014/main" id="{2860A0BA-A82F-6AAF-3996-9E9919B7B0CB}"/>
                </a:ext>
              </a:extLst>
            </p:cNvPr>
            <p:cNvSpPr/>
            <p:nvPr/>
          </p:nvSpPr>
          <p:spPr>
            <a:xfrm>
              <a:off x="6328979" y="6191446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4" name="Hexagon 216">
              <a:extLst>
                <a:ext uri="{FF2B5EF4-FFF2-40B4-BE49-F238E27FC236}">
                  <a16:creationId xmlns:a16="http://schemas.microsoft.com/office/drawing/2014/main" id="{ECE53CB9-5FDA-A1BA-F74F-65D7FB237FAC}"/>
                </a:ext>
              </a:extLst>
            </p:cNvPr>
            <p:cNvSpPr/>
            <p:nvPr/>
          </p:nvSpPr>
          <p:spPr>
            <a:xfrm>
              <a:off x="7177963" y="6198517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35" name="Straight Connector 217">
              <a:extLst>
                <a:ext uri="{FF2B5EF4-FFF2-40B4-BE49-F238E27FC236}">
                  <a16:creationId xmlns:a16="http://schemas.microsoft.com/office/drawing/2014/main" id="{33DF7056-37F0-D279-A012-09E9E9D459EB}"/>
                </a:ext>
              </a:extLst>
            </p:cNvPr>
            <p:cNvCxnSpPr>
              <a:cxnSpLocks/>
              <a:stCxn id="22" idx="3"/>
              <a:endCxn id="133" idx="3"/>
            </p:cNvCxnSpPr>
            <p:nvPr/>
          </p:nvCxnSpPr>
          <p:spPr>
            <a:xfrm>
              <a:off x="5794961" y="6112020"/>
              <a:ext cx="534018" cy="206426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36" name="Straight Connector 218">
              <a:extLst>
                <a:ext uri="{FF2B5EF4-FFF2-40B4-BE49-F238E27FC236}">
                  <a16:creationId xmlns:a16="http://schemas.microsoft.com/office/drawing/2014/main" id="{D2E83C4D-2F18-DF72-BB70-AE66C422A6B6}"/>
                </a:ext>
              </a:extLst>
            </p:cNvPr>
            <p:cNvCxnSpPr>
              <a:cxnSpLocks/>
              <a:stCxn id="133" idx="0"/>
              <a:endCxn id="134" idx="3"/>
            </p:cNvCxnSpPr>
            <p:nvPr/>
          </p:nvCxnSpPr>
          <p:spPr>
            <a:xfrm>
              <a:off x="6623085" y="6318447"/>
              <a:ext cx="554878" cy="707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137" name="Hexagon 227">
              <a:extLst>
                <a:ext uri="{FF2B5EF4-FFF2-40B4-BE49-F238E27FC236}">
                  <a16:creationId xmlns:a16="http://schemas.microsoft.com/office/drawing/2014/main" id="{40FBCB1A-3478-AB8A-0256-4C7C587E8D54}"/>
                </a:ext>
              </a:extLst>
            </p:cNvPr>
            <p:cNvSpPr/>
            <p:nvPr/>
          </p:nvSpPr>
          <p:spPr>
            <a:xfrm>
              <a:off x="5704345" y="832357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8" name="Hexagon 228">
              <a:extLst>
                <a:ext uri="{FF2B5EF4-FFF2-40B4-BE49-F238E27FC236}">
                  <a16:creationId xmlns:a16="http://schemas.microsoft.com/office/drawing/2014/main" id="{17029F6B-564A-5645-EC44-5EE5DE47F08B}"/>
                </a:ext>
              </a:extLst>
            </p:cNvPr>
            <p:cNvSpPr/>
            <p:nvPr/>
          </p:nvSpPr>
          <p:spPr>
            <a:xfrm>
              <a:off x="4933216" y="1266173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9" name="Hexagon 229">
              <a:extLst>
                <a:ext uri="{FF2B5EF4-FFF2-40B4-BE49-F238E27FC236}">
                  <a16:creationId xmlns:a16="http://schemas.microsoft.com/office/drawing/2014/main" id="{2E63FD94-C6D4-08A5-A505-C3F1A3A1B13A}"/>
                </a:ext>
              </a:extLst>
            </p:cNvPr>
            <p:cNvSpPr/>
            <p:nvPr/>
          </p:nvSpPr>
          <p:spPr>
            <a:xfrm>
              <a:off x="6623853" y="298502"/>
              <a:ext cx="294106" cy="254000"/>
            </a:xfrm>
            <a:prstGeom prst="hexagon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40" name="Straight Connector 230">
              <a:extLst>
                <a:ext uri="{FF2B5EF4-FFF2-40B4-BE49-F238E27FC236}">
                  <a16:creationId xmlns:a16="http://schemas.microsoft.com/office/drawing/2014/main" id="{B005BAD5-9612-E50F-35EC-196DFEF0D23B}"/>
                </a:ext>
              </a:extLst>
            </p:cNvPr>
            <p:cNvCxnSpPr>
              <a:cxnSpLocks/>
              <a:stCxn id="139" idx="3"/>
              <a:endCxn id="137" idx="0"/>
            </p:cNvCxnSpPr>
            <p:nvPr/>
          </p:nvCxnSpPr>
          <p:spPr>
            <a:xfrm flipH="1">
              <a:off x="5998451" y="425503"/>
              <a:ext cx="625402" cy="533855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41" name="Straight Connector 2">
              <a:extLst>
                <a:ext uri="{FF2B5EF4-FFF2-40B4-BE49-F238E27FC236}">
                  <a16:creationId xmlns:a16="http://schemas.microsoft.com/office/drawing/2014/main" id="{D8C57389-78CC-FFFA-AD8E-ADC36CD9A4B5}"/>
                </a:ext>
              </a:extLst>
            </p:cNvPr>
            <p:cNvCxnSpPr>
              <a:cxnSpLocks/>
              <a:stCxn id="16" idx="3"/>
            </p:cNvCxnSpPr>
            <p:nvPr/>
          </p:nvCxnSpPr>
          <p:spPr>
            <a:xfrm>
              <a:off x="5404891" y="4731073"/>
              <a:ext cx="427194" cy="322220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dash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42" name="Straight Connector 219">
              <a:extLst>
                <a:ext uri="{FF2B5EF4-FFF2-40B4-BE49-F238E27FC236}">
                  <a16:creationId xmlns:a16="http://schemas.microsoft.com/office/drawing/2014/main" id="{1ED87F95-812E-7165-95C0-4A07951BE7B8}"/>
                </a:ext>
              </a:extLst>
            </p:cNvPr>
            <p:cNvCxnSpPr>
              <a:cxnSpLocks/>
              <a:stCxn id="23" idx="2"/>
              <a:endCxn id="36" idx="0"/>
            </p:cNvCxnSpPr>
            <p:nvPr/>
          </p:nvCxnSpPr>
          <p:spPr>
            <a:xfrm flipH="1">
              <a:off x="5050680" y="5341984"/>
              <a:ext cx="812153" cy="1004757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dash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43" name="Straight Connector 223">
              <a:extLst>
                <a:ext uri="{FF2B5EF4-FFF2-40B4-BE49-F238E27FC236}">
                  <a16:creationId xmlns:a16="http://schemas.microsoft.com/office/drawing/2014/main" id="{076B94AF-9F41-F223-EDC5-F56B0A106DD9}"/>
                </a:ext>
              </a:extLst>
            </p:cNvPr>
            <p:cNvCxnSpPr>
              <a:cxnSpLocks/>
              <a:stCxn id="10" idx="6"/>
              <a:endCxn id="18" idx="0"/>
            </p:cNvCxnSpPr>
            <p:nvPr/>
          </p:nvCxnSpPr>
          <p:spPr>
            <a:xfrm flipH="1">
              <a:off x="4979676" y="4848869"/>
              <a:ext cx="262863" cy="434288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dash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44" name="Straight Connector 224">
              <a:extLst>
                <a:ext uri="{FF2B5EF4-FFF2-40B4-BE49-F238E27FC236}">
                  <a16:creationId xmlns:a16="http://schemas.microsoft.com/office/drawing/2014/main" id="{F52852A0-70CA-09FA-9F18-DD725C882BAA}"/>
                </a:ext>
              </a:extLst>
            </p:cNvPr>
            <p:cNvCxnSpPr>
              <a:cxnSpLocks/>
              <a:stCxn id="18" idx="2"/>
              <a:endCxn id="36" idx="0"/>
            </p:cNvCxnSpPr>
            <p:nvPr/>
          </p:nvCxnSpPr>
          <p:spPr>
            <a:xfrm>
              <a:off x="4979675" y="5563894"/>
              <a:ext cx="71004" cy="782846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dash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145" name="Rounded Rectangle 226">
              <a:extLst>
                <a:ext uri="{FF2B5EF4-FFF2-40B4-BE49-F238E27FC236}">
                  <a16:creationId xmlns:a16="http://schemas.microsoft.com/office/drawing/2014/main" id="{62CCDC10-74E9-42BC-EDDF-7E9034197914}"/>
                </a:ext>
              </a:extLst>
            </p:cNvPr>
            <p:cNvSpPr/>
            <p:nvPr/>
          </p:nvSpPr>
          <p:spPr>
            <a:xfrm>
              <a:off x="3278042" y="3507393"/>
              <a:ext cx="311484" cy="280737"/>
            </a:xfrm>
            <a:prstGeom prst="round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46" name="Straight Connector 232">
              <a:extLst>
                <a:ext uri="{FF2B5EF4-FFF2-40B4-BE49-F238E27FC236}">
                  <a16:creationId xmlns:a16="http://schemas.microsoft.com/office/drawing/2014/main" id="{A02ECA37-E0CC-B93F-B7D4-C32B225A26D3}"/>
                </a:ext>
              </a:extLst>
            </p:cNvPr>
            <p:cNvCxnSpPr>
              <a:cxnSpLocks/>
              <a:stCxn id="145" idx="3"/>
              <a:endCxn id="62" idx="1"/>
            </p:cNvCxnSpPr>
            <p:nvPr/>
          </p:nvCxnSpPr>
          <p:spPr>
            <a:xfrm>
              <a:off x="3589526" y="3647761"/>
              <a:ext cx="491662" cy="340"/>
            </a:xfrm>
            <a:prstGeom prst="line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</p:spTree>
    <p:extLst>
      <p:ext uri="{BB962C8B-B14F-4D97-AF65-F5344CB8AC3E}">
        <p14:creationId xmlns:p14="http://schemas.microsoft.com/office/powerpoint/2010/main" val="1376523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31F6102C-DFD3-E39F-1BC7-4CBBA8223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16</a:t>
            </a:fld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D840BDA-9D66-86DC-7F52-81EA0FE36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7073" y="1196851"/>
            <a:ext cx="3616894" cy="488527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1E843CA-30AA-8217-7453-0449AE612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8881" y="2281962"/>
            <a:ext cx="3617291" cy="48290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2D4365FA-A538-C5CC-B11A-449A301F14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9365" y="4371602"/>
            <a:ext cx="3617291" cy="48797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6A9A5DD-B34E-1AC2-53D0-0D6E05C48C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8224" y="5390878"/>
            <a:ext cx="3617291" cy="493063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DFFDD4AE-D1A3-4002-D0E8-EBF5CA935DAD}"/>
              </a:ext>
            </a:extLst>
          </p:cNvPr>
          <p:cNvSpPr txBox="1"/>
          <p:nvPr/>
        </p:nvSpPr>
        <p:spPr>
          <a:xfrm>
            <a:off x="4706852" y="1882571"/>
            <a:ext cx="504056" cy="2462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1000"/>
            </a:lvl1pPr>
          </a:lstStyle>
          <a:p>
            <a:r>
              <a:rPr lang="en-US" altLang="zh-TW" b="1" dirty="0">
                <a:solidFill>
                  <a:srgbClr val="000000"/>
                </a:solidFill>
                <a:latin typeface="Times New Roman"/>
                <a:ea typeface="新細明體"/>
              </a:rPr>
              <a:t>LOC</a:t>
            </a:r>
            <a:endParaRPr lang="zh-TW" altLang="en-US" b="1" dirty="0">
              <a:solidFill>
                <a:srgbClr val="000000"/>
              </a:solidFill>
              <a:latin typeface="Times New Roman"/>
              <a:ea typeface="新細明體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B9F640C3-F88A-D42F-8CB8-B4B6743B9FC1}"/>
              </a:ext>
            </a:extLst>
          </p:cNvPr>
          <p:cNvSpPr txBox="1"/>
          <p:nvPr/>
        </p:nvSpPr>
        <p:spPr>
          <a:xfrm>
            <a:off x="8350485" y="1881014"/>
            <a:ext cx="504056" cy="2462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1000"/>
            </a:lvl1pPr>
          </a:lstStyle>
          <a:p>
            <a:r>
              <a:rPr lang="en-US" altLang="zh-TW" b="1" dirty="0">
                <a:solidFill>
                  <a:srgbClr val="000000"/>
                </a:solidFill>
                <a:latin typeface="Times New Roman"/>
                <a:ea typeface="新細明體"/>
              </a:rPr>
              <a:t>LOC</a:t>
            </a:r>
            <a:endParaRPr lang="zh-TW" altLang="en-US" b="1" dirty="0">
              <a:solidFill>
                <a:srgbClr val="000000"/>
              </a:solidFill>
              <a:latin typeface="Times New Roman"/>
              <a:ea typeface="新細明體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8AB86134-A594-ED23-1361-1B04034AE564}"/>
              </a:ext>
            </a:extLst>
          </p:cNvPr>
          <p:cNvSpPr txBox="1"/>
          <p:nvPr/>
        </p:nvSpPr>
        <p:spPr>
          <a:xfrm>
            <a:off x="4706852" y="2907404"/>
            <a:ext cx="504056" cy="2462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1000"/>
            </a:lvl1pPr>
          </a:lstStyle>
          <a:p>
            <a:r>
              <a:rPr lang="en-US" altLang="zh-TW" b="1" dirty="0">
                <a:solidFill>
                  <a:srgbClr val="000000"/>
                </a:solidFill>
                <a:latin typeface="Times New Roman"/>
                <a:ea typeface="新細明體"/>
              </a:rPr>
              <a:t>LOC</a:t>
            </a:r>
            <a:endParaRPr lang="zh-TW" altLang="en-US" b="1" dirty="0">
              <a:solidFill>
                <a:srgbClr val="000000"/>
              </a:solidFill>
              <a:latin typeface="Times New Roman"/>
              <a:ea typeface="新細明體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C38EC1D-0FA6-14D5-487D-F20B4D02FCC8}"/>
              </a:ext>
            </a:extLst>
          </p:cNvPr>
          <p:cNvSpPr txBox="1"/>
          <p:nvPr/>
        </p:nvSpPr>
        <p:spPr>
          <a:xfrm>
            <a:off x="8350485" y="2904002"/>
            <a:ext cx="504056" cy="2462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1000"/>
            </a:lvl1pPr>
          </a:lstStyle>
          <a:p>
            <a:r>
              <a:rPr lang="en-US" altLang="zh-TW" b="1" dirty="0">
                <a:solidFill>
                  <a:srgbClr val="000000"/>
                </a:solidFill>
                <a:latin typeface="Times New Roman"/>
                <a:ea typeface="新細明體"/>
              </a:rPr>
              <a:t>LOC</a:t>
            </a:r>
            <a:endParaRPr lang="zh-TW" altLang="en-US" b="1" dirty="0">
              <a:solidFill>
                <a:srgbClr val="000000"/>
              </a:solidFill>
              <a:latin typeface="Times New Roman"/>
              <a:ea typeface="新細明體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6C045F7-8016-A42E-A0CB-233C2B8ADC6C}"/>
              </a:ext>
            </a:extLst>
          </p:cNvPr>
          <p:cNvSpPr txBox="1"/>
          <p:nvPr/>
        </p:nvSpPr>
        <p:spPr>
          <a:xfrm>
            <a:off x="4706852" y="5005520"/>
            <a:ext cx="504056" cy="2462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1000"/>
            </a:lvl1pPr>
          </a:lstStyle>
          <a:p>
            <a:r>
              <a:rPr lang="en-US" altLang="zh-TW" b="1" dirty="0">
                <a:solidFill>
                  <a:srgbClr val="000000"/>
                </a:solidFill>
                <a:latin typeface="Times New Roman"/>
                <a:ea typeface="新細明體"/>
              </a:rPr>
              <a:t>LOC</a:t>
            </a:r>
            <a:endParaRPr lang="zh-TW" altLang="en-US" b="1" dirty="0">
              <a:solidFill>
                <a:srgbClr val="000000"/>
              </a:solidFill>
              <a:latin typeface="Times New Roman"/>
              <a:ea typeface="新細明體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ACEB117-C3A7-C0A7-1B2B-D57C1FDC7FA4}"/>
              </a:ext>
            </a:extLst>
          </p:cNvPr>
          <p:cNvSpPr txBox="1"/>
          <p:nvPr/>
        </p:nvSpPr>
        <p:spPr>
          <a:xfrm>
            <a:off x="8350485" y="5002118"/>
            <a:ext cx="504056" cy="2462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1000"/>
            </a:lvl1pPr>
          </a:lstStyle>
          <a:p>
            <a:r>
              <a:rPr lang="en-US" altLang="zh-TW" b="1" dirty="0">
                <a:solidFill>
                  <a:srgbClr val="000000"/>
                </a:solidFill>
                <a:latin typeface="Times New Roman"/>
                <a:ea typeface="新細明體"/>
              </a:rPr>
              <a:t>LOC</a:t>
            </a:r>
            <a:endParaRPr lang="zh-TW" altLang="en-US" b="1" dirty="0">
              <a:solidFill>
                <a:srgbClr val="000000"/>
              </a:solidFill>
              <a:latin typeface="Times New Roman"/>
              <a:ea typeface="新細明體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2CFBB1A5-0556-C6EB-FE60-16D42A5B4941}"/>
              </a:ext>
            </a:extLst>
          </p:cNvPr>
          <p:cNvSpPr txBox="1"/>
          <p:nvPr/>
        </p:nvSpPr>
        <p:spPr>
          <a:xfrm>
            <a:off x="4706852" y="5991190"/>
            <a:ext cx="504056" cy="2462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1000"/>
            </a:lvl1pPr>
          </a:lstStyle>
          <a:p>
            <a:r>
              <a:rPr lang="en-US" altLang="zh-TW" b="1" dirty="0">
                <a:solidFill>
                  <a:srgbClr val="000000"/>
                </a:solidFill>
                <a:latin typeface="Times New Roman"/>
                <a:ea typeface="新細明體"/>
              </a:rPr>
              <a:t>LOC</a:t>
            </a:r>
            <a:endParaRPr lang="zh-TW" altLang="en-US" b="1" dirty="0">
              <a:solidFill>
                <a:srgbClr val="000000"/>
              </a:solidFill>
              <a:latin typeface="Times New Roman"/>
              <a:ea typeface="新細明體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CF256B0-BEFB-843E-06DC-36E1D45F7C28}"/>
              </a:ext>
            </a:extLst>
          </p:cNvPr>
          <p:cNvSpPr txBox="1"/>
          <p:nvPr/>
        </p:nvSpPr>
        <p:spPr>
          <a:xfrm>
            <a:off x="8353486" y="5991190"/>
            <a:ext cx="504056" cy="2462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1000"/>
            </a:lvl1pPr>
          </a:lstStyle>
          <a:p>
            <a:r>
              <a:rPr lang="en-US" altLang="zh-TW" b="1" dirty="0">
                <a:solidFill>
                  <a:srgbClr val="000000"/>
                </a:solidFill>
                <a:latin typeface="Times New Roman"/>
                <a:ea typeface="新細明體"/>
              </a:rPr>
              <a:t>LOC</a:t>
            </a:r>
            <a:endParaRPr lang="zh-TW" altLang="en-US" b="1" dirty="0">
              <a:solidFill>
                <a:srgbClr val="000000"/>
              </a:solidFill>
              <a:latin typeface="Times New Roman"/>
              <a:ea typeface="新細明體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AA4F0C8-C6B9-BEC9-71E0-590790E6F49F}"/>
              </a:ext>
            </a:extLst>
          </p:cNvPr>
          <p:cNvSpPr txBox="1"/>
          <p:nvPr/>
        </p:nvSpPr>
        <p:spPr>
          <a:xfrm>
            <a:off x="5960554" y="1882858"/>
            <a:ext cx="504056" cy="2462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1000"/>
            </a:lvl1pPr>
          </a:lstStyle>
          <a:p>
            <a:r>
              <a:rPr lang="en-US" altLang="zh-TW" b="1" dirty="0">
                <a:solidFill>
                  <a:srgbClr val="000000"/>
                </a:solidFill>
                <a:latin typeface="Times New Roman"/>
                <a:ea typeface="新細明體"/>
              </a:rPr>
              <a:t>GS</a:t>
            </a:r>
            <a:endParaRPr lang="zh-TW" altLang="en-US" b="1" dirty="0">
              <a:solidFill>
                <a:srgbClr val="000000"/>
              </a:solidFill>
              <a:latin typeface="Times New Roman"/>
              <a:ea typeface="新細明體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C6F6C120-4032-1555-8DEF-2CC82DAB84CB}"/>
              </a:ext>
            </a:extLst>
          </p:cNvPr>
          <p:cNvSpPr txBox="1"/>
          <p:nvPr/>
        </p:nvSpPr>
        <p:spPr>
          <a:xfrm>
            <a:off x="7154527" y="1879207"/>
            <a:ext cx="504056" cy="2462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1000"/>
            </a:lvl1pPr>
          </a:lstStyle>
          <a:p>
            <a:r>
              <a:rPr lang="en-US" altLang="zh-TW" b="1" dirty="0">
                <a:solidFill>
                  <a:srgbClr val="000000"/>
                </a:solidFill>
                <a:latin typeface="Times New Roman"/>
                <a:ea typeface="新細明體"/>
              </a:rPr>
              <a:t>GS</a:t>
            </a:r>
            <a:endParaRPr lang="zh-TW" altLang="en-US" b="1" dirty="0">
              <a:solidFill>
                <a:srgbClr val="000000"/>
              </a:solidFill>
              <a:latin typeface="Times New Roman"/>
              <a:ea typeface="新細明體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3579DCAB-9785-AA34-473C-14F3DB555291}"/>
              </a:ext>
            </a:extLst>
          </p:cNvPr>
          <p:cNvSpPr txBox="1"/>
          <p:nvPr/>
        </p:nvSpPr>
        <p:spPr>
          <a:xfrm>
            <a:off x="5955568" y="2902210"/>
            <a:ext cx="504056" cy="2462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1000"/>
            </a:lvl1pPr>
          </a:lstStyle>
          <a:p>
            <a:r>
              <a:rPr lang="en-US" altLang="zh-TW" b="1" dirty="0">
                <a:solidFill>
                  <a:srgbClr val="000000"/>
                </a:solidFill>
                <a:latin typeface="Times New Roman"/>
                <a:ea typeface="新細明體"/>
              </a:rPr>
              <a:t>GS</a:t>
            </a:r>
            <a:endParaRPr lang="zh-TW" altLang="en-US" b="1" dirty="0">
              <a:solidFill>
                <a:srgbClr val="000000"/>
              </a:solidFill>
              <a:latin typeface="Times New Roman"/>
              <a:ea typeface="新細明體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FDD16250-F440-4346-D855-A30D2C5069B3}"/>
              </a:ext>
            </a:extLst>
          </p:cNvPr>
          <p:cNvSpPr txBox="1"/>
          <p:nvPr/>
        </p:nvSpPr>
        <p:spPr>
          <a:xfrm>
            <a:off x="7154527" y="2902252"/>
            <a:ext cx="504056" cy="2462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1000"/>
            </a:lvl1pPr>
          </a:lstStyle>
          <a:p>
            <a:r>
              <a:rPr lang="en-US" altLang="zh-TW" b="1" dirty="0">
                <a:solidFill>
                  <a:srgbClr val="000000"/>
                </a:solidFill>
                <a:latin typeface="Times New Roman"/>
                <a:ea typeface="新細明體"/>
              </a:rPr>
              <a:t>GS</a:t>
            </a:r>
            <a:endParaRPr lang="zh-TW" altLang="en-US" b="1" dirty="0">
              <a:solidFill>
                <a:srgbClr val="000000"/>
              </a:solidFill>
              <a:latin typeface="Times New Roman"/>
              <a:ea typeface="新細明體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88A992E-2A65-5F9E-3C6D-B94C5028CE93}"/>
              </a:ext>
            </a:extLst>
          </p:cNvPr>
          <p:cNvSpPr txBox="1"/>
          <p:nvPr/>
        </p:nvSpPr>
        <p:spPr>
          <a:xfrm>
            <a:off x="5955568" y="5005520"/>
            <a:ext cx="504056" cy="2462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1000"/>
            </a:lvl1pPr>
          </a:lstStyle>
          <a:p>
            <a:r>
              <a:rPr lang="en-US" altLang="zh-TW" b="1" dirty="0">
                <a:solidFill>
                  <a:srgbClr val="000000"/>
                </a:solidFill>
                <a:latin typeface="Times New Roman"/>
                <a:ea typeface="新細明體"/>
              </a:rPr>
              <a:t>GS</a:t>
            </a:r>
            <a:endParaRPr lang="zh-TW" altLang="en-US" b="1" dirty="0">
              <a:solidFill>
                <a:srgbClr val="000000"/>
              </a:solidFill>
              <a:latin typeface="Times New Roman"/>
              <a:ea typeface="新細明體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EF05BD81-6982-E895-9FA9-0F11904C4586}"/>
              </a:ext>
            </a:extLst>
          </p:cNvPr>
          <p:cNvSpPr txBox="1"/>
          <p:nvPr/>
        </p:nvSpPr>
        <p:spPr>
          <a:xfrm>
            <a:off x="7154527" y="5004106"/>
            <a:ext cx="504056" cy="2462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1000"/>
            </a:lvl1pPr>
          </a:lstStyle>
          <a:p>
            <a:r>
              <a:rPr lang="en-US" altLang="zh-TW" b="1" dirty="0">
                <a:solidFill>
                  <a:srgbClr val="000000"/>
                </a:solidFill>
                <a:latin typeface="Times New Roman"/>
                <a:ea typeface="新細明體"/>
              </a:rPr>
              <a:t>GS</a:t>
            </a:r>
            <a:endParaRPr lang="zh-TW" altLang="en-US" b="1" dirty="0">
              <a:solidFill>
                <a:srgbClr val="000000"/>
              </a:solidFill>
              <a:latin typeface="Times New Roman"/>
              <a:ea typeface="新細明體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FDDDCBED-4EBD-D68C-C0EE-FD4D99B5B7F2}"/>
              </a:ext>
            </a:extLst>
          </p:cNvPr>
          <p:cNvSpPr txBox="1"/>
          <p:nvPr/>
        </p:nvSpPr>
        <p:spPr>
          <a:xfrm>
            <a:off x="5955568" y="5991189"/>
            <a:ext cx="504056" cy="2462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1000"/>
            </a:lvl1pPr>
          </a:lstStyle>
          <a:p>
            <a:r>
              <a:rPr lang="en-US" altLang="zh-TW" b="1" dirty="0">
                <a:solidFill>
                  <a:srgbClr val="000000"/>
                </a:solidFill>
                <a:latin typeface="Times New Roman"/>
                <a:ea typeface="新細明體"/>
              </a:rPr>
              <a:t>GS</a:t>
            </a:r>
            <a:endParaRPr lang="zh-TW" altLang="en-US" b="1" dirty="0">
              <a:solidFill>
                <a:srgbClr val="000000"/>
              </a:solidFill>
              <a:latin typeface="Times New Roman"/>
              <a:ea typeface="新細明體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B2EDF189-F449-6507-67A3-B3DC3A03E789}"/>
              </a:ext>
            </a:extLst>
          </p:cNvPr>
          <p:cNvSpPr txBox="1"/>
          <p:nvPr/>
        </p:nvSpPr>
        <p:spPr>
          <a:xfrm>
            <a:off x="7154527" y="5991189"/>
            <a:ext cx="504056" cy="2462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1000"/>
            </a:lvl1pPr>
          </a:lstStyle>
          <a:p>
            <a:r>
              <a:rPr lang="en-US" altLang="zh-TW" b="1" dirty="0">
                <a:solidFill>
                  <a:srgbClr val="000000"/>
                </a:solidFill>
                <a:latin typeface="Times New Roman"/>
                <a:ea typeface="新細明體"/>
              </a:rPr>
              <a:t>GS</a:t>
            </a:r>
            <a:endParaRPr lang="zh-TW" altLang="en-US" b="1" dirty="0">
              <a:solidFill>
                <a:srgbClr val="000000"/>
              </a:solidFill>
              <a:latin typeface="Times New Roman"/>
              <a:ea typeface="新細明體"/>
            </a:endParaRP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2E8CA6DA-10E4-64D2-3B2A-A17FF898E2E9}"/>
              </a:ext>
            </a:extLst>
          </p:cNvPr>
          <p:cNvGrpSpPr/>
          <p:nvPr/>
        </p:nvGrpSpPr>
        <p:grpSpPr>
          <a:xfrm>
            <a:off x="6520362" y="3503566"/>
            <a:ext cx="527709" cy="431130"/>
            <a:chOff x="4446812" y="4007524"/>
            <a:chExt cx="527709" cy="431130"/>
          </a:xfrm>
        </p:grpSpPr>
        <p:sp>
          <p:nvSpPr>
            <p:cNvPr id="24" name="橢圓 23">
              <a:extLst>
                <a:ext uri="{FF2B5EF4-FFF2-40B4-BE49-F238E27FC236}">
                  <a16:creationId xmlns:a16="http://schemas.microsoft.com/office/drawing/2014/main" id="{E46DCE3A-BD57-B6B3-B79E-41F36D495084}"/>
                </a:ext>
              </a:extLst>
            </p:cNvPr>
            <p:cNvSpPr/>
            <p:nvPr/>
          </p:nvSpPr>
          <p:spPr bwMode="auto">
            <a:xfrm>
              <a:off x="4477952" y="4007524"/>
              <a:ext cx="432048" cy="431130"/>
            </a:xfrm>
            <a:prstGeom prst="ellipse">
              <a:avLst/>
            </a:prstGeom>
            <a:ln cmpd="thickThin">
              <a:prstDash val="soli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zh-TW" altLang="en-US" sz="1000" b="1">
                <a:solidFill>
                  <a:srgbClr val="000000"/>
                </a:solidFill>
                <a:latin typeface="Times New Roman"/>
                <a:ea typeface="新細明體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E90EEE62-494B-3045-C704-77BD0B9CB25A}"/>
                </a:ext>
              </a:extLst>
            </p:cNvPr>
            <p:cNvSpPr txBox="1"/>
            <p:nvPr/>
          </p:nvSpPr>
          <p:spPr>
            <a:xfrm>
              <a:off x="4446812" y="4102858"/>
              <a:ext cx="52770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000" b="1" dirty="0">
                  <a:solidFill>
                    <a:srgbClr val="000000"/>
                  </a:solidFill>
                </a:rPr>
                <a:t>ATCT</a:t>
              </a:r>
              <a:endParaRPr lang="zh-TW" altLang="en-US" sz="10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AB0EC9E4-1A7B-4DC9-3181-BF721D2F569F}"/>
              </a:ext>
            </a:extLst>
          </p:cNvPr>
          <p:cNvGrpSpPr/>
          <p:nvPr/>
        </p:nvGrpSpPr>
        <p:grpSpPr>
          <a:xfrm>
            <a:off x="3359697" y="3535685"/>
            <a:ext cx="585417" cy="393179"/>
            <a:chOff x="1286147" y="4039642"/>
            <a:chExt cx="585417" cy="393179"/>
          </a:xfrm>
        </p:grpSpPr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CEADECBC-1ACE-E65A-FD12-4A992EC4CD20}"/>
                </a:ext>
              </a:extLst>
            </p:cNvPr>
            <p:cNvSpPr/>
            <p:nvPr/>
          </p:nvSpPr>
          <p:spPr bwMode="auto">
            <a:xfrm>
              <a:off x="1331640" y="4039642"/>
              <a:ext cx="504056" cy="246221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zh-TW" altLang="en-US" sz="1000" b="1">
                <a:solidFill>
                  <a:srgbClr val="000000"/>
                </a:solidFill>
                <a:latin typeface="Times New Roman"/>
                <a:ea typeface="新細明體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48106E49-F622-FD4E-E023-2A68883403A9}"/>
                </a:ext>
              </a:extLst>
            </p:cNvPr>
            <p:cNvSpPr txBox="1"/>
            <p:nvPr/>
          </p:nvSpPr>
          <p:spPr>
            <a:xfrm>
              <a:off x="1286147" y="4063489"/>
              <a:ext cx="5854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600" b="1" dirty="0">
                  <a:solidFill>
                    <a:srgbClr val="000000"/>
                  </a:solidFill>
                </a:rPr>
                <a:t>RTR</a:t>
              </a:r>
            </a:p>
            <a:p>
              <a:pPr algn="ctr"/>
              <a:r>
                <a:rPr lang="en-US" altLang="zh-TW" sz="600" b="1" dirty="0">
                  <a:solidFill>
                    <a:srgbClr val="000000"/>
                  </a:solidFill>
                </a:rPr>
                <a:t>Redundant</a:t>
              </a:r>
            </a:p>
            <a:p>
              <a:pPr algn="ctr"/>
              <a:r>
                <a:rPr lang="en-US" altLang="zh-TW" sz="600" b="1" dirty="0">
                  <a:solidFill>
                    <a:srgbClr val="000000"/>
                  </a:solidFill>
                </a:rPr>
                <a:t>Nodes</a:t>
              </a:r>
              <a:endParaRPr lang="zh-TW" altLang="en-US" sz="6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B061B8B9-399A-B62A-928D-EC8D5081144F}"/>
              </a:ext>
            </a:extLst>
          </p:cNvPr>
          <p:cNvGrpSpPr/>
          <p:nvPr/>
        </p:nvGrpSpPr>
        <p:grpSpPr>
          <a:xfrm>
            <a:off x="9725579" y="3501106"/>
            <a:ext cx="664387" cy="522318"/>
            <a:chOff x="7652029" y="4005064"/>
            <a:chExt cx="664387" cy="522318"/>
          </a:xfrm>
        </p:grpSpPr>
        <p:sp>
          <p:nvSpPr>
            <p:cNvPr id="30" name="菱形 29">
              <a:extLst>
                <a:ext uri="{FF2B5EF4-FFF2-40B4-BE49-F238E27FC236}">
                  <a16:creationId xmlns:a16="http://schemas.microsoft.com/office/drawing/2014/main" id="{6D4E973A-A247-D0D3-BC44-218EEF28EEFE}"/>
                </a:ext>
              </a:extLst>
            </p:cNvPr>
            <p:cNvSpPr/>
            <p:nvPr/>
          </p:nvSpPr>
          <p:spPr bwMode="auto">
            <a:xfrm>
              <a:off x="7652029" y="4005064"/>
              <a:ext cx="664387" cy="489109"/>
            </a:xfrm>
            <a:prstGeom prst="diamond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zh-TW" altLang="en-US" sz="1000" b="1">
                <a:solidFill>
                  <a:srgbClr val="000000"/>
                </a:solidFill>
                <a:latin typeface="Times New Roman"/>
                <a:ea typeface="新細明體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AB2ED477-98AB-4221-4377-2E62A9A44A58}"/>
                </a:ext>
              </a:extLst>
            </p:cNvPr>
            <p:cNvSpPr txBox="1"/>
            <p:nvPr/>
          </p:nvSpPr>
          <p:spPr>
            <a:xfrm>
              <a:off x="7737007" y="4158050"/>
              <a:ext cx="5148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600" b="1" dirty="0">
                  <a:solidFill>
                    <a:srgbClr val="000000"/>
                  </a:solidFill>
                </a:rPr>
                <a:t>TRACON</a:t>
              </a:r>
            </a:p>
            <a:p>
              <a:pPr algn="ctr"/>
              <a:r>
                <a:rPr lang="en-US" altLang="zh-TW" sz="600" b="1" dirty="0">
                  <a:solidFill>
                    <a:srgbClr val="000000"/>
                  </a:solidFill>
                </a:rPr>
                <a:t>Multiple</a:t>
              </a:r>
            </a:p>
            <a:p>
              <a:pPr algn="ctr"/>
              <a:r>
                <a:rPr lang="en-US" altLang="zh-TW" sz="600" b="1" dirty="0">
                  <a:solidFill>
                    <a:srgbClr val="000000"/>
                  </a:solidFill>
                </a:rPr>
                <a:t>Nodes</a:t>
              </a:r>
              <a:endParaRPr lang="zh-TW" altLang="en-US" sz="600" b="1" dirty="0">
                <a:solidFill>
                  <a:srgbClr val="000000"/>
                </a:solidFill>
              </a:endParaRPr>
            </a:p>
          </p:txBody>
        </p:sp>
      </p:grpSp>
      <p:cxnSp>
        <p:nvCxnSpPr>
          <p:cNvPr id="32" name="肘形接點 159">
            <a:extLst>
              <a:ext uri="{FF2B5EF4-FFF2-40B4-BE49-F238E27FC236}">
                <a16:creationId xmlns:a16="http://schemas.microsoft.com/office/drawing/2014/main" id="{AD82CA32-D34F-93FE-C663-AEF774B0FC06}"/>
              </a:ext>
            </a:extLst>
          </p:cNvPr>
          <p:cNvCxnSpPr>
            <a:stCxn id="24" idx="6"/>
            <a:endCxn id="37" idx="6"/>
          </p:cNvCxnSpPr>
          <p:nvPr/>
        </p:nvCxnSpPr>
        <p:spPr bwMode="auto">
          <a:xfrm flipV="1">
            <a:off x="6983550" y="1801655"/>
            <a:ext cx="1651935" cy="1917476"/>
          </a:xfrm>
          <a:prstGeom prst="bentConnector3">
            <a:avLst>
              <a:gd name="adj1" fmla="val 141515"/>
            </a:avLst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弧形接點 164">
            <a:extLst>
              <a:ext uri="{FF2B5EF4-FFF2-40B4-BE49-F238E27FC236}">
                <a16:creationId xmlns:a16="http://schemas.microsoft.com/office/drawing/2014/main" id="{5E41CAB9-BDBB-687C-228E-E11BDE18DD03}"/>
              </a:ext>
            </a:extLst>
          </p:cNvPr>
          <p:cNvCxnSpPr>
            <a:stCxn id="24" idx="0"/>
          </p:cNvCxnSpPr>
          <p:nvPr/>
        </p:nvCxnSpPr>
        <p:spPr bwMode="auto">
          <a:xfrm>
            <a:off x="6753634" y="3503565"/>
            <a:ext cx="914400" cy="914400"/>
          </a:xfrm>
          <a:prstGeom prst="curvedConnector3">
            <a:avLst/>
          </a:prstGeom>
          <a:noFill/>
          <a:ln>
            <a:noFill/>
            <a:headEnd type="triangle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肘形接點 175">
            <a:extLst>
              <a:ext uri="{FF2B5EF4-FFF2-40B4-BE49-F238E27FC236}">
                <a16:creationId xmlns:a16="http://schemas.microsoft.com/office/drawing/2014/main" id="{1C19F4F3-81E7-52D1-ED6E-FA00A1B70D24}"/>
              </a:ext>
            </a:extLst>
          </p:cNvPr>
          <p:cNvCxnSpPr>
            <a:stCxn id="24" idx="0"/>
            <a:endCxn id="7" idx="1"/>
          </p:cNvCxnSpPr>
          <p:nvPr/>
        </p:nvCxnSpPr>
        <p:spPr bwMode="auto">
          <a:xfrm rot="16200000" flipV="1">
            <a:off x="4988248" y="1724288"/>
            <a:ext cx="1497885" cy="2060673"/>
          </a:xfrm>
          <a:prstGeom prst="bentConnector4">
            <a:avLst>
              <a:gd name="adj1" fmla="val 9963"/>
              <a:gd name="adj2" fmla="val 120338"/>
            </a:avLst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肘形接點 179">
            <a:extLst>
              <a:ext uri="{FF2B5EF4-FFF2-40B4-BE49-F238E27FC236}">
                <a16:creationId xmlns:a16="http://schemas.microsoft.com/office/drawing/2014/main" id="{5AD4B5E7-26BA-CFF2-D691-B83992337274}"/>
              </a:ext>
            </a:extLst>
          </p:cNvPr>
          <p:cNvCxnSpPr>
            <a:stCxn id="37" idx="2"/>
            <a:endCxn id="16" idx="3"/>
          </p:cNvCxnSpPr>
          <p:nvPr/>
        </p:nvCxnSpPr>
        <p:spPr bwMode="auto">
          <a:xfrm rot="10800000" flipV="1">
            <a:off x="7658583" y="1801655"/>
            <a:ext cx="931182" cy="200662"/>
          </a:xfrm>
          <a:prstGeom prst="bentConnector3">
            <a:avLst>
              <a:gd name="adj1" fmla="val 50000"/>
            </a:avLst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肘形接點 180">
            <a:extLst>
              <a:ext uri="{FF2B5EF4-FFF2-40B4-BE49-F238E27FC236}">
                <a16:creationId xmlns:a16="http://schemas.microsoft.com/office/drawing/2014/main" id="{B2AD9D33-710B-85CF-D425-DD5983D6166E}"/>
              </a:ext>
            </a:extLst>
          </p:cNvPr>
          <p:cNvCxnSpPr>
            <a:stCxn id="24" idx="6"/>
            <a:endCxn id="41" idx="2"/>
          </p:cNvCxnSpPr>
          <p:nvPr/>
        </p:nvCxnSpPr>
        <p:spPr bwMode="auto">
          <a:xfrm flipV="1">
            <a:off x="6983550" y="3478247"/>
            <a:ext cx="984433" cy="240884"/>
          </a:xfrm>
          <a:prstGeom prst="bentConnector3">
            <a:avLst>
              <a:gd name="adj1" fmla="val 34519"/>
            </a:avLst>
          </a:prstGeom>
          <a:noFill/>
          <a:ln w="15875" cap="flat" cmpd="sng" algn="ctr">
            <a:solidFill>
              <a:srgbClr val="6600CC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" name="流程圖: 接點 36">
            <a:extLst>
              <a:ext uri="{FF2B5EF4-FFF2-40B4-BE49-F238E27FC236}">
                <a16:creationId xmlns:a16="http://schemas.microsoft.com/office/drawing/2014/main" id="{3F1FE4E2-2C7D-05BD-8361-54CD68CEB4CA}"/>
              </a:ext>
            </a:extLst>
          </p:cNvPr>
          <p:cNvSpPr/>
          <p:nvPr/>
        </p:nvSpPr>
        <p:spPr bwMode="auto">
          <a:xfrm>
            <a:off x="8589766" y="1778796"/>
            <a:ext cx="45719" cy="45719"/>
          </a:xfrm>
          <a:prstGeom prst="flowChartConnector">
            <a:avLst/>
          </a:prstGeom>
          <a:solidFill>
            <a:srgbClr val="00B0F0"/>
          </a:solidFill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zh-TW" altLang="en-US" b="1">
              <a:solidFill>
                <a:srgbClr val="000000"/>
              </a:solidFill>
              <a:ea typeface="新細明體" pitchFamily="18" charset="-120"/>
            </a:endParaRPr>
          </a:p>
        </p:txBody>
      </p:sp>
      <p:cxnSp>
        <p:nvCxnSpPr>
          <p:cNvPr id="38" name="肘形接點 207">
            <a:extLst>
              <a:ext uri="{FF2B5EF4-FFF2-40B4-BE49-F238E27FC236}">
                <a16:creationId xmlns:a16="http://schemas.microsoft.com/office/drawing/2014/main" id="{03EE589C-11A2-ACF6-A84D-F42CDAE39E74}"/>
              </a:ext>
            </a:extLst>
          </p:cNvPr>
          <p:cNvCxnSpPr>
            <a:stCxn id="7" idx="3"/>
            <a:endCxn id="39" idx="2"/>
          </p:cNvCxnSpPr>
          <p:nvPr/>
        </p:nvCxnSpPr>
        <p:spPr bwMode="auto">
          <a:xfrm flipV="1">
            <a:off x="5210909" y="1795775"/>
            <a:ext cx="930585" cy="209907"/>
          </a:xfrm>
          <a:prstGeom prst="bentConnector3">
            <a:avLst>
              <a:gd name="adj1" fmla="val 50000"/>
            </a:avLst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" name="流程圖: 接點 38">
            <a:extLst>
              <a:ext uri="{FF2B5EF4-FFF2-40B4-BE49-F238E27FC236}">
                <a16:creationId xmlns:a16="http://schemas.microsoft.com/office/drawing/2014/main" id="{5F58CF12-2E92-9607-3C0B-B47D4D774399}"/>
              </a:ext>
            </a:extLst>
          </p:cNvPr>
          <p:cNvSpPr/>
          <p:nvPr/>
        </p:nvSpPr>
        <p:spPr bwMode="auto">
          <a:xfrm>
            <a:off x="6141494" y="1772915"/>
            <a:ext cx="45719" cy="45719"/>
          </a:xfrm>
          <a:prstGeom prst="flowChartConnector">
            <a:avLst/>
          </a:prstGeom>
          <a:solidFill>
            <a:srgbClr val="00B0F0"/>
          </a:solidFill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zh-TW" altLang="en-US" b="1">
              <a:solidFill>
                <a:srgbClr val="000000"/>
              </a:solidFill>
              <a:ea typeface="新細明體" pitchFamily="18" charset="-120"/>
            </a:endParaRPr>
          </a:p>
        </p:txBody>
      </p:sp>
      <p:cxnSp>
        <p:nvCxnSpPr>
          <p:cNvPr id="40" name="肘形接點 212">
            <a:extLst>
              <a:ext uri="{FF2B5EF4-FFF2-40B4-BE49-F238E27FC236}">
                <a16:creationId xmlns:a16="http://schemas.microsoft.com/office/drawing/2014/main" id="{83F22E34-AC14-08BE-46D2-49C486F24752}"/>
              </a:ext>
            </a:extLst>
          </p:cNvPr>
          <p:cNvCxnSpPr>
            <a:stCxn id="16" idx="1"/>
            <a:endCxn id="39" idx="6"/>
          </p:cNvCxnSpPr>
          <p:nvPr/>
        </p:nvCxnSpPr>
        <p:spPr bwMode="auto">
          <a:xfrm rot="10800000">
            <a:off x="6187214" y="1795776"/>
            <a:ext cx="967315" cy="206543"/>
          </a:xfrm>
          <a:prstGeom prst="bentConnector3">
            <a:avLst>
              <a:gd name="adj1" fmla="val 45077"/>
            </a:avLst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" name="流程圖: 接點 40">
            <a:extLst>
              <a:ext uri="{FF2B5EF4-FFF2-40B4-BE49-F238E27FC236}">
                <a16:creationId xmlns:a16="http://schemas.microsoft.com/office/drawing/2014/main" id="{604A5D2F-B355-E8E4-E869-CC3BDE33054D}"/>
              </a:ext>
            </a:extLst>
          </p:cNvPr>
          <p:cNvSpPr/>
          <p:nvPr/>
        </p:nvSpPr>
        <p:spPr bwMode="auto">
          <a:xfrm>
            <a:off x="7967983" y="3455388"/>
            <a:ext cx="45719" cy="45719"/>
          </a:xfrm>
          <a:prstGeom prst="flowChartConnector">
            <a:avLst/>
          </a:prstGeom>
          <a:solidFill>
            <a:srgbClr val="6600CC"/>
          </a:solidFill>
          <a:ln w="15875" cap="flat" cmpd="sng" algn="ctr">
            <a:solidFill>
              <a:srgbClr val="66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zh-TW" altLang="en-US" b="1">
              <a:solidFill>
                <a:srgbClr val="000000"/>
              </a:solidFill>
              <a:ea typeface="新細明體" pitchFamily="18" charset="-120"/>
            </a:endParaRPr>
          </a:p>
        </p:txBody>
      </p:sp>
      <p:cxnSp>
        <p:nvCxnSpPr>
          <p:cNvPr id="42" name="肘形接點 232">
            <a:extLst>
              <a:ext uri="{FF2B5EF4-FFF2-40B4-BE49-F238E27FC236}">
                <a16:creationId xmlns:a16="http://schemas.microsoft.com/office/drawing/2014/main" id="{CFE4993C-5027-9503-81A2-5221E5FC91AA}"/>
              </a:ext>
            </a:extLst>
          </p:cNvPr>
          <p:cNvCxnSpPr>
            <a:stCxn id="10" idx="2"/>
            <a:endCxn id="41" idx="6"/>
          </p:cNvCxnSpPr>
          <p:nvPr/>
        </p:nvCxnSpPr>
        <p:spPr bwMode="auto">
          <a:xfrm rot="5400000">
            <a:off x="8144096" y="3019828"/>
            <a:ext cx="328025" cy="588812"/>
          </a:xfrm>
          <a:prstGeom prst="bentConnector2">
            <a:avLst/>
          </a:prstGeom>
          <a:noFill/>
          <a:ln w="15875" cap="flat" cmpd="sng" algn="ctr">
            <a:solidFill>
              <a:srgbClr val="6600CC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直線單箭頭接點 42">
            <a:extLst>
              <a:ext uri="{FF2B5EF4-FFF2-40B4-BE49-F238E27FC236}">
                <a16:creationId xmlns:a16="http://schemas.microsoft.com/office/drawing/2014/main" id="{339D008A-0FEB-E9B3-5229-5993B0F7A82A}"/>
              </a:ext>
            </a:extLst>
          </p:cNvPr>
          <p:cNvCxnSpPr>
            <a:stCxn id="18" idx="3"/>
            <a:endCxn id="10" idx="1"/>
          </p:cNvCxnSpPr>
          <p:nvPr/>
        </p:nvCxnSpPr>
        <p:spPr bwMode="auto">
          <a:xfrm>
            <a:off x="7658583" y="3025362"/>
            <a:ext cx="691902" cy="1750"/>
          </a:xfrm>
          <a:prstGeom prst="straightConnector1">
            <a:avLst/>
          </a:prstGeom>
          <a:noFill/>
          <a:ln w="15875" cap="flat" cmpd="sng" algn="ctr">
            <a:solidFill>
              <a:srgbClr val="6600CC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直線單箭頭接點 43">
            <a:extLst>
              <a:ext uri="{FF2B5EF4-FFF2-40B4-BE49-F238E27FC236}">
                <a16:creationId xmlns:a16="http://schemas.microsoft.com/office/drawing/2014/main" id="{71127B09-1E81-97DC-657A-1D2F633D04EB}"/>
              </a:ext>
            </a:extLst>
          </p:cNvPr>
          <p:cNvCxnSpPr>
            <a:stCxn id="17" idx="3"/>
            <a:endCxn id="18" idx="1"/>
          </p:cNvCxnSpPr>
          <p:nvPr/>
        </p:nvCxnSpPr>
        <p:spPr bwMode="auto">
          <a:xfrm>
            <a:off x="6459625" y="3025320"/>
            <a:ext cx="694903" cy="42"/>
          </a:xfrm>
          <a:prstGeom prst="straightConnector1">
            <a:avLst/>
          </a:prstGeom>
          <a:noFill/>
          <a:ln w="15875" cap="flat" cmpd="sng" algn="ctr">
            <a:solidFill>
              <a:srgbClr val="6600CC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直線單箭頭接點 44">
            <a:extLst>
              <a:ext uri="{FF2B5EF4-FFF2-40B4-BE49-F238E27FC236}">
                <a16:creationId xmlns:a16="http://schemas.microsoft.com/office/drawing/2014/main" id="{E09A99F3-8400-79C1-7DF1-2F38E483FCFB}"/>
              </a:ext>
            </a:extLst>
          </p:cNvPr>
          <p:cNvCxnSpPr>
            <a:stCxn id="9" idx="3"/>
            <a:endCxn id="17" idx="1"/>
          </p:cNvCxnSpPr>
          <p:nvPr/>
        </p:nvCxnSpPr>
        <p:spPr bwMode="auto">
          <a:xfrm flipV="1">
            <a:off x="5210908" y="3025320"/>
            <a:ext cx="744660" cy="5194"/>
          </a:xfrm>
          <a:prstGeom prst="straightConnector1">
            <a:avLst/>
          </a:prstGeom>
          <a:noFill/>
          <a:ln w="15875" cap="flat" cmpd="sng" algn="ctr">
            <a:solidFill>
              <a:srgbClr val="6600CC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6" name="流程圖: 接點 45">
            <a:extLst>
              <a:ext uri="{FF2B5EF4-FFF2-40B4-BE49-F238E27FC236}">
                <a16:creationId xmlns:a16="http://schemas.microsoft.com/office/drawing/2014/main" id="{E4D708A3-E7F5-4BEA-B3F6-DAC9607978D0}"/>
              </a:ext>
            </a:extLst>
          </p:cNvPr>
          <p:cNvSpPr/>
          <p:nvPr/>
        </p:nvSpPr>
        <p:spPr bwMode="auto">
          <a:xfrm>
            <a:off x="5591719" y="3213075"/>
            <a:ext cx="45719" cy="45719"/>
          </a:xfrm>
          <a:prstGeom prst="flowChartConnector">
            <a:avLst/>
          </a:prstGeom>
          <a:solidFill>
            <a:srgbClr val="6600CC"/>
          </a:solidFill>
          <a:ln w="15875" cap="flat" cmpd="sng" algn="ctr">
            <a:solidFill>
              <a:srgbClr val="66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zh-TW" altLang="en-US" b="1">
              <a:solidFill>
                <a:srgbClr val="000000"/>
              </a:solidFill>
              <a:ea typeface="新細明體" pitchFamily="18" charset="-120"/>
            </a:endParaRPr>
          </a:p>
        </p:txBody>
      </p:sp>
      <p:cxnSp>
        <p:nvCxnSpPr>
          <p:cNvPr id="47" name="肘形接點 252">
            <a:extLst>
              <a:ext uri="{FF2B5EF4-FFF2-40B4-BE49-F238E27FC236}">
                <a16:creationId xmlns:a16="http://schemas.microsoft.com/office/drawing/2014/main" id="{6289AC74-93E0-209D-AA20-A32AAE7D9DCC}"/>
              </a:ext>
            </a:extLst>
          </p:cNvPr>
          <p:cNvCxnSpPr>
            <a:stCxn id="24" idx="0"/>
            <a:endCxn id="46" idx="6"/>
          </p:cNvCxnSpPr>
          <p:nvPr/>
        </p:nvCxnSpPr>
        <p:spPr bwMode="auto">
          <a:xfrm rot="16200000" flipV="1">
            <a:off x="6068665" y="2804706"/>
            <a:ext cx="267632" cy="1130088"/>
          </a:xfrm>
          <a:prstGeom prst="bentConnector2">
            <a:avLst/>
          </a:prstGeom>
          <a:noFill/>
          <a:ln w="15875" cap="flat" cmpd="sng" algn="ctr">
            <a:solidFill>
              <a:srgbClr val="6600CC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8" name="肘形接點 255">
            <a:extLst>
              <a:ext uri="{FF2B5EF4-FFF2-40B4-BE49-F238E27FC236}">
                <a16:creationId xmlns:a16="http://schemas.microsoft.com/office/drawing/2014/main" id="{37833952-1C6A-E57E-9293-ED379A4257FF}"/>
              </a:ext>
            </a:extLst>
          </p:cNvPr>
          <p:cNvCxnSpPr>
            <a:stCxn id="9" idx="1"/>
            <a:endCxn id="46" idx="2"/>
          </p:cNvCxnSpPr>
          <p:nvPr/>
        </p:nvCxnSpPr>
        <p:spPr bwMode="auto">
          <a:xfrm rot="10800000" flipH="1" flipV="1">
            <a:off x="4706852" y="3030514"/>
            <a:ext cx="884866" cy="205420"/>
          </a:xfrm>
          <a:prstGeom prst="bentConnector3">
            <a:avLst>
              <a:gd name="adj1" fmla="val -25834"/>
            </a:avLst>
          </a:prstGeom>
          <a:noFill/>
          <a:ln w="15875" cap="flat" cmpd="sng" algn="ctr">
            <a:solidFill>
              <a:srgbClr val="6600CC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9" name="流程圖: 接點 48">
            <a:extLst>
              <a:ext uri="{FF2B5EF4-FFF2-40B4-BE49-F238E27FC236}">
                <a16:creationId xmlns:a16="http://schemas.microsoft.com/office/drawing/2014/main" id="{5B9A0F8B-C9A8-B452-BA06-AA0BA05EA944}"/>
              </a:ext>
            </a:extLst>
          </p:cNvPr>
          <p:cNvSpPr/>
          <p:nvPr/>
        </p:nvSpPr>
        <p:spPr bwMode="auto">
          <a:xfrm>
            <a:off x="7967983" y="3581499"/>
            <a:ext cx="45719" cy="45719"/>
          </a:xfrm>
          <a:prstGeom prst="flowChartConnector">
            <a:avLst/>
          </a:prstGeom>
          <a:solidFill>
            <a:srgbClr val="008000"/>
          </a:solidFill>
          <a:ln w="15875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zh-TW" altLang="en-US" b="1">
              <a:solidFill>
                <a:srgbClr val="000000"/>
              </a:solidFill>
              <a:ea typeface="新細明體" pitchFamily="18" charset="-120"/>
            </a:endParaRPr>
          </a:p>
        </p:txBody>
      </p:sp>
      <p:cxnSp>
        <p:nvCxnSpPr>
          <p:cNvPr id="50" name="肘形接點 259">
            <a:extLst>
              <a:ext uri="{FF2B5EF4-FFF2-40B4-BE49-F238E27FC236}">
                <a16:creationId xmlns:a16="http://schemas.microsoft.com/office/drawing/2014/main" id="{AE57056B-B891-E26B-38BF-BB871D0A42CD}"/>
              </a:ext>
            </a:extLst>
          </p:cNvPr>
          <p:cNvCxnSpPr>
            <a:stCxn id="24" idx="6"/>
            <a:endCxn id="49" idx="2"/>
          </p:cNvCxnSpPr>
          <p:nvPr/>
        </p:nvCxnSpPr>
        <p:spPr bwMode="auto">
          <a:xfrm flipV="1">
            <a:off x="6983550" y="3604359"/>
            <a:ext cx="984433" cy="114773"/>
          </a:xfrm>
          <a:prstGeom prst="bentConnector3">
            <a:avLst>
              <a:gd name="adj1" fmla="val 50000"/>
            </a:avLst>
          </a:prstGeom>
          <a:noFill/>
          <a:ln w="15875" cap="flat" cmpd="sng" algn="ctr">
            <a:solidFill>
              <a:srgbClr val="00800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肘形接點 265">
            <a:extLst>
              <a:ext uri="{FF2B5EF4-FFF2-40B4-BE49-F238E27FC236}">
                <a16:creationId xmlns:a16="http://schemas.microsoft.com/office/drawing/2014/main" id="{CA6C0AAC-6094-B36F-CDC7-5C4B5039C6A2}"/>
              </a:ext>
            </a:extLst>
          </p:cNvPr>
          <p:cNvCxnSpPr>
            <a:stCxn id="8" idx="3"/>
            <a:endCxn id="49" idx="6"/>
          </p:cNvCxnSpPr>
          <p:nvPr/>
        </p:nvCxnSpPr>
        <p:spPr bwMode="auto">
          <a:xfrm flipH="1">
            <a:off x="8013701" y="2004124"/>
            <a:ext cx="840840" cy="1600234"/>
          </a:xfrm>
          <a:prstGeom prst="bentConnector3">
            <a:avLst>
              <a:gd name="adj1" fmla="val -27187"/>
            </a:avLst>
          </a:prstGeom>
          <a:noFill/>
          <a:ln w="15875" cap="flat" cmpd="sng" algn="ctr">
            <a:solidFill>
              <a:srgbClr val="00800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2" name="流程圖: 接點 51">
            <a:extLst>
              <a:ext uri="{FF2B5EF4-FFF2-40B4-BE49-F238E27FC236}">
                <a16:creationId xmlns:a16="http://schemas.microsoft.com/office/drawing/2014/main" id="{1A520F67-6D7B-35D0-F4B9-C08C773187F5}"/>
              </a:ext>
            </a:extLst>
          </p:cNvPr>
          <p:cNvSpPr/>
          <p:nvPr/>
        </p:nvSpPr>
        <p:spPr bwMode="auto">
          <a:xfrm>
            <a:off x="7383696" y="2183552"/>
            <a:ext cx="45719" cy="45719"/>
          </a:xfrm>
          <a:prstGeom prst="flowChartConnector">
            <a:avLst/>
          </a:prstGeom>
          <a:solidFill>
            <a:srgbClr val="008000"/>
          </a:solidFill>
          <a:ln w="15875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zh-TW" altLang="en-US" b="1">
              <a:solidFill>
                <a:srgbClr val="000000"/>
              </a:solidFill>
              <a:ea typeface="新細明體" pitchFamily="18" charset="-120"/>
            </a:endParaRPr>
          </a:p>
        </p:txBody>
      </p:sp>
      <p:cxnSp>
        <p:nvCxnSpPr>
          <p:cNvPr id="53" name="肘形接點 271">
            <a:extLst>
              <a:ext uri="{FF2B5EF4-FFF2-40B4-BE49-F238E27FC236}">
                <a16:creationId xmlns:a16="http://schemas.microsoft.com/office/drawing/2014/main" id="{42986EF7-94E9-9D37-E0C8-9601154C97AA}"/>
              </a:ext>
            </a:extLst>
          </p:cNvPr>
          <p:cNvCxnSpPr>
            <a:stCxn id="8" idx="1"/>
            <a:endCxn id="52" idx="6"/>
          </p:cNvCxnSpPr>
          <p:nvPr/>
        </p:nvCxnSpPr>
        <p:spPr bwMode="auto">
          <a:xfrm rot="10800000" flipV="1">
            <a:off x="7429416" y="2004124"/>
            <a:ext cx="921071" cy="202287"/>
          </a:xfrm>
          <a:prstGeom prst="bentConnector3">
            <a:avLst>
              <a:gd name="adj1" fmla="val 13289"/>
            </a:avLst>
          </a:prstGeom>
          <a:noFill/>
          <a:ln w="15875" cap="flat" cmpd="sng" algn="ctr">
            <a:solidFill>
              <a:srgbClr val="00800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4" name="肘形接點 278">
            <a:extLst>
              <a:ext uri="{FF2B5EF4-FFF2-40B4-BE49-F238E27FC236}">
                <a16:creationId xmlns:a16="http://schemas.microsoft.com/office/drawing/2014/main" id="{74C09FD7-16F5-173A-BF5A-63CF9B6D1102}"/>
              </a:ext>
            </a:extLst>
          </p:cNvPr>
          <p:cNvCxnSpPr>
            <a:stCxn id="15" idx="3"/>
            <a:endCxn id="52" idx="2"/>
          </p:cNvCxnSpPr>
          <p:nvPr/>
        </p:nvCxnSpPr>
        <p:spPr bwMode="auto">
          <a:xfrm>
            <a:off x="6464611" y="2005969"/>
            <a:ext cx="919085" cy="200443"/>
          </a:xfrm>
          <a:prstGeom prst="bentConnector3">
            <a:avLst>
              <a:gd name="adj1" fmla="val 17873"/>
            </a:avLst>
          </a:prstGeom>
          <a:noFill/>
          <a:ln w="15875" cap="flat" cmpd="sng" algn="ctr">
            <a:solidFill>
              <a:srgbClr val="00800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5" name="流程圖: 接點 54">
            <a:extLst>
              <a:ext uri="{FF2B5EF4-FFF2-40B4-BE49-F238E27FC236}">
                <a16:creationId xmlns:a16="http://schemas.microsoft.com/office/drawing/2014/main" id="{AF3D3FF9-903B-0153-422E-64C955F51654}"/>
              </a:ext>
            </a:extLst>
          </p:cNvPr>
          <p:cNvSpPr/>
          <p:nvPr/>
        </p:nvSpPr>
        <p:spPr bwMode="auto">
          <a:xfrm>
            <a:off x="4911029" y="2187506"/>
            <a:ext cx="45719" cy="45719"/>
          </a:xfrm>
          <a:prstGeom prst="flowChartConnector">
            <a:avLst/>
          </a:prstGeom>
          <a:solidFill>
            <a:srgbClr val="008000"/>
          </a:solidFill>
          <a:ln w="15875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zh-TW" altLang="en-US" b="1">
              <a:solidFill>
                <a:srgbClr val="000000"/>
              </a:solidFill>
              <a:ea typeface="新細明體" pitchFamily="18" charset="-120"/>
            </a:endParaRPr>
          </a:p>
        </p:txBody>
      </p:sp>
      <p:cxnSp>
        <p:nvCxnSpPr>
          <p:cNvPr id="56" name="肘形接點 284">
            <a:extLst>
              <a:ext uri="{FF2B5EF4-FFF2-40B4-BE49-F238E27FC236}">
                <a16:creationId xmlns:a16="http://schemas.microsoft.com/office/drawing/2014/main" id="{F54C7E55-9083-839F-F97E-922A839211C5}"/>
              </a:ext>
            </a:extLst>
          </p:cNvPr>
          <p:cNvCxnSpPr>
            <a:stCxn id="15" idx="1"/>
            <a:endCxn id="55" idx="6"/>
          </p:cNvCxnSpPr>
          <p:nvPr/>
        </p:nvCxnSpPr>
        <p:spPr bwMode="auto">
          <a:xfrm rot="10800000" flipV="1">
            <a:off x="4956749" y="2005968"/>
            <a:ext cx="1003807" cy="204397"/>
          </a:xfrm>
          <a:prstGeom prst="bentConnector3">
            <a:avLst>
              <a:gd name="adj1" fmla="val 16473"/>
            </a:avLst>
          </a:prstGeom>
          <a:noFill/>
          <a:ln w="15875" cap="flat" cmpd="sng" algn="ctr">
            <a:solidFill>
              <a:srgbClr val="00800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肘形接點 288">
            <a:extLst>
              <a:ext uri="{FF2B5EF4-FFF2-40B4-BE49-F238E27FC236}">
                <a16:creationId xmlns:a16="http://schemas.microsoft.com/office/drawing/2014/main" id="{02BCD233-83FE-7D76-915A-8C2615A6FB96}"/>
              </a:ext>
            </a:extLst>
          </p:cNvPr>
          <p:cNvCxnSpPr>
            <a:stCxn id="24" idx="0"/>
            <a:endCxn id="55" idx="2"/>
          </p:cNvCxnSpPr>
          <p:nvPr/>
        </p:nvCxnSpPr>
        <p:spPr bwMode="auto">
          <a:xfrm rot="16200000" flipV="1">
            <a:off x="5192678" y="1928718"/>
            <a:ext cx="1293201" cy="1856497"/>
          </a:xfrm>
          <a:prstGeom prst="bentConnector4">
            <a:avLst>
              <a:gd name="adj1" fmla="val 16095"/>
              <a:gd name="adj2" fmla="val 128732"/>
            </a:avLst>
          </a:prstGeom>
          <a:noFill/>
          <a:ln w="15875" cap="flat" cmpd="sng" algn="ctr">
            <a:solidFill>
              <a:srgbClr val="00800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25ABB249-0030-64B2-34E2-2AA3BD262836}"/>
              </a:ext>
            </a:extLst>
          </p:cNvPr>
          <p:cNvGrpSpPr/>
          <p:nvPr/>
        </p:nvGrpSpPr>
        <p:grpSpPr>
          <a:xfrm>
            <a:off x="5432953" y="3531919"/>
            <a:ext cx="585417" cy="396842"/>
            <a:chOff x="3359403" y="4035877"/>
            <a:chExt cx="585417" cy="396842"/>
          </a:xfrm>
        </p:grpSpPr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11B08C72-71E2-2E5C-E672-4A31BB5ABCF1}"/>
                </a:ext>
              </a:extLst>
            </p:cNvPr>
            <p:cNvSpPr/>
            <p:nvPr/>
          </p:nvSpPr>
          <p:spPr bwMode="auto">
            <a:xfrm>
              <a:off x="3404623" y="4035877"/>
              <a:ext cx="504056" cy="246221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zh-TW" altLang="en-US" sz="1000" b="1">
                <a:solidFill>
                  <a:srgbClr val="000000"/>
                </a:solidFill>
                <a:latin typeface="Times New Roman"/>
                <a:ea typeface="新細明體"/>
              </a:endParaRPr>
            </a:p>
          </p:txBody>
        </p:sp>
        <p:sp>
          <p:nvSpPr>
            <p:cNvPr id="60" name="文字方塊 59">
              <a:extLst>
                <a:ext uri="{FF2B5EF4-FFF2-40B4-BE49-F238E27FC236}">
                  <a16:creationId xmlns:a16="http://schemas.microsoft.com/office/drawing/2014/main" id="{215C5A80-549A-B149-61D8-AB4CA09E6378}"/>
                </a:ext>
              </a:extLst>
            </p:cNvPr>
            <p:cNvSpPr txBox="1"/>
            <p:nvPr/>
          </p:nvSpPr>
          <p:spPr>
            <a:xfrm>
              <a:off x="3359403" y="4063387"/>
              <a:ext cx="5854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600" b="1" dirty="0">
                  <a:solidFill>
                    <a:srgbClr val="000000"/>
                  </a:solidFill>
                </a:rPr>
                <a:t>ASR</a:t>
              </a:r>
            </a:p>
            <a:p>
              <a:pPr algn="ctr"/>
              <a:r>
                <a:rPr lang="en-US" altLang="zh-TW" sz="600" b="1" dirty="0">
                  <a:solidFill>
                    <a:srgbClr val="000000"/>
                  </a:solidFill>
                </a:rPr>
                <a:t>Redundant</a:t>
              </a:r>
            </a:p>
            <a:p>
              <a:pPr algn="ctr"/>
              <a:r>
                <a:rPr lang="en-US" altLang="zh-TW" sz="600" b="1" dirty="0">
                  <a:solidFill>
                    <a:srgbClr val="000000"/>
                  </a:solidFill>
                </a:rPr>
                <a:t>Nodes</a:t>
              </a:r>
              <a:endParaRPr lang="zh-TW" altLang="en-US" sz="600" b="1" dirty="0">
                <a:solidFill>
                  <a:srgbClr val="000000"/>
                </a:solidFill>
              </a:endParaRPr>
            </a:p>
          </p:txBody>
        </p:sp>
      </p:grpSp>
      <p:cxnSp>
        <p:nvCxnSpPr>
          <p:cNvPr id="61" name="肘形接點 303">
            <a:extLst>
              <a:ext uri="{FF2B5EF4-FFF2-40B4-BE49-F238E27FC236}">
                <a16:creationId xmlns:a16="http://schemas.microsoft.com/office/drawing/2014/main" id="{5879E9F2-0517-27B9-FB54-0D3534E37FC5}"/>
              </a:ext>
            </a:extLst>
          </p:cNvPr>
          <p:cNvCxnSpPr>
            <a:stCxn id="24" idx="0"/>
            <a:endCxn id="27" idx="0"/>
          </p:cNvCxnSpPr>
          <p:nvPr/>
        </p:nvCxnSpPr>
        <p:spPr bwMode="auto">
          <a:xfrm rot="16200000" flipH="1" flipV="1">
            <a:off x="5196312" y="1964471"/>
            <a:ext cx="32118" cy="3110308"/>
          </a:xfrm>
          <a:prstGeom prst="bentConnector3">
            <a:avLst>
              <a:gd name="adj1" fmla="val -711750"/>
            </a:avLst>
          </a:prstGeom>
          <a:noFill/>
          <a:ln w="15875" cap="flat" cmpd="sng" algn="ctr">
            <a:solidFill>
              <a:srgbClr val="5F5F5F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肘形接點 310">
            <a:extLst>
              <a:ext uri="{FF2B5EF4-FFF2-40B4-BE49-F238E27FC236}">
                <a16:creationId xmlns:a16="http://schemas.microsoft.com/office/drawing/2014/main" id="{CAF712AF-8013-4E8A-1311-BA68C2D46650}"/>
              </a:ext>
            </a:extLst>
          </p:cNvPr>
          <p:cNvCxnSpPr>
            <a:stCxn id="24" idx="2"/>
            <a:endCxn id="27" idx="2"/>
          </p:cNvCxnSpPr>
          <p:nvPr/>
        </p:nvCxnSpPr>
        <p:spPr bwMode="auto">
          <a:xfrm rot="10800000" flipV="1">
            <a:off x="3657217" y="3719131"/>
            <a:ext cx="2894284" cy="62774"/>
          </a:xfrm>
          <a:prstGeom prst="bentConnector4">
            <a:avLst>
              <a:gd name="adj1" fmla="val 45646"/>
              <a:gd name="adj2" fmla="val 707562"/>
            </a:avLst>
          </a:prstGeom>
          <a:noFill/>
          <a:ln w="15875" cap="flat" cmpd="sng" algn="ctr">
            <a:solidFill>
              <a:srgbClr val="5F5F5F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肘形接點 316">
            <a:extLst>
              <a:ext uri="{FF2B5EF4-FFF2-40B4-BE49-F238E27FC236}">
                <a16:creationId xmlns:a16="http://schemas.microsoft.com/office/drawing/2014/main" id="{8044826C-C86A-69EC-43C1-0AAD6FE72B00}"/>
              </a:ext>
            </a:extLst>
          </p:cNvPr>
          <p:cNvCxnSpPr>
            <a:stCxn id="24" idx="0"/>
            <a:endCxn id="59" idx="0"/>
          </p:cNvCxnSpPr>
          <p:nvPr/>
        </p:nvCxnSpPr>
        <p:spPr bwMode="auto">
          <a:xfrm rot="16200000" flipH="1" flipV="1">
            <a:off x="6234687" y="2999080"/>
            <a:ext cx="28353" cy="1037325"/>
          </a:xfrm>
          <a:prstGeom prst="bentConnector3">
            <a:avLst>
              <a:gd name="adj1" fmla="val -806264"/>
            </a:avLst>
          </a:prstGeom>
          <a:noFill/>
          <a:ln w="15875" cap="flat" cmpd="sng" algn="ctr">
            <a:solidFill>
              <a:srgbClr val="003366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" name="直線單箭頭接點 63">
            <a:extLst>
              <a:ext uri="{FF2B5EF4-FFF2-40B4-BE49-F238E27FC236}">
                <a16:creationId xmlns:a16="http://schemas.microsoft.com/office/drawing/2014/main" id="{1E63ABFF-09F4-5A71-9D0E-84BC55ECAF9C}"/>
              </a:ext>
            </a:extLst>
          </p:cNvPr>
          <p:cNvCxnSpPr>
            <a:stCxn id="59" idx="3"/>
            <a:endCxn id="24" idx="2"/>
          </p:cNvCxnSpPr>
          <p:nvPr/>
        </p:nvCxnSpPr>
        <p:spPr bwMode="auto">
          <a:xfrm>
            <a:off x="5982229" y="3655031"/>
            <a:ext cx="569273" cy="64101"/>
          </a:xfrm>
          <a:prstGeom prst="straightConnector1">
            <a:avLst/>
          </a:prstGeom>
          <a:noFill/>
          <a:ln w="15875" cap="flat" cmpd="sng" algn="ctr">
            <a:solidFill>
              <a:srgbClr val="003366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3E98CF7F-BAA7-3E13-0043-CD3CE3B35ED9}"/>
              </a:ext>
            </a:extLst>
          </p:cNvPr>
          <p:cNvGrpSpPr/>
          <p:nvPr/>
        </p:nvGrpSpPr>
        <p:grpSpPr>
          <a:xfrm>
            <a:off x="3792338" y="4212563"/>
            <a:ext cx="585417" cy="390068"/>
            <a:chOff x="1718788" y="4716521"/>
            <a:chExt cx="585417" cy="390068"/>
          </a:xfrm>
        </p:grpSpPr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F310960C-9426-7692-D12F-ADF99D4F556B}"/>
                </a:ext>
              </a:extLst>
            </p:cNvPr>
            <p:cNvSpPr/>
            <p:nvPr/>
          </p:nvSpPr>
          <p:spPr bwMode="auto">
            <a:xfrm>
              <a:off x="1763688" y="4716521"/>
              <a:ext cx="504056" cy="246221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zh-TW" altLang="en-US" sz="1000" b="1">
                <a:solidFill>
                  <a:srgbClr val="000000"/>
                </a:solidFill>
                <a:latin typeface="Times New Roman"/>
                <a:ea typeface="新細明體"/>
              </a:endParaRPr>
            </a:p>
          </p:txBody>
        </p:sp>
        <p:sp>
          <p:nvSpPr>
            <p:cNvPr id="67" name="文字方塊 66">
              <a:extLst>
                <a:ext uri="{FF2B5EF4-FFF2-40B4-BE49-F238E27FC236}">
                  <a16:creationId xmlns:a16="http://schemas.microsoft.com/office/drawing/2014/main" id="{B10EFC98-35DC-4518-0FA4-AF5B03B15D20}"/>
                </a:ext>
              </a:extLst>
            </p:cNvPr>
            <p:cNvSpPr txBox="1"/>
            <p:nvPr/>
          </p:nvSpPr>
          <p:spPr>
            <a:xfrm>
              <a:off x="1718788" y="4737257"/>
              <a:ext cx="5854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600" b="1" dirty="0">
                  <a:solidFill>
                    <a:srgbClr val="000000"/>
                  </a:solidFill>
                </a:rPr>
                <a:t>RTR</a:t>
              </a:r>
            </a:p>
            <a:p>
              <a:pPr algn="ctr"/>
              <a:r>
                <a:rPr lang="en-US" altLang="zh-TW" sz="600" b="1" dirty="0">
                  <a:solidFill>
                    <a:srgbClr val="000000"/>
                  </a:solidFill>
                </a:rPr>
                <a:t>Redundant</a:t>
              </a:r>
            </a:p>
            <a:p>
              <a:pPr algn="ctr"/>
              <a:r>
                <a:rPr lang="en-US" altLang="zh-TW" sz="600" b="1" dirty="0">
                  <a:solidFill>
                    <a:srgbClr val="000000"/>
                  </a:solidFill>
                </a:rPr>
                <a:t>Nodes</a:t>
              </a:r>
              <a:endParaRPr lang="zh-TW" altLang="en-US" sz="6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68" name="流程圖: 接點 67">
            <a:extLst>
              <a:ext uri="{FF2B5EF4-FFF2-40B4-BE49-F238E27FC236}">
                <a16:creationId xmlns:a16="http://schemas.microsoft.com/office/drawing/2014/main" id="{857EA982-7470-DCE8-3C82-9BE470A563D8}"/>
              </a:ext>
            </a:extLst>
          </p:cNvPr>
          <p:cNvSpPr/>
          <p:nvPr/>
        </p:nvSpPr>
        <p:spPr bwMode="auto">
          <a:xfrm>
            <a:off x="5015655" y="3959444"/>
            <a:ext cx="45719" cy="45719"/>
          </a:xfrm>
          <a:prstGeom prst="flowChartConnector">
            <a:avLst/>
          </a:prstGeom>
          <a:solidFill>
            <a:srgbClr val="CC6600"/>
          </a:solidFill>
          <a:ln w="15875" cap="flat" cmpd="sng" algn="ctr">
            <a:solidFill>
              <a:srgbClr val="CC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zh-TW" altLang="en-US" b="1">
              <a:solidFill>
                <a:srgbClr val="000000"/>
              </a:solidFill>
              <a:ea typeface="新細明體" pitchFamily="18" charset="-120"/>
            </a:endParaRPr>
          </a:p>
        </p:txBody>
      </p:sp>
      <p:cxnSp>
        <p:nvCxnSpPr>
          <p:cNvPr id="69" name="肘形接點 383">
            <a:extLst>
              <a:ext uri="{FF2B5EF4-FFF2-40B4-BE49-F238E27FC236}">
                <a16:creationId xmlns:a16="http://schemas.microsoft.com/office/drawing/2014/main" id="{E0581213-C3D2-6711-B7A9-3A8EED42667D}"/>
              </a:ext>
            </a:extLst>
          </p:cNvPr>
          <p:cNvCxnSpPr>
            <a:stCxn id="66" idx="0"/>
            <a:endCxn id="68" idx="2"/>
          </p:cNvCxnSpPr>
          <p:nvPr/>
        </p:nvCxnSpPr>
        <p:spPr bwMode="auto">
          <a:xfrm rot="5400000" flipH="1" flipV="1">
            <a:off x="4437329" y="3634240"/>
            <a:ext cx="230260" cy="926389"/>
          </a:xfrm>
          <a:prstGeom prst="bentConnector2">
            <a:avLst/>
          </a:prstGeom>
          <a:noFill/>
          <a:ln w="15875" cap="flat" cmpd="sng" algn="ctr">
            <a:solidFill>
              <a:srgbClr val="CC660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" name="肘形接點 386">
            <a:extLst>
              <a:ext uri="{FF2B5EF4-FFF2-40B4-BE49-F238E27FC236}">
                <a16:creationId xmlns:a16="http://schemas.microsoft.com/office/drawing/2014/main" id="{391B3796-795F-4B31-D7E3-D308F67BC758}"/>
              </a:ext>
            </a:extLst>
          </p:cNvPr>
          <p:cNvCxnSpPr>
            <a:stCxn id="24" idx="2"/>
            <a:endCxn id="68" idx="6"/>
          </p:cNvCxnSpPr>
          <p:nvPr/>
        </p:nvCxnSpPr>
        <p:spPr bwMode="auto">
          <a:xfrm rot="10800000" flipV="1">
            <a:off x="5061373" y="3719131"/>
            <a:ext cx="1490128" cy="263172"/>
          </a:xfrm>
          <a:prstGeom prst="bentConnector3">
            <a:avLst>
              <a:gd name="adj1" fmla="val 30664"/>
            </a:avLst>
          </a:prstGeom>
          <a:noFill/>
          <a:ln w="15875" cap="flat" cmpd="sng" algn="ctr">
            <a:solidFill>
              <a:srgbClr val="CC660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" name="流程圖: 接點 70">
            <a:extLst>
              <a:ext uri="{FF2B5EF4-FFF2-40B4-BE49-F238E27FC236}">
                <a16:creationId xmlns:a16="http://schemas.microsoft.com/office/drawing/2014/main" id="{8B06153B-3D9F-82F1-C1AD-214829C1C682}"/>
              </a:ext>
            </a:extLst>
          </p:cNvPr>
          <p:cNvSpPr/>
          <p:nvPr/>
        </p:nvSpPr>
        <p:spPr bwMode="auto">
          <a:xfrm>
            <a:off x="5013581" y="4121874"/>
            <a:ext cx="45719" cy="45719"/>
          </a:xfrm>
          <a:prstGeom prst="flowChartConnector">
            <a:avLst/>
          </a:prstGeom>
          <a:solidFill>
            <a:srgbClr val="CC6600"/>
          </a:solidFill>
          <a:ln w="15875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zh-TW" altLang="en-US" b="1">
              <a:solidFill>
                <a:srgbClr val="000000"/>
              </a:solidFill>
              <a:ea typeface="新細明體" pitchFamily="18" charset="-120"/>
            </a:endParaRPr>
          </a:p>
        </p:txBody>
      </p:sp>
      <p:cxnSp>
        <p:nvCxnSpPr>
          <p:cNvPr id="72" name="肘形接點 401">
            <a:extLst>
              <a:ext uri="{FF2B5EF4-FFF2-40B4-BE49-F238E27FC236}">
                <a16:creationId xmlns:a16="http://schemas.microsoft.com/office/drawing/2014/main" id="{817433B8-52D4-2D41-68CA-13B87C7479FA}"/>
              </a:ext>
            </a:extLst>
          </p:cNvPr>
          <p:cNvCxnSpPr>
            <a:stCxn id="66" idx="3"/>
            <a:endCxn id="71" idx="2"/>
          </p:cNvCxnSpPr>
          <p:nvPr/>
        </p:nvCxnSpPr>
        <p:spPr bwMode="auto">
          <a:xfrm flipV="1">
            <a:off x="4341294" y="4144734"/>
            <a:ext cx="672287" cy="190941"/>
          </a:xfrm>
          <a:prstGeom prst="bentConnector3">
            <a:avLst>
              <a:gd name="adj1" fmla="val 50000"/>
            </a:avLst>
          </a:prstGeom>
          <a:noFill/>
          <a:ln w="15875" cap="flat" cmpd="sng" algn="ctr">
            <a:solidFill>
              <a:srgbClr val="CC660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" name="肘形接點 404">
            <a:extLst>
              <a:ext uri="{FF2B5EF4-FFF2-40B4-BE49-F238E27FC236}">
                <a16:creationId xmlns:a16="http://schemas.microsoft.com/office/drawing/2014/main" id="{3161A1E1-120F-AE2F-562A-2F44471204D7}"/>
              </a:ext>
            </a:extLst>
          </p:cNvPr>
          <p:cNvCxnSpPr>
            <a:stCxn id="24" idx="4"/>
            <a:endCxn id="71" idx="6"/>
          </p:cNvCxnSpPr>
          <p:nvPr/>
        </p:nvCxnSpPr>
        <p:spPr bwMode="auto">
          <a:xfrm rot="5400000">
            <a:off x="5808395" y="3185601"/>
            <a:ext cx="210037" cy="1708226"/>
          </a:xfrm>
          <a:prstGeom prst="bentConnector2">
            <a:avLst/>
          </a:prstGeom>
          <a:noFill/>
          <a:ln w="15875" cap="flat" cmpd="sng" algn="ctr">
            <a:solidFill>
              <a:srgbClr val="CC660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" name="流程圖: 接點 73">
            <a:extLst>
              <a:ext uri="{FF2B5EF4-FFF2-40B4-BE49-F238E27FC236}">
                <a16:creationId xmlns:a16="http://schemas.microsoft.com/office/drawing/2014/main" id="{8822F876-2930-74E2-89B9-384BF3BD11FF}"/>
              </a:ext>
            </a:extLst>
          </p:cNvPr>
          <p:cNvSpPr/>
          <p:nvPr/>
        </p:nvSpPr>
        <p:spPr bwMode="auto">
          <a:xfrm>
            <a:off x="7965251" y="3886665"/>
            <a:ext cx="45719" cy="45719"/>
          </a:xfrm>
          <a:prstGeom prst="flowChartConnector">
            <a:avLst/>
          </a:prstGeom>
          <a:solidFill>
            <a:srgbClr val="CC6600"/>
          </a:solidFill>
          <a:ln w="15875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zh-TW" altLang="en-US" b="1">
              <a:solidFill>
                <a:srgbClr val="000000"/>
              </a:solidFill>
              <a:ea typeface="新細明體" pitchFamily="18" charset="-120"/>
            </a:endParaRPr>
          </a:p>
        </p:txBody>
      </p:sp>
      <p:cxnSp>
        <p:nvCxnSpPr>
          <p:cNvPr id="75" name="肘形接點 414">
            <a:extLst>
              <a:ext uri="{FF2B5EF4-FFF2-40B4-BE49-F238E27FC236}">
                <a16:creationId xmlns:a16="http://schemas.microsoft.com/office/drawing/2014/main" id="{A6315188-DBC3-82E4-9007-1E5B6116E36F}"/>
              </a:ext>
            </a:extLst>
          </p:cNvPr>
          <p:cNvCxnSpPr>
            <a:stCxn id="30" idx="2"/>
            <a:endCxn id="74" idx="6"/>
          </p:cNvCxnSpPr>
          <p:nvPr/>
        </p:nvCxnSpPr>
        <p:spPr bwMode="auto">
          <a:xfrm rot="5400000" flipH="1">
            <a:off x="8994026" y="2926470"/>
            <a:ext cx="80691" cy="2046803"/>
          </a:xfrm>
          <a:prstGeom prst="bentConnector4">
            <a:avLst>
              <a:gd name="adj1" fmla="val -283303"/>
              <a:gd name="adj2" fmla="val 58115"/>
            </a:avLst>
          </a:prstGeom>
          <a:noFill/>
          <a:ln w="15875" cap="flat" cmpd="sng" algn="ctr">
            <a:solidFill>
              <a:srgbClr val="CC990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" name="肘形接點 422">
            <a:extLst>
              <a:ext uri="{FF2B5EF4-FFF2-40B4-BE49-F238E27FC236}">
                <a16:creationId xmlns:a16="http://schemas.microsoft.com/office/drawing/2014/main" id="{42121ED2-E10C-32A4-0792-2AA099033720}"/>
              </a:ext>
            </a:extLst>
          </p:cNvPr>
          <p:cNvCxnSpPr>
            <a:stCxn id="24" idx="4"/>
            <a:endCxn id="74" idx="2"/>
          </p:cNvCxnSpPr>
          <p:nvPr/>
        </p:nvCxnSpPr>
        <p:spPr bwMode="auto">
          <a:xfrm rot="5400000" flipH="1" flipV="1">
            <a:off x="7353801" y="3323248"/>
            <a:ext cx="25172" cy="1197725"/>
          </a:xfrm>
          <a:prstGeom prst="bentConnector4">
            <a:avLst>
              <a:gd name="adj1" fmla="val -473006"/>
              <a:gd name="adj2" fmla="val 30786"/>
            </a:avLst>
          </a:prstGeom>
          <a:noFill/>
          <a:ln w="15875" cap="flat" cmpd="sng" algn="ctr">
            <a:solidFill>
              <a:srgbClr val="CC660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7" name="肘形接點 431">
            <a:extLst>
              <a:ext uri="{FF2B5EF4-FFF2-40B4-BE49-F238E27FC236}">
                <a16:creationId xmlns:a16="http://schemas.microsoft.com/office/drawing/2014/main" id="{0A59CA4B-8252-DBB8-0964-01040A9123B1}"/>
              </a:ext>
            </a:extLst>
          </p:cNvPr>
          <p:cNvCxnSpPr>
            <a:stCxn id="30" idx="1"/>
            <a:endCxn id="24" idx="6"/>
          </p:cNvCxnSpPr>
          <p:nvPr/>
        </p:nvCxnSpPr>
        <p:spPr bwMode="auto">
          <a:xfrm rot="10800000">
            <a:off x="6983551" y="3719131"/>
            <a:ext cx="2742029" cy="26530"/>
          </a:xfrm>
          <a:prstGeom prst="bentConnector3">
            <a:avLst>
              <a:gd name="adj1" fmla="val 50000"/>
            </a:avLst>
          </a:prstGeom>
          <a:noFill/>
          <a:ln w="15875" cap="flat" cmpd="sng" algn="ctr">
            <a:solidFill>
              <a:srgbClr val="CC6600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8" name="流程圖: 接點 77">
            <a:extLst>
              <a:ext uri="{FF2B5EF4-FFF2-40B4-BE49-F238E27FC236}">
                <a16:creationId xmlns:a16="http://schemas.microsoft.com/office/drawing/2014/main" id="{AEE25260-E5C0-6576-CB51-2377C427848C}"/>
              </a:ext>
            </a:extLst>
          </p:cNvPr>
          <p:cNvSpPr/>
          <p:nvPr/>
        </p:nvSpPr>
        <p:spPr bwMode="auto">
          <a:xfrm>
            <a:off x="7971309" y="4212537"/>
            <a:ext cx="45719" cy="45719"/>
          </a:xfrm>
          <a:prstGeom prst="flowChartConnector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zh-TW" altLang="en-US" b="1">
              <a:solidFill>
                <a:srgbClr val="000000"/>
              </a:solidFill>
              <a:ea typeface="新細明體" pitchFamily="18" charset="-120"/>
            </a:endParaRPr>
          </a:p>
        </p:txBody>
      </p:sp>
      <p:cxnSp>
        <p:nvCxnSpPr>
          <p:cNvPr id="79" name="肘形接點 444">
            <a:extLst>
              <a:ext uri="{FF2B5EF4-FFF2-40B4-BE49-F238E27FC236}">
                <a16:creationId xmlns:a16="http://schemas.microsoft.com/office/drawing/2014/main" id="{344EFCDE-7490-FFC1-0133-15C93BFAFD0E}"/>
              </a:ext>
            </a:extLst>
          </p:cNvPr>
          <p:cNvCxnSpPr>
            <a:stCxn id="14" idx="3"/>
            <a:endCxn id="78" idx="6"/>
          </p:cNvCxnSpPr>
          <p:nvPr/>
        </p:nvCxnSpPr>
        <p:spPr bwMode="auto">
          <a:xfrm flipH="1" flipV="1">
            <a:off x="8017028" y="4235396"/>
            <a:ext cx="840515" cy="1878904"/>
          </a:xfrm>
          <a:prstGeom prst="bentConnector3">
            <a:avLst>
              <a:gd name="adj1" fmla="val -27198"/>
            </a:avLst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" name="肘形接點 447">
            <a:extLst>
              <a:ext uri="{FF2B5EF4-FFF2-40B4-BE49-F238E27FC236}">
                <a16:creationId xmlns:a16="http://schemas.microsoft.com/office/drawing/2014/main" id="{3993CBBC-DC13-CA34-F1C3-0742938447B7}"/>
              </a:ext>
            </a:extLst>
          </p:cNvPr>
          <p:cNvCxnSpPr>
            <a:stCxn id="24" idx="4"/>
            <a:endCxn id="78" idx="2"/>
          </p:cNvCxnSpPr>
          <p:nvPr/>
        </p:nvCxnSpPr>
        <p:spPr bwMode="auto">
          <a:xfrm rot="16200000" flipH="1">
            <a:off x="7219066" y="3483155"/>
            <a:ext cx="300700" cy="1203783"/>
          </a:xfrm>
          <a:prstGeom prst="bentConnector2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1" name="直線單箭頭接點 80">
            <a:extLst>
              <a:ext uri="{FF2B5EF4-FFF2-40B4-BE49-F238E27FC236}">
                <a16:creationId xmlns:a16="http://schemas.microsoft.com/office/drawing/2014/main" id="{305E814B-8851-B26C-FE4D-82CCAB7C6C29}"/>
              </a:ext>
            </a:extLst>
          </p:cNvPr>
          <p:cNvCxnSpPr>
            <a:stCxn id="20" idx="3"/>
            <a:endCxn id="12" idx="1"/>
          </p:cNvCxnSpPr>
          <p:nvPr/>
        </p:nvCxnSpPr>
        <p:spPr bwMode="auto">
          <a:xfrm flipV="1">
            <a:off x="7658583" y="5125228"/>
            <a:ext cx="691902" cy="1988"/>
          </a:xfrm>
          <a:prstGeom prst="straightConnector1">
            <a:avLst/>
          </a:prstGeom>
          <a:noFill/>
          <a:ln w="15875" cap="flat" cmpd="sng" algn="ctr">
            <a:solidFill>
              <a:srgbClr val="FFC000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" name="直線單箭頭接點 81">
            <a:extLst>
              <a:ext uri="{FF2B5EF4-FFF2-40B4-BE49-F238E27FC236}">
                <a16:creationId xmlns:a16="http://schemas.microsoft.com/office/drawing/2014/main" id="{5B7414DF-3925-27D8-501C-7BCCE5512227}"/>
              </a:ext>
            </a:extLst>
          </p:cNvPr>
          <p:cNvCxnSpPr>
            <a:stCxn id="19" idx="3"/>
            <a:endCxn id="20" idx="1"/>
          </p:cNvCxnSpPr>
          <p:nvPr/>
        </p:nvCxnSpPr>
        <p:spPr bwMode="auto">
          <a:xfrm flipV="1">
            <a:off x="6459625" y="5127216"/>
            <a:ext cx="694903" cy="1414"/>
          </a:xfrm>
          <a:prstGeom prst="straightConnector1">
            <a:avLst/>
          </a:prstGeom>
          <a:noFill/>
          <a:ln w="15875" cap="flat" cmpd="sng" algn="ctr">
            <a:solidFill>
              <a:srgbClr val="FFC000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3" name="直線單箭頭接點 82">
            <a:extLst>
              <a:ext uri="{FF2B5EF4-FFF2-40B4-BE49-F238E27FC236}">
                <a16:creationId xmlns:a16="http://schemas.microsoft.com/office/drawing/2014/main" id="{55B58F53-81A3-DA68-125F-05505A6E957B}"/>
              </a:ext>
            </a:extLst>
          </p:cNvPr>
          <p:cNvCxnSpPr>
            <a:stCxn id="11" idx="3"/>
            <a:endCxn id="19" idx="1"/>
          </p:cNvCxnSpPr>
          <p:nvPr/>
        </p:nvCxnSpPr>
        <p:spPr bwMode="auto">
          <a:xfrm>
            <a:off x="5210908" y="5128630"/>
            <a:ext cx="744660" cy="0"/>
          </a:xfrm>
          <a:prstGeom prst="straightConnector1">
            <a:avLst/>
          </a:prstGeom>
          <a:noFill/>
          <a:ln w="15875" cap="flat" cmpd="sng" algn="ctr">
            <a:solidFill>
              <a:srgbClr val="FFC000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4" name="流程圖: 接點 83">
            <a:extLst>
              <a:ext uri="{FF2B5EF4-FFF2-40B4-BE49-F238E27FC236}">
                <a16:creationId xmlns:a16="http://schemas.microsoft.com/office/drawing/2014/main" id="{4DA59F68-6004-890A-CFF1-EC86091CC910}"/>
              </a:ext>
            </a:extLst>
          </p:cNvPr>
          <p:cNvSpPr/>
          <p:nvPr/>
        </p:nvSpPr>
        <p:spPr bwMode="auto">
          <a:xfrm>
            <a:off x="5018341" y="4210774"/>
            <a:ext cx="45719" cy="45719"/>
          </a:xfrm>
          <a:prstGeom prst="flowChartConnector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zh-TW" altLang="en-US" b="1">
              <a:solidFill>
                <a:srgbClr val="000000"/>
              </a:solidFill>
              <a:ea typeface="新細明體" pitchFamily="18" charset="-120"/>
            </a:endParaRPr>
          </a:p>
        </p:txBody>
      </p:sp>
      <p:cxnSp>
        <p:nvCxnSpPr>
          <p:cNvPr id="85" name="肘形接點 465">
            <a:extLst>
              <a:ext uri="{FF2B5EF4-FFF2-40B4-BE49-F238E27FC236}">
                <a16:creationId xmlns:a16="http://schemas.microsoft.com/office/drawing/2014/main" id="{390179F0-B699-DC6F-FEAC-BED72F1155D2}"/>
              </a:ext>
            </a:extLst>
          </p:cNvPr>
          <p:cNvCxnSpPr>
            <a:stCxn id="24" idx="2"/>
            <a:endCxn id="84" idx="6"/>
          </p:cNvCxnSpPr>
          <p:nvPr/>
        </p:nvCxnSpPr>
        <p:spPr bwMode="auto">
          <a:xfrm rot="10800000" flipV="1">
            <a:off x="5064059" y="3719131"/>
            <a:ext cx="1487442" cy="514502"/>
          </a:xfrm>
          <a:prstGeom prst="bentConnector3">
            <a:avLst>
              <a:gd name="adj1" fmla="val 15741"/>
            </a:avLst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" name="肘形接點 475">
            <a:extLst>
              <a:ext uri="{FF2B5EF4-FFF2-40B4-BE49-F238E27FC236}">
                <a16:creationId xmlns:a16="http://schemas.microsoft.com/office/drawing/2014/main" id="{F1F17711-A7EC-085B-C7B4-5ABCD1F4CC04}"/>
              </a:ext>
            </a:extLst>
          </p:cNvPr>
          <p:cNvCxnSpPr>
            <a:stCxn id="13" idx="1"/>
            <a:endCxn id="84" idx="2"/>
          </p:cNvCxnSpPr>
          <p:nvPr/>
        </p:nvCxnSpPr>
        <p:spPr bwMode="auto">
          <a:xfrm rot="10800000" flipH="1">
            <a:off x="4706852" y="4233635"/>
            <a:ext cx="311488" cy="1880667"/>
          </a:xfrm>
          <a:prstGeom prst="bentConnector3">
            <a:avLst>
              <a:gd name="adj1" fmla="val -56572"/>
            </a:avLst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7" name="直線單箭頭接點 86">
            <a:extLst>
              <a:ext uri="{FF2B5EF4-FFF2-40B4-BE49-F238E27FC236}">
                <a16:creationId xmlns:a16="http://schemas.microsoft.com/office/drawing/2014/main" id="{22B3FFBB-786B-5328-344D-00515941968A}"/>
              </a:ext>
            </a:extLst>
          </p:cNvPr>
          <p:cNvCxnSpPr>
            <a:stCxn id="22" idx="3"/>
            <a:endCxn id="14" idx="1"/>
          </p:cNvCxnSpPr>
          <p:nvPr/>
        </p:nvCxnSpPr>
        <p:spPr bwMode="auto">
          <a:xfrm>
            <a:off x="7658584" y="6114300"/>
            <a:ext cx="694903" cy="1"/>
          </a:xfrm>
          <a:prstGeom prst="straightConnector1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8" name="直線單箭頭接點 87">
            <a:extLst>
              <a:ext uri="{FF2B5EF4-FFF2-40B4-BE49-F238E27FC236}">
                <a16:creationId xmlns:a16="http://schemas.microsoft.com/office/drawing/2014/main" id="{515D17C8-9A5E-11E9-6E34-9D734673C5A5}"/>
              </a:ext>
            </a:extLst>
          </p:cNvPr>
          <p:cNvCxnSpPr>
            <a:stCxn id="21" idx="3"/>
            <a:endCxn id="22" idx="1"/>
          </p:cNvCxnSpPr>
          <p:nvPr/>
        </p:nvCxnSpPr>
        <p:spPr bwMode="auto">
          <a:xfrm>
            <a:off x="6459625" y="6114299"/>
            <a:ext cx="694903" cy="0"/>
          </a:xfrm>
          <a:prstGeom prst="straightConnector1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9" name="直線單箭頭接點 88">
            <a:extLst>
              <a:ext uri="{FF2B5EF4-FFF2-40B4-BE49-F238E27FC236}">
                <a16:creationId xmlns:a16="http://schemas.microsoft.com/office/drawing/2014/main" id="{582CF4C4-2E02-1770-F894-C1100646F29B}"/>
              </a:ext>
            </a:extLst>
          </p:cNvPr>
          <p:cNvCxnSpPr>
            <a:stCxn id="13" idx="3"/>
            <a:endCxn id="21" idx="1"/>
          </p:cNvCxnSpPr>
          <p:nvPr/>
        </p:nvCxnSpPr>
        <p:spPr bwMode="auto">
          <a:xfrm flipV="1">
            <a:off x="5210908" y="6114300"/>
            <a:ext cx="744660" cy="1"/>
          </a:xfrm>
          <a:prstGeom prst="straightConnector1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0" name="流程圖: 接點 89">
            <a:extLst>
              <a:ext uri="{FF2B5EF4-FFF2-40B4-BE49-F238E27FC236}">
                <a16:creationId xmlns:a16="http://schemas.microsoft.com/office/drawing/2014/main" id="{7F04F37A-A395-04D5-D6EB-149602E85039}"/>
              </a:ext>
            </a:extLst>
          </p:cNvPr>
          <p:cNvSpPr/>
          <p:nvPr/>
        </p:nvSpPr>
        <p:spPr bwMode="auto">
          <a:xfrm>
            <a:off x="7971310" y="4293109"/>
            <a:ext cx="45719" cy="45719"/>
          </a:xfrm>
          <a:prstGeom prst="flowChartConnector">
            <a:avLst/>
          </a:prstGeom>
          <a:solidFill>
            <a:srgbClr val="FFC000"/>
          </a:solidFill>
          <a:ln w="158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zh-TW" altLang="en-US" b="1">
              <a:solidFill>
                <a:srgbClr val="000000"/>
              </a:solidFill>
              <a:ea typeface="新細明體" pitchFamily="18" charset="-120"/>
            </a:endParaRPr>
          </a:p>
        </p:txBody>
      </p:sp>
      <p:cxnSp>
        <p:nvCxnSpPr>
          <p:cNvPr id="91" name="肘形接點 506">
            <a:extLst>
              <a:ext uri="{FF2B5EF4-FFF2-40B4-BE49-F238E27FC236}">
                <a16:creationId xmlns:a16="http://schemas.microsoft.com/office/drawing/2014/main" id="{5B9ED9B7-2D3D-4971-BE45-68E2E76D5676}"/>
              </a:ext>
            </a:extLst>
          </p:cNvPr>
          <p:cNvCxnSpPr>
            <a:stCxn id="12" idx="3"/>
            <a:endCxn id="90" idx="6"/>
          </p:cNvCxnSpPr>
          <p:nvPr/>
        </p:nvCxnSpPr>
        <p:spPr bwMode="auto">
          <a:xfrm flipH="1" flipV="1">
            <a:off x="8017029" y="4315968"/>
            <a:ext cx="837513" cy="809260"/>
          </a:xfrm>
          <a:prstGeom prst="bentConnector3">
            <a:avLst>
              <a:gd name="adj1" fmla="val -13932"/>
            </a:avLst>
          </a:prstGeom>
          <a:noFill/>
          <a:ln w="15875" cap="flat" cmpd="sng" algn="ctr">
            <a:solidFill>
              <a:srgbClr val="FFC00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" name="肘形接點 512">
            <a:extLst>
              <a:ext uri="{FF2B5EF4-FFF2-40B4-BE49-F238E27FC236}">
                <a16:creationId xmlns:a16="http://schemas.microsoft.com/office/drawing/2014/main" id="{5B7C7B2C-C38C-B8BA-0854-DED9362F3E2D}"/>
              </a:ext>
            </a:extLst>
          </p:cNvPr>
          <p:cNvCxnSpPr>
            <a:stCxn id="24" idx="4"/>
            <a:endCxn id="90" idx="2"/>
          </p:cNvCxnSpPr>
          <p:nvPr/>
        </p:nvCxnSpPr>
        <p:spPr bwMode="auto">
          <a:xfrm rot="16200000" flipH="1">
            <a:off x="7178781" y="3523440"/>
            <a:ext cx="381272" cy="1203784"/>
          </a:xfrm>
          <a:prstGeom prst="bentConnector2">
            <a:avLst/>
          </a:prstGeom>
          <a:noFill/>
          <a:ln w="15875" cap="flat" cmpd="sng" algn="ctr">
            <a:solidFill>
              <a:srgbClr val="FFC00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3" name="流程圖: 接點 92">
            <a:extLst>
              <a:ext uri="{FF2B5EF4-FFF2-40B4-BE49-F238E27FC236}">
                <a16:creationId xmlns:a16="http://schemas.microsoft.com/office/drawing/2014/main" id="{95E6199F-CE5C-0064-9FD6-8ECEBE2257C9}"/>
              </a:ext>
            </a:extLst>
          </p:cNvPr>
          <p:cNvSpPr/>
          <p:nvPr/>
        </p:nvSpPr>
        <p:spPr bwMode="auto">
          <a:xfrm>
            <a:off x="5018342" y="4294804"/>
            <a:ext cx="45719" cy="45719"/>
          </a:xfrm>
          <a:prstGeom prst="flowChartConnector">
            <a:avLst/>
          </a:prstGeom>
          <a:solidFill>
            <a:srgbClr val="FFC000"/>
          </a:solidFill>
          <a:ln w="158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zh-TW" altLang="en-US" b="1">
              <a:solidFill>
                <a:srgbClr val="000000"/>
              </a:solidFill>
              <a:ea typeface="新細明體" pitchFamily="18" charset="-120"/>
            </a:endParaRPr>
          </a:p>
        </p:txBody>
      </p:sp>
      <p:cxnSp>
        <p:nvCxnSpPr>
          <p:cNvPr id="94" name="肘形接點 516">
            <a:extLst>
              <a:ext uri="{FF2B5EF4-FFF2-40B4-BE49-F238E27FC236}">
                <a16:creationId xmlns:a16="http://schemas.microsoft.com/office/drawing/2014/main" id="{21660944-5182-09A8-DB90-334651F2A9A3}"/>
              </a:ext>
            </a:extLst>
          </p:cNvPr>
          <p:cNvCxnSpPr>
            <a:stCxn id="24" idx="2"/>
            <a:endCxn id="93" idx="6"/>
          </p:cNvCxnSpPr>
          <p:nvPr/>
        </p:nvCxnSpPr>
        <p:spPr bwMode="auto">
          <a:xfrm rot="10800000" flipV="1">
            <a:off x="5064062" y="3719131"/>
            <a:ext cx="1487441" cy="598532"/>
          </a:xfrm>
          <a:prstGeom prst="bentConnector3">
            <a:avLst>
              <a:gd name="adj1" fmla="val 7896"/>
            </a:avLst>
          </a:prstGeom>
          <a:noFill/>
          <a:ln w="15875" cap="flat" cmpd="sng" algn="ctr">
            <a:solidFill>
              <a:srgbClr val="FFC00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5" name="肘形接點 524">
            <a:extLst>
              <a:ext uri="{FF2B5EF4-FFF2-40B4-BE49-F238E27FC236}">
                <a16:creationId xmlns:a16="http://schemas.microsoft.com/office/drawing/2014/main" id="{512088E3-6958-BEC2-5F14-CFCA2F3C0602}"/>
              </a:ext>
            </a:extLst>
          </p:cNvPr>
          <p:cNvCxnSpPr>
            <a:stCxn id="11" idx="1"/>
            <a:endCxn id="93" idx="2"/>
          </p:cNvCxnSpPr>
          <p:nvPr/>
        </p:nvCxnSpPr>
        <p:spPr bwMode="auto">
          <a:xfrm rot="10800000" flipH="1">
            <a:off x="4706852" y="4317665"/>
            <a:ext cx="311489" cy="810967"/>
          </a:xfrm>
          <a:prstGeom prst="bentConnector3">
            <a:avLst>
              <a:gd name="adj1" fmla="val -24463"/>
            </a:avLst>
          </a:prstGeom>
          <a:noFill/>
          <a:ln w="15875" cap="flat" cmpd="sng" algn="ctr">
            <a:solidFill>
              <a:srgbClr val="FFC000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7" name="Rectangle 59">
            <a:extLst>
              <a:ext uri="{FF2B5EF4-FFF2-40B4-BE49-F238E27FC236}">
                <a16:creationId xmlns:a16="http://schemas.microsoft.com/office/drawing/2014/main" id="{8BE8075F-CDB2-7257-DABB-571A1FD43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0" y="332656"/>
            <a:ext cx="6705600" cy="63817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</a:pPr>
            <a:r>
              <a:rPr kumimoji="0" lang="zh-TW" altLang="en-US" sz="4400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機場的導入實例</a:t>
            </a:r>
            <a:endParaRPr kumimoji="0" lang="en-US" altLang="en-US" sz="4400" dirty="0">
              <a:solidFill>
                <a:srgbClr val="0175C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42FCA754-61E1-414B-FDAE-9DC81A87AC20}"/>
              </a:ext>
            </a:extLst>
          </p:cNvPr>
          <p:cNvSpPr txBox="1"/>
          <p:nvPr/>
        </p:nvSpPr>
        <p:spPr>
          <a:xfrm>
            <a:off x="1627362" y="4900653"/>
            <a:ext cx="2776722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zh-TW" sz="1000" dirty="0">
                <a:solidFill>
                  <a:srgbClr val="00000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ASR – Airport</a:t>
            </a:r>
            <a:r>
              <a:rPr lang="zh-TW" altLang="en-US" sz="1000" dirty="0">
                <a:solidFill>
                  <a:srgbClr val="00000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</a:t>
            </a:r>
            <a:r>
              <a:rPr lang="en-US" altLang="zh-TW" sz="1000" dirty="0">
                <a:solidFill>
                  <a:srgbClr val="00000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Surveillance Radar</a:t>
            </a:r>
          </a:p>
          <a:p>
            <a:r>
              <a:rPr lang="en-US" altLang="zh-TW" sz="1000" dirty="0">
                <a:solidFill>
                  <a:srgbClr val="00000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ATCT – Air Traffic Control Tower</a:t>
            </a:r>
          </a:p>
          <a:p>
            <a:r>
              <a:rPr lang="en-US" altLang="zh-TW" sz="1000" dirty="0">
                <a:solidFill>
                  <a:srgbClr val="00000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GS – Glide Slope</a:t>
            </a:r>
          </a:p>
          <a:p>
            <a:r>
              <a:rPr lang="en-US" altLang="zh-TW" sz="1000" dirty="0">
                <a:solidFill>
                  <a:srgbClr val="00000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LOC – Localizer</a:t>
            </a:r>
          </a:p>
          <a:p>
            <a:r>
              <a:rPr lang="en-US" altLang="zh-TW" sz="1000" dirty="0">
                <a:solidFill>
                  <a:srgbClr val="00000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RTR – Remote Transmitter/Receiver</a:t>
            </a:r>
          </a:p>
          <a:p>
            <a:r>
              <a:rPr lang="en-US" altLang="zh-TW" sz="1000" dirty="0">
                <a:solidFill>
                  <a:srgbClr val="00000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TRACON – Terminal Radar Approach Control</a:t>
            </a:r>
          </a:p>
        </p:txBody>
      </p:sp>
      <p:sp>
        <p:nvSpPr>
          <p:cNvPr id="99" name="橢圓 98">
            <a:extLst>
              <a:ext uri="{FF2B5EF4-FFF2-40B4-BE49-F238E27FC236}">
                <a16:creationId xmlns:a16="http://schemas.microsoft.com/office/drawing/2014/main" id="{768055E6-5E24-BAB3-638E-122B041D3646}"/>
              </a:ext>
            </a:extLst>
          </p:cNvPr>
          <p:cNvSpPr/>
          <p:nvPr/>
        </p:nvSpPr>
        <p:spPr bwMode="auto">
          <a:xfrm>
            <a:off x="3497230" y="1518965"/>
            <a:ext cx="6221865" cy="2071296"/>
          </a:xfrm>
          <a:prstGeom prst="ellipse">
            <a:avLst/>
          </a:prstGeom>
          <a:solidFill>
            <a:schemeClr val="bg1">
              <a:alpha val="70000"/>
            </a:schemeClr>
          </a:solidFill>
          <a:ln w="63500">
            <a:solidFill>
              <a:srgbClr val="FF0000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TW" sz="2000" b="1" dirty="0">
                <a:solidFill>
                  <a:srgbClr val="FF0000"/>
                </a:solidFill>
                <a:latin typeface="Arial" charset="0"/>
                <a:ea typeface="新細明體" pitchFamily="18" charset="-120"/>
              </a:rPr>
              <a:t>Instrument Landing System (ILS)</a:t>
            </a:r>
            <a:endParaRPr lang="zh-TW" altLang="en-US" sz="2000" b="1" dirty="0">
              <a:solidFill>
                <a:srgbClr val="FF0000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00" name="橢圓 99">
            <a:extLst>
              <a:ext uri="{FF2B5EF4-FFF2-40B4-BE49-F238E27FC236}">
                <a16:creationId xmlns:a16="http://schemas.microsoft.com/office/drawing/2014/main" id="{63CFAD8B-22B3-6660-6DC4-102ECBB14CB1}"/>
              </a:ext>
            </a:extLst>
          </p:cNvPr>
          <p:cNvSpPr/>
          <p:nvPr/>
        </p:nvSpPr>
        <p:spPr bwMode="auto">
          <a:xfrm>
            <a:off x="3620522" y="4534134"/>
            <a:ext cx="6221865" cy="2071296"/>
          </a:xfrm>
          <a:prstGeom prst="ellipse">
            <a:avLst/>
          </a:prstGeom>
          <a:solidFill>
            <a:schemeClr val="bg1">
              <a:alpha val="70000"/>
            </a:schemeClr>
          </a:solidFill>
          <a:ln w="63500">
            <a:solidFill>
              <a:srgbClr val="FF0000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TW" sz="2000" b="1" dirty="0">
                <a:solidFill>
                  <a:srgbClr val="FF0000"/>
                </a:solidFill>
                <a:latin typeface="Arial" charset="0"/>
                <a:ea typeface="新細明體" pitchFamily="18" charset="-120"/>
              </a:rPr>
              <a:t>Instrument Landing System (ILS)</a:t>
            </a:r>
            <a:endParaRPr lang="zh-TW" altLang="en-US" sz="2000" b="1" dirty="0">
              <a:solidFill>
                <a:srgbClr val="FF0000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01" name="橢圓 100">
            <a:extLst>
              <a:ext uri="{FF2B5EF4-FFF2-40B4-BE49-F238E27FC236}">
                <a16:creationId xmlns:a16="http://schemas.microsoft.com/office/drawing/2014/main" id="{BB34F63D-A54E-E650-D94F-EF4B39F6C887}"/>
              </a:ext>
            </a:extLst>
          </p:cNvPr>
          <p:cNvSpPr/>
          <p:nvPr/>
        </p:nvSpPr>
        <p:spPr bwMode="auto">
          <a:xfrm>
            <a:off x="2878666" y="2741766"/>
            <a:ext cx="7681831" cy="2297336"/>
          </a:xfrm>
          <a:prstGeom prst="ellipse">
            <a:avLst/>
          </a:prstGeom>
          <a:solidFill>
            <a:schemeClr val="bg1">
              <a:alpha val="70000"/>
            </a:schemeClr>
          </a:solidFill>
          <a:ln w="63500">
            <a:solidFill>
              <a:srgbClr val="FF0000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TW" sz="2000" b="1" dirty="0">
                <a:solidFill>
                  <a:srgbClr val="FF0000"/>
                </a:solidFill>
                <a:latin typeface="Arial" charset="0"/>
                <a:ea typeface="新細明體" pitchFamily="18" charset="-120"/>
              </a:rPr>
              <a:t>Air Traffic Control System</a:t>
            </a:r>
            <a:endParaRPr lang="zh-TW" altLang="en-US" sz="2000" b="1" dirty="0">
              <a:solidFill>
                <a:srgbClr val="FF0000"/>
              </a:solidFill>
              <a:latin typeface="Arial" charset="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63787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99" grpId="1" animBg="1"/>
      <p:bldP spid="100" grpId="0" animBg="1"/>
      <p:bldP spid="100" grpId="1" animBg="1"/>
      <p:bldP spid="10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4FA35916-537B-FF12-A18A-22FDC60F851C}"/>
              </a:ext>
            </a:extLst>
          </p:cNvPr>
          <p:cNvSpPr txBox="1"/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fontAlgn="auto">
              <a:lnSpc>
                <a:spcPct val="90000"/>
              </a:lnSpc>
              <a:spcAft>
                <a:spcPts val="600"/>
              </a:spcAft>
              <a:buClrTx/>
              <a:buSzTx/>
              <a:tabLst/>
              <a:defRPr/>
            </a:pPr>
            <a:r>
              <a:rPr lang="zh-TW" altLang="en-US" sz="4400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產業分佈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0D0A885-8BF1-34E7-63AD-748B8CB3078F}"/>
              </a:ext>
            </a:extLst>
          </p:cNvPr>
          <p:cNvSpPr txBox="1"/>
          <p:nvPr/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近五年累計營收</a:t>
            </a:r>
            <a:endParaRPr kumimoji="0" lang="zh-TW" altLang="en-US" sz="2400" b="0" i="0" u="none" strike="noStrike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片 2" descr="一張含有 文字, 螢幕擷取畫面, 字型, 圖表 的圖片&#10;&#10;AI 產生的內容可能不正確。">
            <a:extLst>
              <a:ext uri="{FF2B5EF4-FFF2-40B4-BE49-F238E27FC236}">
                <a16:creationId xmlns:a16="http://schemas.microsoft.com/office/drawing/2014/main" id="{2298E656-34BE-F660-EF49-EB381D260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5" r="101" b="-3"/>
          <a:stretch>
            <a:fillRect/>
          </a:stretch>
        </p:blipFill>
        <p:spPr bwMode="auto">
          <a:xfrm>
            <a:off x="3447504" y="1600201"/>
            <a:ext cx="5384800" cy="45259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21ADF9BF-FE7B-0EE9-5287-8C28BB452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79383" y="6597352"/>
            <a:ext cx="3454400" cy="2606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17</a:t>
            </a:fld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395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C879F7-1758-4769-8B5A-7294AA73D695}" type="slidenum">
              <a:rPr lang="en-US" altLang="zh-TW" smtClean="0"/>
              <a:pPr>
                <a:defRPr/>
              </a:pPr>
              <a:t>18</a:t>
            </a:fld>
            <a:endParaRPr lang="en-US" altLang="zh-TW" dirty="0"/>
          </a:p>
        </p:txBody>
      </p:sp>
      <p:sp>
        <p:nvSpPr>
          <p:cNvPr id="26626" name="標題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kumimoji="1" lang="en-US" altLang="zh-TW" dirty="0">
                <a:solidFill>
                  <a:srgbClr val="0175C0"/>
                </a:solidFill>
                <a:ea typeface="微軟正黑體" panose="020B0604030504040204" pitchFamily="34" charset="-120"/>
              </a:rPr>
              <a:t>MCC </a:t>
            </a:r>
            <a:r>
              <a:rPr kumimoji="1" lang="zh-TW" altLang="en-US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市場前景預測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EE7DE2C-D446-4AD9-A40B-E19F82073D4B}"/>
              </a:ext>
            </a:extLst>
          </p:cNvPr>
          <p:cNvSpPr txBox="1"/>
          <p:nvPr/>
        </p:nvSpPr>
        <p:spPr>
          <a:xfrm>
            <a:off x="479376" y="1378798"/>
            <a:ext cx="11161240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zh-TW" altLang="en-US" sz="160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全球公用事業通信市場</a:t>
            </a:r>
            <a:endParaRPr lang="en-US" altLang="zh-TW" sz="1600" dirty="0">
              <a:solidFill>
                <a:srgbClr val="0066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zh-TW" altLang="en-US" sz="1600" dirty="0">
                <a:ea typeface="微軟正黑體" panose="020B0604030504040204" pitchFamily="34" charset="-120"/>
              </a:rPr>
              <a:t>全球公用事業通信市場規模預估將從 </a:t>
            </a:r>
            <a:r>
              <a:rPr lang="en-US" altLang="zh-TW" sz="1600" dirty="0">
                <a:ea typeface="微軟正黑體" panose="020B0604030504040204" pitchFamily="34" charset="-120"/>
              </a:rPr>
              <a:t>2022 </a:t>
            </a:r>
            <a:r>
              <a:rPr lang="zh-TW" altLang="en-US" sz="1600" dirty="0">
                <a:ea typeface="微軟正黑體" panose="020B0604030504040204" pitchFamily="34" charset="-120"/>
              </a:rPr>
              <a:t>年的 </a:t>
            </a:r>
            <a:r>
              <a:rPr lang="en-US" altLang="zh-TW" sz="1600" dirty="0">
                <a:ea typeface="微軟正黑體" panose="020B0604030504040204" pitchFamily="34" charset="-120"/>
              </a:rPr>
              <a:t>202 </a:t>
            </a:r>
            <a:r>
              <a:rPr lang="zh-TW" altLang="en-US" sz="1600" dirty="0">
                <a:ea typeface="微軟正黑體" panose="020B0604030504040204" pitchFamily="34" charset="-120"/>
              </a:rPr>
              <a:t>億美元成長至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2027 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年的 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261 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億美元，年均成長率（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CAGR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）為 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5.3%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（原為 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4.4%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）</a:t>
            </a:r>
            <a:r>
              <a:rPr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6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MarketsAndMarkets</a:t>
            </a:r>
            <a:r>
              <a:rPr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1600" dirty="0">
                <a:ea typeface="微軟正黑體" panose="020B0604030504040204" pitchFamily="34" charset="-120"/>
              </a:rPr>
              <a:t> 。</a:t>
            </a:r>
            <a:endParaRPr lang="en-US" altLang="zh-TW" sz="16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zh-TW" altLang="en-US" sz="160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全球軍事通信市場</a:t>
            </a:r>
            <a:endParaRPr lang="en-US" altLang="zh-TW" sz="1600" dirty="0">
              <a:solidFill>
                <a:srgbClr val="0066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zh-TW" altLang="en-US" sz="1600" dirty="0">
                <a:ea typeface="微軟正黑體" panose="020B0604030504040204" pitchFamily="34" charset="-120"/>
              </a:rPr>
              <a:t>全球軍事通信市場規模預計將從 </a:t>
            </a:r>
            <a:r>
              <a:rPr lang="en-US" altLang="zh-TW" sz="1600" dirty="0">
                <a:ea typeface="微軟正黑體" panose="020B0604030504040204" pitchFamily="34" charset="-120"/>
              </a:rPr>
              <a:t>2023 </a:t>
            </a:r>
            <a:r>
              <a:rPr lang="zh-TW" altLang="en-US" sz="1600" dirty="0">
                <a:ea typeface="微軟正黑體" panose="020B0604030504040204" pitchFamily="34" charset="-120"/>
              </a:rPr>
              <a:t>年的 </a:t>
            </a:r>
            <a:r>
              <a:rPr lang="en-US" altLang="zh-TW" sz="1600" dirty="0">
                <a:ea typeface="微軟正黑體" panose="020B0604030504040204" pitchFamily="34" charset="-120"/>
              </a:rPr>
              <a:t>242 </a:t>
            </a:r>
            <a:r>
              <a:rPr lang="zh-TW" altLang="en-US" sz="1600" dirty="0">
                <a:ea typeface="微軟正黑體" panose="020B0604030504040204" pitchFamily="34" charset="-120"/>
              </a:rPr>
              <a:t>億美元成長至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2028 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年的 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354 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億美元，年均成長率（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CAGR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）為 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7.9%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（原為 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4.0%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） </a:t>
            </a:r>
            <a:r>
              <a:rPr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 </a:t>
            </a:r>
            <a:r>
              <a:rPr lang="en-US" altLang="zh-TW" sz="16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MarketsAndMarkets</a:t>
            </a:r>
            <a:r>
              <a:rPr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 </a:t>
            </a:r>
            <a:r>
              <a:rPr lang="zh-TW" altLang="en-US" sz="1600" dirty="0">
                <a:ea typeface="微軟正黑體" panose="020B0604030504040204" pitchFamily="34" charset="-120"/>
              </a:rPr>
              <a:t>。</a:t>
            </a:r>
            <a:endParaRPr lang="en-US" altLang="zh-TW" sz="16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zh-TW" altLang="en-US" sz="160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全球機場樞紐網路通信市場</a:t>
            </a:r>
            <a:endParaRPr lang="en-US" altLang="zh-TW" sz="1600" dirty="0">
              <a:solidFill>
                <a:srgbClr val="0066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zh-TW" altLang="en-US" sz="1600" dirty="0">
                <a:ea typeface="微軟正黑體" panose="020B0604030504040204" pitchFamily="34" charset="-120"/>
              </a:rPr>
              <a:t>全球機場樞紐網路通信市場規模預計將從 </a:t>
            </a:r>
            <a:r>
              <a:rPr lang="en-US" altLang="zh-TW" sz="1600" dirty="0">
                <a:ea typeface="微軟正黑體" panose="020B0604030504040204" pitchFamily="34" charset="-120"/>
              </a:rPr>
              <a:t>2023 </a:t>
            </a:r>
            <a:r>
              <a:rPr lang="zh-TW" altLang="en-US" sz="1600" dirty="0">
                <a:ea typeface="微軟正黑體" panose="020B0604030504040204" pitchFamily="34" charset="-120"/>
              </a:rPr>
              <a:t>年的 </a:t>
            </a:r>
            <a:r>
              <a:rPr lang="en-US" altLang="zh-TW" sz="1600" dirty="0">
                <a:ea typeface="微軟正黑體" panose="020B0604030504040204" pitchFamily="34" charset="-120"/>
              </a:rPr>
              <a:t>25 </a:t>
            </a:r>
            <a:r>
              <a:rPr lang="zh-TW" altLang="en-US" sz="1600" dirty="0">
                <a:ea typeface="微軟正黑體" panose="020B0604030504040204" pitchFamily="34" charset="-120"/>
              </a:rPr>
              <a:t>億美元成長至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2031 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年的 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42.7 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億美元，年均成長率（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CAGR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）為 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6.9%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 </a:t>
            </a:r>
            <a:r>
              <a:rPr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 Insight Partners) </a:t>
            </a:r>
            <a:r>
              <a:rPr lang="zh-TW" altLang="en-US" sz="1600" dirty="0">
                <a:ea typeface="微軟正黑體" panose="020B0604030504040204" pitchFamily="34" charset="-120"/>
              </a:rPr>
              <a:t>。</a:t>
            </a:r>
            <a:endParaRPr lang="en-US" altLang="zh-TW" sz="16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zh-TW" altLang="en-US" sz="160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全球智慧交通市場</a:t>
            </a:r>
            <a:endParaRPr lang="en-US" altLang="zh-TW" sz="1600" dirty="0">
              <a:solidFill>
                <a:srgbClr val="0066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zh-TW" altLang="en-US" sz="1600" dirty="0">
                <a:ea typeface="微軟正黑體" panose="020B0604030504040204" pitchFamily="34" charset="-120"/>
              </a:rPr>
              <a:t>全球智慧交通市場規模預計將從 </a:t>
            </a:r>
            <a:r>
              <a:rPr lang="en-US" altLang="zh-TW" sz="1600" dirty="0">
                <a:ea typeface="微軟正黑體" panose="020B0604030504040204" pitchFamily="34" charset="-120"/>
              </a:rPr>
              <a:t>2024 </a:t>
            </a:r>
            <a:r>
              <a:rPr lang="zh-TW" altLang="en-US" sz="1600" dirty="0">
                <a:ea typeface="微軟正黑體" panose="020B0604030504040204" pitchFamily="34" charset="-120"/>
              </a:rPr>
              <a:t>年的 </a:t>
            </a:r>
            <a:r>
              <a:rPr lang="en-US" altLang="zh-TW" sz="1600" dirty="0">
                <a:ea typeface="微軟正黑體" panose="020B0604030504040204" pitchFamily="34" charset="-120"/>
              </a:rPr>
              <a:t>1,297.2 </a:t>
            </a:r>
            <a:r>
              <a:rPr lang="zh-TW" altLang="en-US" sz="1600" dirty="0">
                <a:ea typeface="微軟正黑體" panose="020B0604030504040204" pitchFamily="34" charset="-120"/>
              </a:rPr>
              <a:t>億美元成長至 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2029 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年的 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2,766.5 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億美元，年均成長率（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CAGR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）為 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16.4%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（原為 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10.6%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） </a:t>
            </a:r>
            <a:r>
              <a:rPr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 </a:t>
            </a:r>
            <a:r>
              <a:rPr lang="en-US" altLang="zh-TW" sz="16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MarketsAndMarkets</a:t>
            </a:r>
            <a:r>
              <a:rPr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1600" dirty="0">
                <a:ea typeface="微軟正黑體" panose="020B0604030504040204" pitchFamily="34" charset="-120"/>
              </a:rPr>
              <a:t> 。</a:t>
            </a:r>
            <a:endParaRPr lang="en-US" altLang="zh-TW" sz="16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zh-TW" altLang="en-US" sz="160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全球石油天然氣通信市場</a:t>
            </a:r>
            <a:endParaRPr lang="en-US" altLang="zh-TW" sz="1600" dirty="0">
              <a:solidFill>
                <a:srgbClr val="0066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zh-TW" altLang="en-US" sz="1600" dirty="0">
                <a:ea typeface="微軟正黑體" panose="020B0604030504040204" pitchFamily="34" charset="-120"/>
              </a:rPr>
              <a:t>油田通信市場預計將從 </a:t>
            </a:r>
            <a:r>
              <a:rPr lang="en-US" altLang="zh-TW" sz="1600" dirty="0">
                <a:ea typeface="微軟正黑體" panose="020B0604030504040204" pitchFamily="34" charset="-120"/>
              </a:rPr>
              <a:t>2025 </a:t>
            </a:r>
            <a:r>
              <a:rPr lang="zh-TW" altLang="en-US" sz="1600" dirty="0">
                <a:ea typeface="微軟正黑體" panose="020B0604030504040204" pitchFamily="34" charset="-120"/>
              </a:rPr>
              <a:t>年的 </a:t>
            </a:r>
            <a:r>
              <a:rPr lang="en-US" altLang="zh-TW" sz="1600" dirty="0">
                <a:ea typeface="微軟正黑體" panose="020B0604030504040204" pitchFamily="34" charset="-120"/>
              </a:rPr>
              <a:t>57.9 </a:t>
            </a:r>
            <a:r>
              <a:rPr lang="zh-TW" altLang="en-US" sz="1600" dirty="0">
                <a:ea typeface="微軟正黑體" panose="020B0604030504040204" pitchFamily="34" charset="-120"/>
              </a:rPr>
              <a:t>億美元成長至 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2030 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年的 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86 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億美元，年均成長率（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CAGR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）為 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8.3%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（原為 </a:t>
            </a:r>
            <a:r>
              <a:rPr lang="en-US" altLang="zh-TW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5.5%</a:t>
            </a:r>
            <a:r>
              <a:rPr lang="zh-TW" altLang="en-US" sz="1600" dirty="0">
                <a:solidFill>
                  <a:srgbClr val="FF0000"/>
                </a:solidFill>
                <a:ea typeface="微軟正黑體" panose="020B0604030504040204" pitchFamily="34" charset="-120"/>
              </a:rPr>
              <a:t>）</a:t>
            </a:r>
            <a:r>
              <a:rPr lang="zh-TW" altLang="en-US" sz="1600" dirty="0"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 </a:t>
            </a:r>
            <a:r>
              <a:rPr lang="en-US" altLang="zh-TW" sz="16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MarketsAndMarkets</a:t>
            </a:r>
            <a:r>
              <a:rPr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1600" dirty="0">
                <a:ea typeface="微軟正黑體" panose="020B0604030504040204" pitchFamily="34" charset="-120"/>
              </a:rPr>
              <a:t> 。</a:t>
            </a:r>
            <a:endParaRPr lang="en-US" altLang="zh-TW" sz="1600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30086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2A89F-9703-0037-DC00-A46354726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4DB5B57C-526B-E978-4D68-BC6E846CE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C879F7-1758-4769-8B5A-7294AA73D695}" type="slidenum">
              <a:rPr lang="en-US" altLang="zh-TW" smtClean="0"/>
              <a:pPr>
                <a:defRPr/>
              </a:pPr>
              <a:t>19</a:t>
            </a:fld>
            <a:endParaRPr lang="en-US" altLang="zh-TW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61D4CF75-09A3-251F-BA51-99086CFA30FC}"/>
              </a:ext>
            </a:extLst>
          </p:cNvPr>
          <p:cNvSpPr txBox="1">
            <a:spLocks/>
          </p:cNvSpPr>
          <p:nvPr/>
        </p:nvSpPr>
        <p:spPr>
          <a:xfrm>
            <a:off x="510381" y="365125"/>
            <a:ext cx="11171238" cy="1154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1" algn="ctr" rtl="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kumimoji="0" lang="zh-TW" altLang="en-US" sz="3200" b="1" kern="1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關鍵任務通訊解決方案</a:t>
            </a:r>
            <a:br>
              <a:rPr kumimoji="0" lang="zh-TW" altLang="en-US" sz="3200" b="1" kern="1200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kumimoji="0" lang="zh-TW" altLang="en-US" sz="3200" b="1" kern="1200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市場機會與網路模型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F62106E-93D3-246D-6DF9-6AA339C2F3BB}"/>
              </a:ext>
            </a:extLst>
          </p:cNvPr>
          <p:cNvSpPr txBox="1">
            <a:spLocks noChangeArrowheads="1"/>
          </p:cNvSpPr>
          <p:nvPr/>
        </p:nvSpPr>
        <p:spPr>
          <a:xfrm>
            <a:off x="911424" y="1628800"/>
            <a:ext cx="10530350" cy="4752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auto">
              <a:lnSpc>
                <a:spcPct val="14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在</a:t>
            </a:r>
            <a:r>
              <a:rPr kumimoji="0" lang="zh-TW" altLang="en-US" sz="1600" dirty="0">
                <a:solidFill>
                  <a:srgbClr val="FF0000"/>
                </a:solidFill>
                <a:ea typeface="Microsoft YaHei"/>
              </a:rPr>
              <a:t>既有傳輸網路中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新增接取式聚合多工器：</a:t>
            </a:r>
            <a:r>
              <a:rPr kumimoji="0" lang="en-US" altLang="zh-TW" sz="1600" dirty="0">
                <a:solidFill>
                  <a:srgbClr val="FF0000"/>
                </a:solidFill>
                <a:ea typeface="Microsoft YaHei"/>
              </a:rPr>
              <a:t>AM3440</a:t>
            </a:r>
          </a:p>
          <a:p>
            <a:pPr lvl="0" fontAlgn="auto">
              <a:lnSpc>
                <a:spcPct val="14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在</a:t>
            </a:r>
            <a:r>
              <a:rPr kumimoji="0" lang="zh-TW" altLang="en-US" sz="1600" dirty="0">
                <a:solidFill>
                  <a:srgbClr val="FF0000"/>
                </a:solidFill>
                <a:ea typeface="Microsoft YaHei"/>
              </a:rPr>
              <a:t>雙混合式傳輸網路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中新增接取式聚合多工器：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Microsoft YaHei"/>
                <a:sym typeface="Wingdings" panose="05000000000000000000" pitchFamily="2" charset="2"/>
              </a:rPr>
              <a:t>AM3440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ea typeface="Microsoft YaHei"/>
            </a:endParaRPr>
          </a:p>
          <a:p>
            <a:pPr lvl="0" fontAlgn="auto">
              <a:lnSpc>
                <a:spcPct val="14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建構</a:t>
            </a:r>
            <a:r>
              <a:rPr kumimoji="0" lang="zh-TW" altLang="en-US" sz="1600" dirty="0">
                <a:solidFill>
                  <a:srgbClr val="FF0000"/>
                </a:solidFill>
                <a:ea typeface="Microsoft YaHei"/>
              </a:rPr>
              <a:t>具 </a:t>
            </a:r>
            <a:r>
              <a:rPr kumimoji="0" lang="en-US" altLang="zh-TW" sz="1600" dirty="0">
                <a:solidFill>
                  <a:srgbClr val="FF0000"/>
                </a:solidFill>
                <a:ea typeface="Microsoft YaHei"/>
              </a:rPr>
              <a:t>SDH/SONET </a:t>
            </a:r>
            <a:r>
              <a:rPr kumimoji="0" lang="zh-TW" altLang="en-US" sz="1600" dirty="0">
                <a:solidFill>
                  <a:srgbClr val="FF0000"/>
                </a:solidFill>
                <a:ea typeface="Microsoft YaHei"/>
              </a:rPr>
              <a:t>組合設備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的新骨幹網路（傳輸 </a:t>
            </a:r>
            <a:r>
              <a:rPr kumimoji="0" lang="en-US" altLang="zh-TW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+ 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接取）：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Microsoft YaHei"/>
                <a:sym typeface="Wingdings" panose="05000000000000000000" pitchFamily="2" charset="2"/>
              </a:rPr>
              <a:t>O9500, G7800A</a:t>
            </a:r>
            <a:endParaRPr kumimoji="0" lang="zh-TW" altLang="en-US" sz="1600" b="0" i="0" u="none" strike="sng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Microsoft YaHei"/>
            </a:endParaRPr>
          </a:p>
          <a:p>
            <a:pPr lvl="0" fontAlgn="auto">
              <a:lnSpc>
                <a:spcPct val="14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建構</a:t>
            </a:r>
            <a:r>
              <a:rPr kumimoji="0" lang="zh-TW" altLang="en-US" sz="1600" dirty="0">
                <a:solidFill>
                  <a:srgbClr val="FF0000"/>
                </a:solidFill>
                <a:ea typeface="Microsoft YaHei"/>
              </a:rPr>
              <a:t>具 </a:t>
            </a:r>
            <a:r>
              <a:rPr kumimoji="0" lang="en-US" altLang="zh-TW" sz="1600" dirty="0">
                <a:solidFill>
                  <a:srgbClr val="FF0000"/>
                </a:solidFill>
                <a:ea typeface="Microsoft YaHei"/>
              </a:rPr>
              <a:t>MPLS-TP </a:t>
            </a:r>
            <a:r>
              <a:rPr kumimoji="0" lang="zh-TW" altLang="en-US" sz="1600" dirty="0">
                <a:solidFill>
                  <a:srgbClr val="FF0000"/>
                </a:solidFill>
                <a:ea typeface="Microsoft YaHei"/>
              </a:rPr>
              <a:t>組合設備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的新骨幹網路（傳輸 </a:t>
            </a:r>
            <a:r>
              <a:rPr kumimoji="0" lang="en-US" altLang="zh-TW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+ 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接取）：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Microsoft YaHei"/>
                <a:sym typeface="Wingdings" panose="05000000000000000000" pitchFamily="2" charset="2"/>
              </a:rPr>
              <a:t>O9500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Microsoft YaHei"/>
                <a:sym typeface="Wingdings" panose="05000000000000000000" pitchFamily="2" charset="2"/>
              </a:rPr>
              <a:t>  G7800A/G7800B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ea typeface="Microsoft YaHei"/>
            </a:endParaRPr>
          </a:p>
          <a:p>
            <a:pPr lvl="0" fontAlgn="auto">
              <a:lnSpc>
                <a:spcPct val="14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建構</a:t>
            </a:r>
            <a:r>
              <a:rPr kumimoji="0" lang="zh-TW" altLang="en-US" sz="1600" dirty="0">
                <a:solidFill>
                  <a:srgbClr val="FF0000"/>
                </a:solidFill>
                <a:ea typeface="Microsoft YaHei"/>
              </a:rPr>
              <a:t>具新型混合式（</a:t>
            </a:r>
            <a:r>
              <a:rPr kumimoji="0" lang="en-US" altLang="zh-TW" sz="1600" dirty="0">
                <a:solidFill>
                  <a:srgbClr val="FF0000"/>
                </a:solidFill>
                <a:ea typeface="Microsoft YaHei"/>
              </a:rPr>
              <a:t>SDH/SONET + MPLS-TP</a:t>
            </a:r>
            <a:r>
              <a:rPr kumimoji="0" lang="zh-TW" altLang="en-US" sz="1600" dirty="0">
                <a:solidFill>
                  <a:srgbClr val="FF0000"/>
                </a:solidFill>
                <a:ea typeface="Microsoft YaHei"/>
              </a:rPr>
              <a:t>）組合設備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的新骨幹網路（傳輸 </a:t>
            </a:r>
            <a:r>
              <a:rPr kumimoji="0" lang="en-US" altLang="zh-TW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+ 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接取）：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Microsoft YaHei"/>
                <a:sym typeface="Wingdings" panose="05000000000000000000" pitchFamily="2" charset="2"/>
              </a:rPr>
              <a:t>O9500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Microsoft YaHei"/>
                <a:sym typeface="Wingdings" panose="05000000000000000000" pitchFamily="2" charset="2"/>
              </a:rPr>
              <a:t>  G7800A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ea typeface="Microsoft YaHei"/>
            </a:endParaRPr>
          </a:p>
          <a:p>
            <a:pPr lvl="0" fontAlgn="auto">
              <a:lnSpc>
                <a:spcPct val="14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kumimoji="0" lang="en-US" altLang="zh-TW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MPLS-TP 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新骨幹網路中需支援 </a:t>
            </a:r>
            <a:r>
              <a:rPr kumimoji="0" lang="en-US" altLang="zh-TW" sz="1600" u="sng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L2/L3 VRF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（提供基於 </a:t>
            </a:r>
            <a:r>
              <a:rPr kumimoji="0" lang="en-US" altLang="zh-TW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MPLS-TP 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的服務切片與強化資安）：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Microsoft YaHei"/>
                <a:sym typeface="Wingdings" panose="05000000000000000000" pitchFamily="2" charset="2"/>
              </a:rPr>
              <a:t>G7800A/G7800B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ea typeface="Microsoft YaHei"/>
            </a:endParaRPr>
          </a:p>
          <a:p>
            <a:pPr lvl="0" fontAlgn="auto">
              <a:lnSpc>
                <a:spcPct val="14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建構</a:t>
            </a:r>
            <a:r>
              <a:rPr kumimoji="0" lang="zh-TW" altLang="en-US" sz="1600" dirty="0">
                <a:solidFill>
                  <a:srgbClr val="FF0000"/>
                </a:solidFill>
                <a:ea typeface="Microsoft YaHei"/>
              </a:rPr>
              <a:t>雙獨立 </a:t>
            </a:r>
            <a:r>
              <a:rPr kumimoji="0" lang="en-US" altLang="zh-TW" sz="1600" dirty="0">
                <a:solidFill>
                  <a:srgbClr val="FF0000"/>
                </a:solidFill>
                <a:ea typeface="Microsoft YaHei"/>
              </a:rPr>
              <a:t>MPLS-TP </a:t>
            </a:r>
            <a:r>
              <a:rPr kumimoji="0" lang="zh-TW" altLang="en-US" sz="1600" dirty="0">
                <a:solidFill>
                  <a:srgbClr val="FF0000"/>
                </a:solidFill>
                <a:ea typeface="Microsoft YaHei"/>
              </a:rPr>
              <a:t>環狀網路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的新骨幹架構：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Microsoft YaHei"/>
                <a:sym typeface="Wingdings" panose="05000000000000000000" pitchFamily="2" charset="2"/>
              </a:rPr>
              <a:t>G7860A, G7800A/G7800B</a:t>
            </a:r>
          </a:p>
          <a:p>
            <a:pPr lvl="0" fontAlgn="auto">
              <a:lnSpc>
                <a:spcPct val="14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  <a:sym typeface="Wingdings" panose="05000000000000000000" pitchFamily="2" charset="2"/>
              </a:rPr>
              <a:t>需為 </a:t>
            </a:r>
            <a:r>
              <a:rPr kumimoji="0" lang="en-US" altLang="zh-TW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  <a:sym typeface="Wingdings" panose="05000000000000000000" pitchFamily="2" charset="2"/>
              </a:rPr>
              <a:t>IT 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  <a:sym typeface="Wingdings" panose="05000000000000000000" pitchFamily="2" charset="2"/>
              </a:rPr>
              <a:t>與 </a:t>
            </a:r>
            <a:r>
              <a:rPr kumimoji="0" lang="en-US" altLang="zh-TW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  <a:sym typeface="Wingdings" panose="05000000000000000000" pitchFamily="2" charset="2"/>
              </a:rPr>
              <a:t>OT 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  <a:sym typeface="Wingdings" panose="05000000000000000000" pitchFamily="2" charset="2"/>
              </a:rPr>
              <a:t>建構隔離式傳輸網路：邏輯隔離；實體隔離（雙交換引擎：</a:t>
            </a:r>
            <a:r>
              <a:rPr kumimoji="0" lang="en-US" altLang="zh-TW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  <a:sym typeface="Wingdings" panose="05000000000000000000" pitchFamily="2" charset="2"/>
              </a:rPr>
              <a:t>OT 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  <a:sym typeface="Wingdings" panose="05000000000000000000" pitchFamily="2" charset="2"/>
              </a:rPr>
              <a:t>使用 </a:t>
            </a:r>
            <a:r>
              <a:rPr kumimoji="0" lang="en-US" altLang="zh-TW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  <a:sym typeface="Wingdings" panose="05000000000000000000" pitchFamily="2" charset="2"/>
              </a:rPr>
              <a:t>SDH/SONET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  <a:sym typeface="Wingdings" panose="05000000000000000000" pitchFamily="2" charset="2"/>
              </a:rPr>
              <a:t>，</a:t>
            </a:r>
            <a:r>
              <a:rPr kumimoji="0" lang="en-US" altLang="zh-TW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  <a:sym typeface="Wingdings" panose="05000000000000000000" pitchFamily="2" charset="2"/>
              </a:rPr>
              <a:t>IT 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  <a:sym typeface="Wingdings" panose="05000000000000000000" pitchFamily="2" charset="2"/>
              </a:rPr>
              <a:t>使用 </a:t>
            </a:r>
            <a:r>
              <a:rPr kumimoji="0" lang="en-US" altLang="zh-TW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  <a:sym typeface="Wingdings" panose="05000000000000000000" pitchFamily="2" charset="2"/>
              </a:rPr>
              <a:t>MPLS-TP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  <a:sym typeface="Wingdings" panose="05000000000000000000" pitchFamily="2" charset="2"/>
              </a:rPr>
              <a:t>）；光學隔離（不同光纖或波長）；獨立網路架構：</a:t>
            </a:r>
            <a:r>
              <a:rPr kumimoji="0" lang="en-US" altLang="zh-TW" sz="1600" dirty="0">
                <a:solidFill>
                  <a:srgbClr val="FF0000"/>
                </a:solidFill>
                <a:ea typeface="Microsoft YaHei"/>
                <a:sym typeface="Wingdings" panose="05000000000000000000" pitchFamily="2" charset="2"/>
              </a:rPr>
              <a:t>G7800A </a:t>
            </a:r>
            <a:r>
              <a:rPr kumimoji="0" lang="zh-TW" altLang="en-US" sz="1600" dirty="0">
                <a:solidFill>
                  <a:srgbClr val="FF0000"/>
                </a:solidFill>
                <a:ea typeface="Microsoft YaHei"/>
                <a:sym typeface="Wingdings" panose="05000000000000000000" pitchFamily="2" charset="2"/>
              </a:rPr>
              <a:t>內建 </a:t>
            </a:r>
            <a:r>
              <a:rPr kumimoji="0" lang="en-US" altLang="zh-TW" sz="1600" dirty="0">
                <a:solidFill>
                  <a:srgbClr val="FF0000"/>
                </a:solidFill>
                <a:ea typeface="Microsoft YaHei"/>
                <a:sym typeface="Wingdings" panose="05000000000000000000" pitchFamily="2" charset="2"/>
              </a:rPr>
              <a:t>OTN</a:t>
            </a:r>
            <a:endParaRPr kumimoji="0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Microsoft YaHei"/>
              <a:sym typeface="Wingdings" panose="05000000000000000000" pitchFamily="2" charset="2"/>
            </a:endParaRPr>
          </a:p>
          <a:p>
            <a:pPr lvl="0" fontAlgn="auto">
              <a:lnSpc>
                <a:spcPct val="14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需多波長光學多工器：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Microsoft YaHei"/>
                <a:sym typeface="Wingdings" panose="05000000000000000000" pitchFamily="2" charset="2"/>
              </a:rPr>
              <a:t>WDM1800</a:t>
            </a:r>
          </a:p>
          <a:p>
            <a:pPr lvl="0" fontAlgn="auto">
              <a:lnSpc>
                <a:spcPct val="14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需整合 </a:t>
            </a:r>
            <a:r>
              <a:rPr kumimoji="0" lang="en-US" altLang="zh-TW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OTN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、傳輸與接取功能的</a:t>
            </a:r>
            <a:r>
              <a:rPr kumimoji="0" lang="zh-TW" altLang="en-US" sz="1600" dirty="0">
                <a:solidFill>
                  <a:srgbClr val="FF0000"/>
                </a:solidFill>
                <a:ea typeface="Microsoft YaHei"/>
              </a:rPr>
              <a:t>全方位新骨幹設備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：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Microsoft YaHei"/>
                <a:sym typeface="Wingdings" panose="05000000000000000000" pitchFamily="2" charset="2"/>
              </a:rPr>
              <a:t>G7800A</a:t>
            </a:r>
          </a:p>
          <a:p>
            <a:pPr lvl="0" fontAlgn="auto">
              <a:lnSpc>
                <a:spcPct val="14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highlight>
                  <a:srgbClr val="00FFFF"/>
                </a:highlight>
                <a:ea typeface="Microsoft YaHei"/>
              </a:rPr>
              <a:t>需 </a:t>
            </a:r>
            <a:r>
              <a:rPr kumimoji="0" lang="en-US" altLang="zh-TW" sz="1600" dirty="0" err="1">
                <a:solidFill>
                  <a:prstClr val="black">
                    <a:lumMod val="65000"/>
                    <a:lumOff val="35000"/>
                  </a:prstClr>
                </a:solidFill>
                <a:highlight>
                  <a:srgbClr val="00FFFF"/>
                </a:highlight>
                <a:ea typeface="Microsoft YaHei"/>
              </a:rPr>
              <a:t>eDCS</a:t>
            </a:r>
            <a:r>
              <a:rPr kumimoji="0" lang="en-US" altLang="zh-TW" sz="1600" dirty="0">
                <a:solidFill>
                  <a:prstClr val="black">
                    <a:lumMod val="65000"/>
                    <a:lumOff val="35000"/>
                  </a:prstClr>
                </a:solidFill>
                <a:highlight>
                  <a:srgbClr val="00FFFF"/>
                </a:highlight>
                <a:ea typeface="Microsoft YaHei"/>
              </a:rPr>
              <a:t> 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highlight>
                  <a:srgbClr val="00FFFF"/>
                </a:highlight>
                <a:ea typeface="Microsoft YaHei"/>
              </a:rPr>
              <a:t>解決方案</a:t>
            </a:r>
            <a:r>
              <a:rPr kumimoji="0" lang="zh-TW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ea typeface="Microsoft YaHei"/>
              </a:rPr>
              <a:t>： 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Microsoft YaHei"/>
                <a:sym typeface="Wingdings" panose="05000000000000000000" pitchFamily="2" charset="2"/>
              </a:rPr>
              <a:t>G7800A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ea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13874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90154F-831D-4BF7-A266-CA286A70BF06}" type="slidenum">
              <a:rPr lang="en-US" altLang="zh-TW" smtClean="0"/>
              <a:pPr>
                <a:defRPr/>
              </a:pPr>
              <a:t>2</a:t>
            </a:fld>
            <a:endParaRPr lang="en-US" altLang="zh-TW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F3B1B9A-5A5D-B356-CED9-EC7A4CCA1362}"/>
              </a:ext>
            </a:extLst>
          </p:cNvPr>
          <p:cNvSpPr txBox="1">
            <a:spLocks noChangeArrowheads="1"/>
          </p:cNvSpPr>
          <p:nvPr/>
        </p:nvSpPr>
        <p:spPr>
          <a:xfrm>
            <a:off x="1631504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TW" altLang="en-US" b="1" dirty="0">
                <a:solidFill>
                  <a:srgbClr val="4F81BD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未來展望免責聲明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B41F802-EA1D-C35B-7324-8BBD47B8E0AC}"/>
              </a:ext>
            </a:extLst>
          </p:cNvPr>
          <p:cNvSpPr txBox="1">
            <a:spLocks noChangeArrowheads="1"/>
          </p:cNvSpPr>
          <p:nvPr/>
        </p:nvSpPr>
        <p:spPr>
          <a:xfrm>
            <a:off x="2441579" y="1556793"/>
            <a:ext cx="7398837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90000"/>
              </a:lnSpc>
              <a:spcAft>
                <a:spcPts val="0"/>
              </a:spcAft>
            </a:pPr>
            <a:r>
              <a:rPr kumimoji="0" lang="zh-TW" altLang="en-US" sz="2400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投影片中部分資訊──包含講解與投影片內容──為本公司未來展望，因未來變數過多可能與事實有所差異。</a:t>
            </a:r>
            <a:endParaRPr kumimoji="0" lang="en-US" altLang="zh-TW" sz="24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</a:pPr>
            <a:r>
              <a:rPr kumimoji="0" lang="zh-TW" altLang="en-US" sz="2400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上述變數包含但不限於當地與全球法規、市場需求與市場競爭狀況。</a:t>
            </a:r>
            <a:endParaRPr kumimoji="0" lang="en-US" altLang="zh-TW" sz="24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</a:pPr>
            <a:r>
              <a:rPr kumimoji="0" lang="zh-TW" altLang="en-US" sz="2400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上述種種因素導致展望與事實不符之處，本公司將不予通知。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FC518-AFE4-C24A-27CD-E4C8E95AB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標題 1">
            <a:extLst>
              <a:ext uri="{FF2B5EF4-FFF2-40B4-BE49-F238E27FC236}">
                <a16:creationId xmlns:a16="http://schemas.microsoft.com/office/drawing/2014/main" id="{0CA2105A-CFF4-D811-7AE0-5CAC4957C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kumimoji="1" lang="en-US" altLang="zh-TW" dirty="0">
                <a:solidFill>
                  <a:srgbClr val="0175C0"/>
                </a:solidFill>
                <a:ea typeface="微軟正黑體" panose="020B0604030504040204" pitchFamily="34" charset="-120"/>
              </a:rPr>
              <a:t>2025</a:t>
            </a:r>
            <a:r>
              <a:rPr kumimoji="1" lang="zh-TW" altLang="en-US" dirty="0">
                <a:solidFill>
                  <a:srgbClr val="0175C0"/>
                </a:solidFill>
                <a:ea typeface="微軟正黑體" panose="020B0604030504040204" pitchFamily="34" charset="-120"/>
              </a:rPr>
              <a:t> 年 </a:t>
            </a:r>
            <a:r>
              <a:rPr kumimoji="1" lang="en-US" altLang="zh-TW" dirty="0">
                <a:solidFill>
                  <a:srgbClr val="0175C0"/>
                </a:solidFill>
                <a:ea typeface="微軟正黑體" panose="020B0604030504040204" pitchFamily="34" charset="-120"/>
              </a:rPr>
              <a:t>G7800 </a:t>
            </a:r>
            <a:r>
              <a:rPr kumimoji="1" lang="zh-TW" altLang="en-US" dirty="0">
                <a:solidFill>
                  <a:srgbClr val="0175C0"/>
                </a:solidFill>
                <a:ea typeface="微軟正黑體" panose="020B0604030504040204" pitchFamily="34" charset="-120"/>
              </a:rPr>
              <a:t>市場表現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7A8D30D-D686-4193-B2E5-69E8A3AA5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C879F7-1758-4769-8B5A-7294AA73D695}" type="slidenum">
              <a:rPr lang="en-US" altLang="zh-TW" smtClean="0"/>
              <a:pPr>
                <a:defRPr/>
              </a:pPr>
              <a:t>20</a:t>
            </a:fld>
            <a:endParaRPr lang="en-US" altLang="zh-TW" dirty="0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6E795CD9-757F-88EA-3191-0840896AC8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229037"/>
              </p:ext>
            </p:extLst>
          </p:nvPr>
        </p:nvGraphicFramePr>
        <p:xfrm>
          <a:off x="2042583" y="1268760"/>
          <a:ext cx="8128000" cy="52492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43912153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562644854"/>
                    </a:ext>
                  </a:extLst>
                </a:gridCol>
              </a:tblGrid>
              <a:tr h="2719450">
                <a:tc>
                  <a:txBody>
                    <a:bodyPr/>
                    <a:lstStyle/>
                    <a:p>
                      <a:pPr algn="ctr"/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rgbClr val="0066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電力及自來水</a:t>
                      </a:r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G7800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已導入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個國家的</a:t>
                      </a:r>
                      <a:b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電力公司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rgbClr val="0066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大眾運輸</a:t>
                      </a:r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en-US" altLang="zh-TW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G7800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已導入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個國家的</a:t>
                      </a:r>
                      <a:b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鐵路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地下鐵公司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319878"/>
                  </a:ext>
                </a:extLst>
              </a:tr>
              <a:tr h="2393118">
                <a:tc>
                  <a:txBody>
                    <a:bodyPr/>
                    <a:lstStyle/>
                    <a:p>
                      <a:pPr algn="ctr"/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solidFill>
                            <a:srgbClr val="0066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石油及天然氣</a:t>
                      </a:r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en-US" altLang="zh-TW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G7800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已導入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個國家的</a:t>
                      </a:r>
                      <a:b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石油與天然氣公司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solidFill>
                            <a:srgbClr val="0066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電信市場</a:t>
                      </a:r>
                      <a:endParaRPr lang="en-US" altLang="zh-TW" sz="2000" b="1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en-US" altLang="zh-TW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G7800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已導入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個國家的</a:t>
                      </a:r>
                      <a:b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電信公司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28864642"/>
                  </a:ext>
                </a:extLst>
              </a:tr>
            </a:tbl>
          </a:graphicData>
        </a:graphic>
      </p:graphicFrame>
      <p:pic>
        <p:nvPicPr>
          <p:cNvPr id="4" name="圖片 3">
            <a:extLst>
              <a:ext uri="{FF2B5EF4-FFF2-40B4-BE49-F238E27FC236}">
                <a16:creationId xmlns:a16="http://schemas.microsoft.com/office/drawing/2014/main" id="{12EA4615-E6B4-B1B0-C2CC-3672119A885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80404" y="1298551"/>
            <a:ext cx="1270787" cy="127078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164DE97-8AD1-F679-D2B0-1C124A6546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6401" y="1331008"/>
            <a:ext cx="1056239" cy="118827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D3A8EB6-F3C7-444F-40CD-30B8BDD2C32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9144" y="3891796"/>
            <a:ext cx="1353306" cy="1303795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E64E932D-471D-C5B7-F46D-E70609A9E5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1645" y="4077072"/>
            <a:ext cx="1105750" cy="123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024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5DB1F43-D679-410D-B7A5-994C7A73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21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B5247CB-A877-4C35-AB71-6689F5A71818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333375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TW"/>
            </a:defPPr>
            <a:lvl1pPr algn="ctr" defTabSz="914400" eaLnBrk="1" fontAlgn="auto" latinLnBrk="0" hangingPunct="1">
              <a:spcAft>
                <a:spcPts val="0"/>
              </a:spcAft>
              <a:buNone/>
              <a:defRPr sz="4400" b="1">
                <a:solidFill>
                  <a:srgbClr val="4F81BD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dirty="0"/>
              <a:t>議程</a:t>
            </a:r>
            <a:endParaRPr lang="en-US" altLang="zh-TW" dirty="0"/>
          </a:p>
        </p:txBody>
      </p:sp>
      <p:graphicFrame>
        <p:nvGraphicFramePr>
          <p:cNvPr id="8" name="Rectangle 3">
            <a:extLst>
              <a:ext uri="{FF2B5EF4-FFF2-40B4-BE49-F238E27FC236}">
                <a16:creationId xmlns:a16="http://schemas.microsoft.com/office/drawing/2014/main" id="{B8C0E4A6-C399-4FBC-A582-BDEA85154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8459117"/>
              </p:ext>
            </p:extLst>
          </p:nvPr>
        </p:nvGraphicFramePr>
        <p:xfrm>
          <a:off x="1894053" y="1711766"/>
          <a:ext cx="8202476" cy="4381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09780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A5360-D522-7B17-C4F3-C64B7487E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D9E527DF-6CC7-060B-592A-4AAC1BDBB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90154F-831D-4BF7-A266-CA286A70BF06}" type="slidenum">
              <a:rPr lang="en-US" altLang="zh-TW" smtClean="0"/>
              <a:pPr>
                <a:defRPr/>
              </a:pPr>
              <a:t>22</a:t>
            </a:fld>
            <a:endParaRPr lang="en-US" altLang="zh-TW" dirty="0"/>
          </a:p>
        </p:txBody>
      </p:sp>
      <p:sp>
        <p:nvSpPr>
          <p:cNvPr id="27649" name="Rectangle 2">
            <a:extLst>
              <a:ext uri="{FF2B5EF4-FFF2-40B4-BE49-F238E27FC236}">
                <a16:creationId xmlns:a16="http://schemas.microsoft.com/office/drawing/2014/main" id="{3426B44F-A179-D8AE-E4E2-50E4AA1DBC6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結語</a:t>
            </a:r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1D63D325-770F-ABD7-1B2C-BAEFC4C907C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23392" y="1268760"/>
            <a:ext cx="10801200" cy="517971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2000" dirty="0">
                <a:solidFill>
                  <a:srgbClr val="FF000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MCC </a:t>
            </a:r>
            <a:r>
              <a:rPr lang="zh-TW" altLang="en-US" sz="2000" dirty="0">
                <a:solidFill>
                  <a:srgbClr val="FF000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市場</a:t>
            </a:r>
            <a:r>
              <a:rPr lang="zh-TW" altLang="en-US" sz="2000" dirty="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涵蓋公用事業、軍事、機場、交通、石油與天然氣等多種通信基礎設施，規模龐大且持續成長。 </a:t>
            </a:r>
            <a:endParaRPr lang="en-US" altLang="zh-TW" sz="2000" dirty="0">
              <a:solidFill>
                <a:schemeClr val="tx1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000" dirty="0">
                <a:solidFill>
                  <a:srgbClr val="FF000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基礎設施建設</a:t>
            </a:r>
            <a:r>
              <a:rPr lang="zh-TW" altLang="en-US" sz="2000" dirty="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已成為眾多國家政府的重大優先事項。</a:t>
            </a:r>
            <a:endParaRPr lang="en-US" altLang="zh-TW" sz="2000" dirty="0">
              <a:solidFill>
                <a:schemeClr val="tx1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每一位 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MCC </a:t>
            </a:r>
            <a:r>
              <a:rPr lang="zh-TW" altLang="en-US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終端客戶可能都有不同的需求與解決方案。</a:t>
            </a:r>
            <a:r>
              <a:rPr lang="zh-TW" altLang="en-US" sz="2000" dirty="0">
                <a:solidFill>
                  <a:srgbClr val="FF000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新一代多協定、多服務、全方位骨幹產品 </a:t>
            </a:r>
            <a:r>
              <a:rPr lang="en-US" altLang="zh-TW" sz="2000" dirty="0">
                <a:solidFill>
                  <a:srgbClr val="FF000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G7800</a:t>
            </a:r>
            <a:r>
              <a:rPr lang="zh-TW" altLang="en-US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，採用了大量 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FPGA </a:t>
            </a:r>
            <a:r>
              <a:rPr lang="zh-TW" altLang="en-US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技術，能夠依需求進行客製化並滿足多數應用</a:t>
            </a:r>
            <a:r>
              <a:rPr lang="zh-TW" altLang="en-US" sz="2000" dirty="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。</a:t>
            </a:r>
            <a:endParaRPr lang="en-US" altLang="zh-TW" sz="20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結合其他 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Loop </a:t>
            </a:r>
            <a:r>
              <a:rPr lang="zh-TW" altLang="en-US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產品，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G7800 </a:t>
            </a:r>
            <a:r>
              <a:rPr lang="zh-TW" altLang="en-US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能引領並提供具</a:t>
            </a:r>
            <a:r>
              <a:rPr lang="zh-TW" altLang="en-US" sz="2000" dirty="0">
                <a:solidFill>
                  <a:srgbClr val="FF000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成本效益的整合解決方案</a:t>
            </a:r>
            <a:r>
              <a:rPr lang="zh-TW" altLang="en-US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。 </a:t>
            </a:r>
            <a:endParaRPr lang="en-US" altLang="zh-TW" sz="20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000" dirty="0">
                <a:ea typeface="微軟正黑體" panose="020B0604030504040204" pitchFamily="34" charset="-120"/>
              </a:rPr>
              <a:t>目前 </a:t>
            </a:r>
            <a:r>
              <a:rPr lang="en-US" altLang="zh-TW" sz="2000" dirty="0">
                <a:ea typeface="微軟正黑體" panose="020B0604030504040204" pitchFamily="34" charset="-120"/>
              </a:rPr>
              <a:t>Loop </a:t>
            </a:r>
            <a:r>
              <a:rPr lang="zh-TW" altLang="en-US" sz="2000" dirty="0">
                <a:ea typeface="微軟正黑體" panose="020B0604030504040204" pitchFamily="34" charset="-120"/>
              </a:rPr>
              <a:t>已位居全球前三大 </a:t>
            </a:r>
            <a:r>
              <a:rPr lang="en-US" altLang="zh-TW" sz="2000" dirty="0">
                <a:ea typeface="微軟正黑體" panose="020B0604030504040204" pitchFamily="34" charset="-120"/>
              </a:rPr>
              <a:t>MCC </a:t>
            </a:r>
            <a:r>
              <a:rPr lang="zh-TW" altLang="en-US" sz="2000" dirty="0">
                <a:ea typeface="微軟正黑體" panose="020B0604030504040204" pitchFamily="34" charset="-120"/>
              </a:rPr>
              <a:t>解決方案供應商。預期在未來五年內，隨著老舊骨幹基礎設施的汰換，</a:t>
            </a:r>
            <a:r>
              <a:rPr lang="en-US" altLang="zh-TW" sz="2000" dirty="0">
                <a:ea typeface="微軟正黑體" panose="020B0604030504040204" pitchFamily="34" charset="-120"/>
              </a:rPr>
              <a:t>Loop </a:t>
            </a:r>
            <a:r>
              <a:rPr lang="zh-TW" altLang="en-US" sz="2000" dirty="0">
                <a:ea typeface="微軟正黑體" panose="020B0604030504040204" pitchFamily="34" charset="-120"/>
              </a:rPr>
              <a:t>正積極參與全球各地的展會推廣 </a:t>
            </a:r>
            <a:r>
              <a:rPr lang="en-US" altLang="zh-TW" sz="2000" dirty="0">
                <a:solidFill>
                  <a:srgbClr val="FF0000"/>
                </a:solidFill>
                <a:ea typeface="微軟正黑體" panose="020B0604030504040204" pitchFamily="34" charset="-120"/>
              </a:rPr>
              <a:t>G7800 —— </a:t>
            </a:r>
            <a:r>
              <a:rPr lang="zh-TW" altLang="en-US" sz="2000" dirty="0">
                <a:solidFill>
                  <a:srgbClr val="FF0000"/>
                </a:solidFill>
                <a:ea typeface="微軟正黑體" panose="020B0604030504040204" pitchFamily="34" charset="-120"/>
              </a:rPr>
              <a:t>市場最新的領先解決方案</a:t>
            </a:r>
            <a:r>
              <a:rPr lang="zh-TW" altLang="en-US" sz="2000" dirty="0">
                <a:ea typeface="微軟正黑體" panose="020B0604030504040204" pitchFamily="34" charset="-120"/>
              </a:rPr>
              <a:t>，並與合作夥伴緊密協作，持續拓展在全球 </a:t>
            </a:r>
            <a:r>
              <a:rPr lang="en-US" altLang="zh-TW" sz="2000" dirty="0">
                <a:ea typeface="微軟正黑體" panose="020B0604030504040204" pitchFamily="34" charset="-120"/>
              </a:rPr>
              <a:t>MCC </a:t>
            </a:r>
            <a:r>
              <a:rPr lang="zh-TW" altLang="en-US" sz="2000" dirty="0">
                <a:ea typeface="微軟正黑體" panose="020B0604030504040204" pitchFamily="34" charset="-120"/>
              </a:rPr>
              <a:t>市場的影響力。</a:t>
            </a:r>
          </a:p>
        </p:txBody>
      </p:sp>
    </p:spTree>
    <p:extLst>
      <p:ext uri="{BB962C8B-B14F-4D97-AF65-F5344CB8AC3E}">
        <p14:creationId xmlns:p14="http://schemas.microsoft.com/office/powerpoint/2010/main" val="13952012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30BF7-CB84-F3B8-1BB5-8206B3A40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BC515A-AAAA-22AD-1761-5D617C353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solidFill>
                  <a:srgbClr val="0175C0"/>
                </a:solidFill>
              </a:rPr>
              <a:t>esg.looptelecom.com</a:t>
            </a:r>
            <a:endParaRPr lang="zh-TW" altLang="en-US" dirty="0">
              <a:solidFill>
                <a:srgbClr val="0175C0"/>
              </a:solidFill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F5450C2-BF71-8B54-9306-41AC0EC0F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23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739EDE49-DAF5-544C-282E-BCC39F8FF75C}"/>
              </a:ext>
            </a:extLst>
          </p:cNvPr>
          <p:cNvSpPr txBox="1"/>
          <p:nvPr/>
        </p:nvSpPr>
        <p:spPr>
          <a:xfrm>
            <a:off x="822812" y="1313947"/>
            <a:ext cx="107595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依循金管會規範，本公司已完成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2024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ESG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報告書編製，並將永續發展視為核心策略。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526AB5AA-5F60-D444-173E-C4875F3A3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098" y="2379556"/>
            <a:ext cx="5440066" cy="2520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B64BE650-36D1-7AED-DF6D-85AEE6807C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0355" y="2348880"/>
            <a:ext cx="5440067" cy="2551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4A642CC3-16B5-2606-24EA-E8720E46B77B}"/>
              </a:ext>
            </a:extLst>
          </p:cNvPr>
          <p:cNvSpPr txBox="1"/>
          <p:nvPr/>
        </p:nvSpPr>
        <p:spPr>
          <a:xfrm>
            <a:off x="3801628" y="5445224"/>
            <a:ext cx="45887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在追求財務績效的同時，積極承擔社會責任，打造長期穩健的價值</a:t>
            </a:r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80AE04FE-97A6-5D58-F46E-8443DB27BA80}"/>
              </a:ext>
            </a:extLst>
          </p:cNvPr>
          <p:cNvSpPr/>
          <p:nvPr/>
        </p:nvSpPr>
        <p:spPr>
          <a:xfrm>
            <a:off x="5087888" y="3022126"/>
            <a:ext cx="1850445" cy="1850445"/>
          </a:xfrm>
          <a:prstGeom prst="ellipse">
            <a:avLst/>
          </a:prstGeom>
          <a:solidFill>
            <a:srgbClr val="00B0F0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永續策略 </a:t>
            </a:r>
            <a:r>
              <a:rPr lang="en-US" altLang="zh-TW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投資人價值</a:t>
            </a:r>
          </a:p>
        </p:txBody>
      </p:sp>
    </p:spTree>
    <p:extLst>
      <p:ext uri="{BB962C8B-B14F-4D97-AF65-F5344CB8AC3E}">
        <p14:creationId xmlns:p14="http://schemas.microsoft.com/office/powerpoint/2010/main" val="756239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5DB1F43-D679-410D-B7A5-994C7A73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24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B5247CB-A877-4C35-AB71-6689F5A71818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333375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TW"/>
            </a:defPPr>
            <a:lvl1pPr algn="ctr" defTabSz="914400" eaLnBrk="1" fontAlgn="auto" latinLnBrk="0" hangingPunct="1">
              <a:spcAft>
                <a:spcPts val="0"/>
              </a:spcAft>
              <a:buNone/>
              <a:defRPr sz="4400" b="1">
                <a:solidFill>
                  <a:srgbClr val="4F81BD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dirty="0"/>
              <a:t>議程</a:t>
            </a:r>
            <a:endParaRPr lang="en-US" altLang="zh-TW" dirty="0"/>
          </a:p>
        </p:txBody>
      </p:sp>
      <p:graphicFrame>
        <p:nvGraphicFramePr>
          <p:cNvPr id="8" name="Rectangle 3">
            <a:extLst>
              <a:ext uri="{FF2B5EF4-FFF2-40B4-BE49-F238E27FC236}">
                <a16:creationId xmlns:a16="http://schemas.microsoft.com/office/drawing/2014/main" id="{B8C0E4A6-C399-4FBC-A582-BDEA85154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3993065"/>
              </p:ext>
            </p:extLst>
          </p:nvPr>
        </p:nvGraphicFramePr>
        <p:xfrm>
          <a:off x="1894053" y="1711766"/>
          <a:ext cx="8202476" cy="4381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9488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AutoShape 3" descr="2Q=="/>
          <p:cNvSpPr>
            <a:spLocks noChangeAspect="1" noChangeArrowheads="1"/>
          </p:cNvSpPr>
          <p:nvPr/>
        </p:nvSpPr>
        <p:spPr bwMode="auto">
          <a:xfrm>
            <a:off x="4733925" y="2876550"/>
            <a:ext cx="27241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kumimoji="0" lang="zh-TW" altLang="en-US">
              <a:latin typeface="Calibri" pitchFamily="34" charset="0"/>
            </a:endParaRPr>
          </a:p>
        </p:txBody>
      </p:sp>
      <p:sp>
        <p:nvSpPr>
          <p:cNvPr id="96259" name="AutoShape 4" descr="2Q=="/>
          <p:cNvSpPr>
            <a:spLocks noChangeAspect="1" noChangeArrowheads="1"/>
          </p:cNvSpPr>
          <p:nvPr/>
        </p:nvSpPr>
        <p:spPr bwMode="auto">
          <a:xfrm>
            <a:off x="4733925" y="2876550"/>
            <a:ext cx="27241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kumimoji="0" lang="zh-TW" altLang="en-US">
              <a:latin typeface="Calibri" pitchFamily="34" charset="0"/>
            </a:endParaRPr>
          </a:p>
        </p:txBody>
      </p:sp>
      <p:pic>
        <p:nvPicPr>
          <p:cNvPr id="9626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9651" y="1916114"/>
            <a:ext cx="7362825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90154F-831D-4BF7-A266-CA286A70BF06}" type="slidenum">
              <a:rPr lang="en-US" altLang="zh-TW" smtClean="0"/>
              <a:pPr>
                <a:defRPr/>
              </a:pPr>
              <a:t>25</a:t>
            </a:fld>
            <a:endParaRPr lang="en-US" altLang="zh-TW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5DB1F43-D679-410D-B7A5-994C7A73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3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B5247CB-A877-4C35-AB71-6689F5A71818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333375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TW" altLang="en-US" b="1" dirty="0">
                <a:solidFill>
                  <a:srgbClr val="4F81BD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議程</a:t>
            </a:r>
          </a:p>
        </p:txBody>
      </p:sp>
      <p:graphicFrame>
        <p:nvGraphicFramePr>
          <p:cNvPr id="8" name="Rectangle 3">
            <a:extLst>
              <a:ext uri="{FF2B5EF4-FFF2-40B4-BE49-F238E27FC236}">
                <a16:creationId xmlns:a16="http://schemas.microsoft.com/office/drawing/2014/main" id="{B8C0E4A6-C399-4FBC-A582-BDEA85154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9982381"/>
              </p:ext>
            </p:extLst>
          </p:nvPr>
        </p:nvGraphicFramePr>
        <p:xfrm>
          <a:off x="1894053" y="1711766"/>
          <a:ext cx="8202476" cy="4381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847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4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7" name="標題 1">
            <a:extLst>
              <a:ext uri="{FF2B5EF4-FFF2-40B4-BE49-F238E27FC236}">
                <a16:creationId xmlns:a16="http://schemas.microsoft.com/office/drawing/2014/main" id="{02D0ADDB-7C12-0E49-6F46-BD66E291047E}"/>
              </a:ext>
            </a:extLst>
          </p:cNvPr>
          <p:cNvSpPr txBox="1">
            <a:spLocks/>
          </p:cNvSpPr>
          <p:nvPr/>
        </p:nvSpPr>
        <p:spPr>
          <a:xfrm>
            <a:off x="503464" y="365126"/>
            <a:ext cx="11171464" cy="6520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TW" altLang="en-US" sz="4400" b="1" dirty="0">
                <a:solidFill>
                  <a:srgbClr val="4F81BD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公司介紹</a:t>
            </a:r>
            <a:endParaRPr kumimoji="0" lang="zh-TW" altLang="en-US" sz="4400" dirty="0">
              <a:solidFill>
                <a:srgbClr val="0175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內容版面配置區 2">
            <a:extLst>
              <a:ext uri="{FF2B5EF4-FFF2-40B4-BE49-F238E27FC236}">
                <a16:creationId xmlns:a16="http://schemas.microsoft.com/office/drawing/2014/main" id="{186EF671-3710-99C3-611F-71A37A41A89D}"/>
              </a:ext>
            </a:extLst>
          </p:cNvPr>
          <p:cNvSpPr txBox="1">
            <a:spLocks/>
          </p:cNvSpPr>
          <p:nvPr/>
        </p:nvSpPr>
        <p:spPr>
          <a:xfrm>
            <a:off x="503464" y="1098550"/>
            <a:ext cx="11171464" cy="50762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星通資訊成立於</a:t>
            </a:r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1991</a:t>
            </a:r>
            <a:r>
              <a:rPr lang="zh-TW" altLang="en-US" sz="2000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年，於</a:t>
            </a:r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2002</a:t>
            </a:r>
            <a:r>
              <a:rPr lang="zh-TW" altLang="en-US" sz="2000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年上市</a:t>
            </a:r>
            <a:endParaRPr lang="en-US" altLang="zh-TW" sz="20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全球總部：新竹市科學工業園區</a:t>
            </a:r>
            <a:endParaRPr lang="en-US" altLang="zh-TW" sz="20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產業範疇</a:t>
            </a:r>
            <a:endParaRPr lang="en-US" altLang="zh-TW" sz="20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lvl="1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網管系統</a:t>
            </a:r>
            <a:endParaRPr kumimoji="0" lang="en-US" altLang="zh-TW" sz="2000" dirty="0">
              <a:solidFill>
                <a:srgbClr val="0175C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用於接入層的混合型 </a:t>
            </a:r>
            <a:r>
              <a:rPr kumimoji="0" lang="en-US" altLang="zh-TW" sz="2000" dirty="0">
                <a:solidFill>
                  <a:srgbClr val="0175C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(</a:t>
            </a:r>
            <a:r>
              <a:rPr kumimoji="0" lang="en-US" altLang="zh-TW" sz="2000" dirty="0" err="1">
                <a:solidFill>
                  <a:srgbClr val="0175C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TDM+Packet</a:t>
            </a:r>
            <a:r>
              <a:rPr kumimoji="0" lang="en-US" altLang="zh-TW" sz="2000" dirty="0">
                <a:solidFill>
                  <a:srgbClr val="0175C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) </a:t>
            </a:r>
            <a:r>
              <a:rPr kumimoji="0" lang="zh-TW" altLang="en-US" sz="2000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接入多工機</a:t>
            </a:r>
            <a:endParaRPr kumimoji="0" lang="en-US" altLang="zh-TW" sz="2000" dirty="0">
              <a:solidFill>
                <a:srgbClr val="0175C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混合式 </a:t>
            </a:r>
            <a:r>
              <a:rPr kumimoji="0" lang="en-US" altLang="zh-TW" sz="2000" dirty="0">
                <a:solidFill>
                  <a:srgbClr val="0175C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(</a:t>
            </a:r>
            <a:r>
              <a:rPr kumimoji="0" lang="en-US" altLang="zh-TW" sz="2000" dirty="0" err="1">
                <a:solidFill>
                  <a:srgbClr val="0175C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TDM+Packet</a:t>
            </a:r>
            <a:r>
              <a:rPr kumimoji="0" lang="en-US" altLang="zh-TW" sz="2000" dirty="0">
                <a:solidFill>
                  <a:srgbClr val="0175C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) </a:t>
            </a:r>
            <a:r>
              <a:rPr kumimoji="0" lang="zh-TW" altLang="en-US" sz="2000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交叉連接系統</a:t>
            </a:r>
            <a:endParaRPr kumimoji="0" lang="en-US" altLang="zh-TW" sz="2000" dirty="0">
              <a:solidFill>
                <a:srgbClr val="0175C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solidFill>
                  <a:srgbClr val="0175C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CE/L3/MPLS </a:t>
            </a:r>
            <a:r>
              <a:rPr kumimoji="0" lang="zh-TW" altLang="en-US" sz="2000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封包傳輸網路</a:t>
            </a:r>
            <a:r>
              <a:rPr kumimoji="0" lang="en-US" altLang="zh-TW" sz="2000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0" lang="en-US" altLang="zh-TW" sz="2000" dirty="0">
                <a:solidFill>
                  <a:srgbClr val="0175C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(PTN)</a:t>
            </a:r>
          </a:p>
          <a:p>
            <a:pPr lvl="1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用於 </a:t>
            </a:r>
            <a:r>
              <a:rPr kumimoji="0" lang="en-US" altLang="zh-TW" sz="2000" dirty="0">
                <a:solidFill>
                  <a:srgbClr val="0175C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OTN </a:t>
            </a:r>
            <a:r>
              <a:rPr kumimoji="0" lang="zh-TW" altLang="en-US" sz="2000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層的 </a:t>
            </a:r>
            <a:r>
              <a:rPr kumimoji="0" lang="en-US" altLang="zh-TW" sz="2000" dirty="0">
                <a:solidFill>
                  <a:srgbClr val="0175C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DWDM </a:t>
            </a:r>
            <a:r>
              <a:rPr kumimoji="0" lang="zh-TW" altLang="en-US" sz="2000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系統</a:t>
            </a:r>
            <a:endParaRPr kumimoji="0" lang="en-US" altLang="zh-TW" sz="2000" dirty="0">
              <a:solidFill>
                <a:srgbClr val="0175C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混合式</a:t>
            </a:r>
            <a:r>
              <a:rPr kumimoji="0" lang="en-US" altLang="zh-TW" sz="2000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0" lang="en-US" altLang="zh-TW" sz="2000" dirty="0">
                <a:solidFill>
                  <a:srgbClr val="0175C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(SDH/SONET-MPLS/L3/CE)</a:t>
            </a:r>
            <a:r>
              <a:rPr kumimoji="0" lang="zh-TW" altLang="en-US" sz="2000" dirty="0">
                <a:solidFill>
                  <a:srgbClr val="0175C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kumimoji="0" lang="zh-TW" altLang="en-US" sz="2000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整合型 </a:t>
            </a:r>
            <a:r>
              <a:rPr kumimoji="0" lang="en-US" altLang="zh-TW" sz="2000" dirty="0">
                <a:solidFill>
                  <a:srgbClr val="0175C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OTN/Transport/Access </a:t>
            </a:r>
            <a:r>
              <a:rPr kumimoji="0" lang="zh-TW" altLang="en-US" sz="2000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一站式解決方案</a:t>
            </a:r>
            <a:endParaRPr kumimoji="0" lang="en-US" altLang="zh-TW" sz="2000" dirty="0">
              <a:solidFill>
                <a:srgbClr val="0175C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用於轉換層的 </a:t>
            </a:r>
            <a:r>
              <a:rPr kumimoji="0" lang="en-US" altLang="zh-TW" sz="2000" dirty="0">
                <a:solidFill>
                  <a:srgbClr val="C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TDM over Ethernet (</a:t>
            </a:r>
            <a:r>
              <a:rPr kumimoji="0" lang="en-US" altLang="zh-TW" sz="2000" dirty="0" err="1">
                <a:solidFill>
                  <a:srgbClr val="C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TDMoE</a:t>
            </a:r>
            <a:r>
              <a:rPr kumimoji="0" lang="en-US" altLang="zh-TW" sz="2000" dirty="0">
                <a:solidFill>
                  <a:srgbClr val="C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)</a:t>
            </a:r>
            <a:endParaRPr kumimoji="0" lang="en-US" altLang="zh-TW" sz="2000" dirty="0">
              <a:solidFill>
                <a:srgbClr val="0066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solidFill>
                  <a:srgbClr val="FF6699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MCC OT </a:t>
            </a:r>
            <a:r>
              <a:rPr kumimoji="0" lang="zh-TW" altLang="en-US" sz="2000" dirty="0">
                <a:solidFill>
                  <a:srgbClr val="FF66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防火牆安全方案</a:t>
            </a:r>
            <a:endParaRPr kumimoji="0" lang="en-US" altLang="zh-TW" sz="2000" dirty="0">
              <a:solidFill>
                <a:srgbClr val="FF669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en-US" altLang="zh-TW" sz="2000" dirty="0" err="1">
                <a:solidFill>
                  <a:srgbClr val="FF6699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IIoT</a:t>
            </a:r>
            <a:r>
              <a:rPr kumimoji="0" lang="en-US" altLang="zh-TW" sz="2000" dirty="0">
                <a:solidFill>
                  <a:srgbClr val="FF6699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for Physical Security </a:t>
            </a:r>
          </a:p>
          <a:p>
            <a:pPr lvl="1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FF66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新世代自主資安防護者</a:t>
            </a:r>
            <a:r>
              <a:rPr kumimoji="0" lang="en-US" altLang="zh-TW" sz="2000" dirty="0">
                <a:solidFill>
                  <a:srgbClr val="FF6699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(ACD)</a:t>
            </a:r>
            <a:r>
              <a:rPr kumimoji="0" lang="zh-TW" altLang="en-US" sz="2000" dirty="0">
                <a:solidFill>
                  <a:srgbClr val="FF66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辦公室網路解決方案</a:t>
            </a:r>
            <a:endParaRPr kumimoji="0" lang="en-US" altLang="zh-TW" sz="2000" dirty="0">
              <a:solidFill>
                <a:srgbClr val="FF669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9" name="Picture 4">
            <a:extLst>
              <a:ext uri="{FF2B5EF4-FFF2-40B4-BE49-F238E27FC236}">
                <a16:creationId xmlns:a16="http://schemas.microsoft.com/office/drawing/2014/main" id="{12D8C4A2-4ECD-D18B-0D78-D56224F03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0256" y="1529940"/>
            <a:ext cx="3024188" cy="1749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文字方塊 29">
            <a:extLst>
              <a:ext uri="{FF2B5EF4-FFF2-40B4-BE49-F238E27FC236}">
                <a16:creationId xmlns:a16="http://schemas.microsoft.com/office/drawing/2014/main" id="{C7F01E51-32D6-D632-7B6D-318F51B9C63E}"/>
              </a:ext>
            </a:extLst>
          </p:cNvPr>
          <p:cNvSpPr txBox="1"/>
          <p:nvPr/>
        </p:nvSpPr>
        <p:spPr>
          <a:xfrm>
            <a:off x="6672064" y="3578636"/>
            <a:ext cx="5211481" cy="338554"/>
          </a:xfrm>
          <a:prstGeom prst="rect">
            <a:avLst/>
          </a:prstGeom>
          <a:noFill/>
          <a:ln>
            <a:solidFill>
              <a:srgbClr val="0175C0"/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600" i="1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專注於關鍵任務通訊</a:t>
            </a:r>
            <a:r>
              <a:rPr kumimoji="0" lang="en-US" altLang="zh-TW" sz="1600" i="1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0" lang="en-US" altLang="zh-TW" sz="1600" i="1" dirty="0">
                <a:solidFill>
                  <a:srgbClr val="0175C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OTN/Transport/Access </a:t>
            </a:r>
            <a:r>
              <a:rPr kumimoji="0" lang="zh-TW" altLang="en-US" sz="1600" i="1" dirty="0">
                <a:solidFill>
                  <a:srgbClr val="0175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的解決方案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3D38FE03-3F6B-45A8-C745-DB0B98C57535}"/>
              </a:ext>
            </a:extLst>
          </p:cNvPr>
          <p:cNvSpPr txBox="1"/>
          <p:nvPr/>
        </p:nvSpPr>
        <p:spPr>
          <a:xfrm>
            <a:off x="8112223" y="4458829"/>
            <a:ext cx="3771321" cy="338554"/>
          </a:xfrm>
          <a:prstGeom prst="rect">
            <a:avLst/>
          </a:prstGeom>
          <a:solidFill>
            <a:srgbClr val="FFFFFF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專注於</a:t>
            </a:r>
            <a:r>
              <a:rPr kumimoji="0" lang="en-US" altLang="zh-TW" sz="16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0" lang="en-US" altLang="zh-TW" sz="16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TDM </a:t>
            </a:r>
            <a:r>
              <a:rPr kumimoji="0" lang="zh-TW" alt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與</a:t>
            </a:r>
            <a:r>
              <a:rPr kumimoji="0" lang="en-US" altLang="zh-TW" sz="16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Packet </a:t>
            </a:r>
            <a:r>
              <a:rPr kumimoji="0" lang="zh-TW" alt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轉換的解決方案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4B0E2C8B-0D04-E0BC-832C-3CD483E0928B}"/>
              </a:ext>
            </a:extLst>
          </p:cNvPr>
          <p:cNvSpPr txBox="1"/>
          <p:nvPr/>
        </p:nvSpPr>
        <p:spPr>
          <a:xfrm>
            <a:off x="6312024" y="4988393"/>
            <a:ext cx="5703775" cy="338554"/>
          </a:xfrm>
          <a:prstGeom prst="rect">
            <a:avLst/>
          </a:prstGeom>
          <a:solidFill>
            <a:srgbClr val="FFFFFF"/>
          </a:solidFill>
          <a:ln>
            <a:solidFill>
              <a:srgbClr val="FF6699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600" dirty="0">
                <a:solidFill>
                  <a:srgbClr val="FF6699"/>
                </a:solidFill>
              </a:rPr>
              <a:t>專注於 </a:t>
            </a:r>
            <a:r>
              <a:rPr lang="en-US" altLang="zh-TW" sz="1600" dirty="0">
                <a:solidFill>
                  <a:srgbClr val="FF6699"/>
                </a:solidFill>
              </a:rPr>
              <a:t>MCC </a:t>
            </a:r>
            <a:r>
              <a:rPr lang="zh-TW" altLang="en-US" sz="1600" dirty="0">
                <a:solidFill>
                  <a:srgbClr val="FF6699"/>
                </a:solidFill>
              </a:rPr>
              <a:t>安全性與新世代企業辦公室的安全網路解決方案</a:t>
            </a:r>
            <a:endParaRPr kumimoji="0" lang="zh-TW" altLang="en-US" sz="1600" b="0" i="1" u="none" strike="noStrike" kern="0" cap="none" spc="0" normalizeH="0" baseline="0" noProof="0" dirty="0">
              <a:ln>
                <a:noFill/>
              </a:ln>
              <a:solidFill>
                <a:srgbClr val="FF6699"/>
              </a:solidFill>
              <a:effectLst/>
              <a:uLnTx/>
              <a:uFillTx/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81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uiExpand="1" build="p"/>
      <p:bldP spid="30" grpId="0" uiExpand="1" animBg="1"/>
      <p:bldP spid="31" grpId="0" uiExpand="1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">
            <a:extLst>
              <a:ext uri="{FF2B5EF4-FFF2-40B4-BE49-F238E27FC236}">
                <a16:creationId xmlns:a16="http://schemas.microsoft.com/office/drawing/2014/main" id="{151F1F9B-18BC-451D-A768-B2B1EE861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417638"/>
          </a:xfrm>
        </p:spPr>
        <p:txBody>
          <a:bodyPr/>
          <a:lstStyle/>
          <a:p>
            <a:r>
              <a:rPr kumimoji="1" lang="zh-TW" altLang="en-US" b="1" dirty="0">
                <a:solidFill>
                  <a:srgbClr val="4F81BD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星通資訊總公司</a:t>
            </a:r>
            <a:endParaRPr lang="zh-TW" altLang="en-US" dirty="0">
              <a:solidFill>
                <a:srgbClr val="0175C0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5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pic>
        <p:nvPicPr>
          <p:cNvPr id="4" name="內容版面配置區 10">
            <a:extLst>
              <a:ext uri="{FF2B5EF4-FFF2-40B4-BE49-F238E27FC236}">
                <a16:creationId xmlns:a16="http://schemas.microsoft.com/office/drawing/2014/main" id="{C0C6ACB4-0D87-D56C-6634-9BE85EFDA0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968" y="1126569"/>
            <a:ext cx="3600000" cy="1975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 descr="IMG_5785">
            <a:extLst>
              <a:ext uri="{FF2B5EF4-FFF2-40B4-BE49-F238E27FC236}">
                <a16:creationId xmlns:a16="http://schemas.microsoft.com/office/drawing/2014/main" id="{CAAF034C-59E5-1664-A386-3847E3455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4000"/>
          </a:blip>
          <a:srcRect/>
          <a:stretch>
            <a:fillRect/>
          </a:stretch>
        </p:blipFill>
        <p:spPr bwMode="auto">
          <a:xfrm>
            <a:off x="2207568" y="3645025"/>
            <a:ext cx="3600000" cy="2403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BE2E299B-514A-5961-B1FD-F62FD9DA6E5B}"/>
              </a:ext>
            </a:extLst>
          </p:cNvPr>
          <p:cNvSpPr/>
          <p:nvPr/>
        </p:nvSpPr>
        <p:spPr>
          <a:xfrm>
            <a:off x="3546192" y="3140968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TW" altLang="en-US" sz="1600" dirty="0">
                <a:latin typeface="Times New Roman" panose="02020603050405020304" pitchFamily="18" charset="0"/>
                <a:ea typeface="微軟正黑體" panose="020B0604030504040204" pitchFamily="34" charset="-120"/>
                <a:cs typeface="Arial" panose="020B0604020202020204" pitchFamily="34" charset="0"/>
              </a:rPr>
              <a:t>研發中心</a:t>
            </a:r>
          </a:p>
        </p:txBody>
      </p:sp>
      <p:pic>
        <p:nvPicPr>
          <p:cNvPr id="12" name="Picture 11" descr="Run in room_1">
            <a:extLst>
              <a:ext uri="{FF2B5EF4-FFF2-40B4-BE49-F238E27FC236}">
                <a16:creationId xmlns:a16="http://schemas.microsoft.com/office/drawing/2014/main" id="{F54C9839-5545-DC7A-FE2C-6406B88CE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702" y="1124744"/>
            <a:ext cx="3765550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E7A6D0B9-F805-C97F-EEFA-C6A73B067AF6}"/>
              </a:ext>
            </a:extLst>
          </p:cNvPr>
          <p:cNvSpPr/>
          <p:nvPr/>
        </p:nvSpPr>
        <p:spPr>
          <a:xfrm>
            <a:off x="7943539" y="3140968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TW" altLang="en-US" sz="1600" dirty="0">
                <a:latin typeface="Times New Roman" panose="02020603050405020304" pitchFamily="18" charset="0"/>
                <a:ea typeface="微軟正黑體" panose="020B0604030504040204" pitchFamily="34" charset="-120"/>
                <a:cs typeface="Arial" panose="020B0604020202020204" pitchFamily="34" charset="0"/>
              </a:rPr>
              <a:t>工廠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92D296B4-C830-94D9-4908-6ED18D3A6A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446" y="3645024"/>
            <a:ext cx="3762913" cy="2358340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F53FA0EF-DE2C-D200-7308-A610DFC3D875}"/>
              </a:ext>
            </a:extLst>
          </p:cNvPr>
          <p:cNvSpPr/>
          <p:nvPr/>
        </p:nvSpPr>
        <p:spPr>
          <a:xfrm>
            <a:off x="6960096" y="6154766"/>
            <a:ext cx="25619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zh-TW" altLang="en-US" sz="1600" b="0" i="0" dirty="0">
                <a:solidFill>
                  <a:srgbClr val="00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網路模擬 </a:t>
            </a:r>
            <a:r>
              <a:rPr lang="en-US" altLang="zh-TW" sz="1600" dirty="0">
                <a:latin typeface="Times New Roman" panose="02020603050405020304" pitchFamily="18" charset="0"/>
                <a:ea typeface="微軟正黑體" panose="020B0604030504040204" pitchFamily="34" charset="-120"/>
                <a:cs typeface="Arial" panose="020B0604020202020204" pitchFamily="34" charset="0"/>
              </a:rPr>
              <a:t>Beta</a:t>
            </a:r>
            <a:r>
              <a:rPr lang="en-US" altLang="zh-TW" sz="1600" b="0" i="0" dirty="0">
                <a:solidFill>
                  <a:srgbClr val="00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1600" b="0" i="0" dirty="0">
                <a:solidFill>
                  <a:srgbClr val="00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測試設備室</a:t>
            </a:r>
            <a:endParaRPr kumimoji="0" lang="zh-TW" altLang="en-US" sz="1600" dirty="0">
              <a:solidFill>
                <a:srgbClr val="595959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931DC09A-2EB5-C835-05EF-6C8197F3FF81}"/>
              </a:ext>
            </a:extLst>
          </p:cNvPr>
          <p:cNvSpPr/>
          <p:nvPr/>
        </p:nvSpPr>
        <p:spPr>
          <a:xfrm>
            <a:off x="3503712" y="6154766"/>
            <a:ext cx="10903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TW" sz="1600" dirty="0">
                <a:latin typeface="Times New Roman" panose="02020603050405020304" pitchFamily="18" charset="0"/>
                <a:ea typeface="微軟正黑體" panose="020B0604030504040204" pitchFamily="34" charset="-120"/>
                <a:cs typeface="Arial" panose="020B0604020202020204" pitchFamily="34" charset="0"/>
              </a:rPr>
              <a:t>EMC </a:t>
            </a:r>
            <a:r>
              <a:rPr lang="zh-TW" altLang="en-US" sz="1600" dirty="0">
                <a:latin typeface="Times New Roman" panose="02020603050405020304" pitchFamily="18" charset="0"/>
                <a:ea typeface="微軟正黑體" panose="020B0604030504040204" pitchFamily="34" charset="-120"/>
                <a:cs typeface="Arial" panose="020B0604020202020204" pitchFamily="34" charset="0"/>
              </a:rPr>
              <a:t>暗室</a:t>
            </a:r>
          </a:p>
        </p:txBody>
      </p:sp>
    </p:spTree>
    <p:extLst>
      <p:ext uri="{BB962C8B-B14F-4D97-AF65-F5344CB8AC3E}">
        <p14:creationId xmlns:p14="http://schemas.microsoft.com/office/powerpoint/2010/main" val="3633065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5DB1F43-D679-410D-B7A5-994C7A73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6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B5247CB-A877-4C35-AB71-6689F5A71818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333375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TW" altLang="en-US" b="1" dirty="0">
                <a:solidFill>
                  <a:srgbClr val="4F81BD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議程</a:t>
            </a:r>
          </a:p>
        </p:txBody>
      </p:sp>
      <p:graphicFrame>
        <p:nvGraphicFramePr>
          <p:cNvPr id="8" name="Rectangle 3">
            <a:extLst>
              <a:ext uri="{FF2B5EF4-FFF2-40B4-BE49-F238E27FC236}">
                <a16:creationId xmlns:a16="http://schemas.microsoft.com/office/drawing/2014/main" id="{B8C0E4A6-C399-4FBC-A582-BDEA85154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6994140"/>
              </p:ext>
            </p:extLst>
          </p:nvPr>
        </p:nvGraphicFramePr>
        <p:xfrm>
          <a:off x="1894053" y="1711766"/>
          <a:ext cx="8202476" cy="4381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6029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BD0B4E-BE18-4DE7-9F00-41C0B7841A53}" type="slidenum">
              <a:rPr kumimoji="1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新細明體" charset="-120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新細明體" charset="-120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439816" y="188640"/>
            <a:ext cx="32624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TW" altLang="en-US" sz="2400" b="1" dirty="0">
                <a:solidFill>
                  <a:srgbClr val="4F81BD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Arial" panose="020B0604020202020204" pitchFamily="34" charset="0"/>
              </a:rPr>
              <a:t>星通資訊股份有限公司</a:t>
            </a:r>
            <a:endParaRPr lang="en-US" altLang="zh-TW" sz="2400" b="1" dirty="0">
              <a:solidFill>
                <a:srgbClr val="4F81BD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zh-TW" altLang="en-US" sz="2400" b="1" dirty="0">
                <a:solidFill>
                  <a:srgbClr val="4F81BD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Arial" panose="020B0604020202020204" pitchFamily="34" charset="0"/>
              </a:rPr>
              <a:t>合併綜合損益表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154184" y="1020865"/>
            <a:ext cx="2052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114/1/1~114/9/30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mbria" panose="02040503050406030204" pitchFamily="18" charset="0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7EA16230-6885-48CD-95DE-E528524A3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134" y="1359419"/>
            <a:ext cx="8064898" cy="513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992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BD0B4E-BE18-4DE7-9F00-41C0B7841A53}" type="slidenum">
              <a:rPr kumimoji="1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新細明體" charset="-120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新細明體" charset="-120"/>
              <a:cs typeface="+mn-cs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135188" y="188640"/>
            <a:ext cx="7848600" cy="431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defRPr/>
            </a:pPr>
            <a:r>
              <a:rPr lang="zh-TW" altLang="en-US" sz="2400" b="1" dirty="0">
                <a:solidFill>
                  <a:srgbClr val="4F81BD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Arial" panose="020B0604020202020204" pitchFamily="34" charset="0"/>
              </a:rPr>
              <a:t>星通資訊股份有限公司</a:t>
            </a:r>
          </a:p>
          <a:p>
            <a:pPr algn="ctr" eaLnBrk="1" hangingPunct="1">
              <a:defRPr/>
            </a:pPr>
            <a:r>
              <a:rPr lang="zh-TW" altLang="en-US" sz="2400" b="1" dirty="0">
                <a:solidFill>
                  <a:srgbClr val="4F81BD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Arial" panose="020B0604020202020204" pitchFamily="34" charset="0"/>
              </a:rPr>
              <a:t>合併資產負債表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5411416" y="978594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114/9/30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mbria" panose="02040503050406030204" pitchFamily="18" charset="0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5BAEFB7-A99C-456C-856E-900B8997A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103" y="1265467"/>
            <a:ext cx="8640960" cy="523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794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5DB1F43-D679-410D-B7A5-994C7A73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9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B5247CB-A877-4C35-AB71-6689F5A71818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333375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TW"/>
            </a:defPPr>
            <a:lvl1pPr algn="ctr" defTabSz="914400" eaLnBrk="1" fontAlgn="auto" latinLnBrk="0" hangingPunct="1">
              <a:spcAft>
                <a:spcPts val="0"/>
              </a:spcAft>
              <a:buNone/>
              <a:defRPr sz="4400" b="1">
                <a:solidFill>
                  <a:srgbClr val="4F81BD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dirty="0"/>
              <a:t>議程</a:t>
            </a:r>
            <a:endParaRPr lang="en-US" altLang="zh-TW" dirty="0"/>
          </a:p>
        </p:txBody>
      </p:sp>
      <p:graphicFrame>
        <p:nvGraphicFramePr>
          <p:cNvPr id="8" name="Rectangle 3">
            <a:extLst>
              <a:ext uri="{FF2B5EF4-FFF2-40B4-BE49-F238E27FC236}">
                <a16:creationId xmlns:a16="http://schemas.microsoft.com/office/drawing/2014/main" id="{B8C0E4A6-C399-4FBC-A582-BDEA85154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7698472"/>
              </p:ext>
            </p:extLst>
          </p:nvPr>
        </p:nvGraphicFramePr>
        <p:xfrm>
          <a:off x="1894053" y="1711766"/>
          <a:ext cx="8202476" cy="4381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61557828"/>
      </p:ext>
    </p:extLst>
  </p:cSld>
  <p:clrMapOvr>
    <a:masterClrMapping/>
  </p:clrMapOvr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imes New Roman"/>
        <a:ea typeface="新細明體"/>
        <a:cs typeface="Arial"/>
      </a:majorFont>
      <a:minorFont>
        <a:latin typeface="Times New Roman"/>
        <a:ea typeface="新細明體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6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imes New Roman"/>
        <a:ea typeface="新細明體"/>
        <a:cs typeface="Arial"/>
      </a:majorFont>
      <a:minorFont>
        <a:latin typeface="Times New Roman"/>
        <a:ea typeface="新細明體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9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3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18979</TotalTime>
  <Words>1953</Words>
  <Application>Microsoft Office PowerPoint</Application>
  <PresentationFormat>寬螢幕</PresentationFormat>
  <Paragraphs>389</Paragraphs>
  <Slides>25</Slides>
  <Notes>6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9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42" baseType="lpstr">
      <vt:lpstr>Arial Unicode MS</vt:lpstr>
      <vt:lpstr>微軟正黑體</vt:lpstr>
      <vt:lpstr>微軟正黑體</vt:lpstr>
      <vt:lpstr>Arial</vt:lpstr>
      <vt:lpstr>Calibri</vt:lpstr>
      <vt:lpstr>Cambria</vt:lpstr>
      <vt:lpstr>Times New Roman</vt:lpstr>
      <vt:lpstr>預設簡報設計</vt:lpstr>
      <vt:lpstr>Office 佈景主題</vt:lpstr>
      <vt:lpstr>2_Office 佈景主題</vt:lpstr>
      <vt:lpstr>3_Office 佈景主題</vt:lpstr>
      <vt:lpstr>5_Office 佈景主題</vt:lpstr>
      <vt:lpstr>16_預設簡報設計</vt:lpstr>
      <vt:lpstr>8_Office 佈景主題</vt:lpstr>
      <vt:lpstr>9_Office 佈景主題</vt:lpstr>
      <vt:lpstr>13_Office 佈景主題</vt:lpstr>
      <vt:lpstr>點陣圖影像</vt:lpstr>
      <vt:lpstr>PowerPoint 簡報</vt:lpstr>
      <vt:lpstr>PowerPoint 簡報</vt:lpstr>
      <vt:lpstr>PowerPoint 簡報</vt:lpstr>
      <vt:lpstr>PowerPoint 簡報</vt:lpstr>
      <vt:lpstr>星通資訊總公司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應用市場</vt:lpstr>
      <vt:lpstr>PowerPoint 簡報</vt:lpstr>
      <vt:lpstr>PowerPoint 簡報</vt:lpstr>
      <vt:lpstr>PowerPoint 簡報</vt:lpstr>
      <vt:lpstr>PowerPoint 簡報</vt:lpstr>
      <vt:lpstr>MCC 市場前景預測</vt:lpstr>
      <vt:lpstr>PowerPoint 簡報</vt:lpstr>
      <vt:lpstr>2025 年 G7800 市場表現</vt:lpstr>
      <vt:lpstr>PowerPoint 簡報</vt:lpstr>
      <vt:lpstr>結語</vt:lpstr>
      <vt:lpstr>esg.looptelecom.com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葉茂林</dc:creator>
  <cp:lastModifiedBy>張小玲</cp:lastModifiedBy>
  <cp:revision>446</cp:revision>
  <cp:lastPrinted>2023-11-14T08:43:54Z</cp:lastPrinted>
  <dcterms:created xsi:type="dcterms:W3CDTF">2018-10-05T06:03:54Z</dcterms:created>
  <dcterms:modified xsi:type="dcterms:W3CDTF">2025-11-26T07:57:31Z</dcterms:modified>
</cp:coreProperties>
</file>