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2" r:id="rId2"/>
    <p:sldMasterId id="2147483677" r:id="rId3"/>
    <p:sldMasterId id="2147483691" r:id="rId4"/>
    <p:sldMasterId id="2147483700" r:id="rId5"/>
  </p:sldMasterIdLst>
  <p:notesMasterIdLst>
    <p:notesMasterId r:id="rId30"/>
  </p:notesMasterIdLst>
  <p:handoutMasterIdLst>
    <p:handoutMasterId r:id="rId31"/>
  </p:handoutMasterIdLst>
  <p:sldIdLst>
    <p:sldId id="338" r:id="rId6"/>
    <p:sldId id="450" r:id="rId7"/>
    <p:sldId id="451" r:id="rId8"/>
    <p:sldId id="447" r:id="rId9"/>
    <p:sldId id="453" r:id="rId10"/>
    <p:sldId id="456" r:id="rId11"/>
    <p:sldId id="462" r:id="rId12"/>
    <p:sldId id="471" r:id="rId13"/>
    <p:sldId id="449" r:id="rId14"/>
    <p:sldId id="466" r:id="rId15"/>
    <p:sldId id="460" r:id="rId16"/>
    <p:sldId id="464" r:id="rId17"/>
    <p:sldId id="472" r:id="rId18"/>
    <p:sldId id="465" r:id="rId19"/>
    <p:sldId id="443" r:id="rId20"/>
    <p:sldId id="452" r:id="rId21"/>
    <p:sldId id="459" r:id="rId22"/>
    <p:sldId id="473" r:id="rId23"/>
    <p:sldId id="478" r:id="rId24"/>
    <p:sldId id="483" r:id="rId25"/>
    <p:sldId id="485" r:id="rId26"/>
    <p:sldId id="484" r:id="rId27"/>
    <p:sldId id="481" r:id="rId28"/>
    <p:sldId id="266" r:id="rId29"/>
  </p:sldIdLst>
  <p:sldSz cx="9144000" cy="6858000" type="screen4x3"/>
  <p:notesSz cx="6888163" cy="10018713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cky Huang [黃琇貞]" initials="VH[" lastIdx="2" clrIdx="0">
    <p:extLst>
      <p:ext uri="{19B8F6BF-5375-455C-9EA6-DF929625EA0E}">
        <p15:presenceInfo xmlns:p15="http://schemas.microsoft.com/office/powerpoint/2012/main" userId="S-1-5-21-1224227399-1485991804-561332275-141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7728"/>
    <a:srgbClr val="FF99CC"/>
    <a:srgbClr val="660066"/>
    <a:srgbClr val="009999"/>
    <a:srgbClr val="FF6600"/>
    <a:srgbClr val="FF3300"/>
    <a:srgbClr val="CC0000"/>
    <a:srgbClr val="9900CC"/>
    <a:srgbClr val="993366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樣式 1 - 輔色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深色樣式 1 - 輔色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深色樣式 1 - 輔色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809" autoAdjust="0"/>
  </p:normalViewPr>
  <p:slideViewPr>
    <p:cSldViewPr>
      <p:cViewPr varScale="1">
        <p:scale>
          <a:sx n="82" d="100"/>
          <a:sy n="82" d="100"/>
        </p:scale>
        <p:origin x="77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-4668"/>
    </p:cViewPr>
  </p:sorterViewPr>
  <p:notesViewPr>
    <p:cSldViewPr>
      <p:cViewPr varScale="1">
        <p:scale>
          <a:sx n="47" d="100"/>
          <a:sy n="47" d="100"/>
        </p:scale>
        <p:origin x="-3012" y="-114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AppData\Local\Microsoft\Windows\Temporary%20Internet%20Files\Content.Outlook\NSAV48UP\1061123&#27861;&#35498;&#26371;-&#29986;&#21697;&#21029;&#29151;&#25910;%20(00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AppData\Local\Microsoft\Windows\Temporary%20Internet%20Files\Content.Outlook\NSAV48UP\1061123&#27861;&#35498;&#26371;-&#29986;&#21697;&#21029;&#29151;&#25910;%20(002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3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百萬</a:t>
            </a:r>
          </a:p>
        </c:rich>
      </c:tx>
      <c:layout>
        <c:manualLayout>
          <c:xMode val="edge"/>
          <c:yMode val="edge"/>
          <c:x val="0.77499845631830788"/>
          <c:y val="0.895258512943006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703657113172743"/>
          <c:y val="3.5714087323630711E-2"/>
          <c:w val="0.82500456798583499"/>
          <c:h val="0.789964932995244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數列 1</c:v>
                </c:pt>
              </c:strCache>
            </c:strRef>
          </c:tx>
          <c:spPr>
            <a:solidFill>
              <a:schemeClr val="accent6">
                <a:shade val="65000"/>
              </a:schemeClr>
            </a:solidFill>
            <a:ln>
              <a:noFill/>
            </a:ln>
            <a:effectLst/>
            <a:sp3d/>
          </c:spPr>
          <c:invertIfNegative val="0"/>
          <c:cat>
            <c:numRef>
              <c:f>工作表1!$A$2:$A$6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3927</c:v>
                </c:pt>
                <c:pt idx="1">
                  <c:v>4200</c:v>
                </c:pt>
                <c:pt idx="2">
                  <c:v>4837</c:v>
                </c:pt>
                <c:pt idx="3">
                  <c:v>4837</c:v>
                </c:pt>
                <c:pt idx="4">
                  <c:v>5932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8C-4106-94F9-D35F79528E6C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欄1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cat>
            <c:numRef>
              <c:f>工作表1!$A$2:$A$6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F28C-4106-94F9-D35F79528E6C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欄2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  <a:sp3d/>
          </c:spPr>
          <c:invertIfNegative val="0"/>
          <c:cat>
            <c:numRef>
              <c:f>工作表1!$A$2:$A$6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F28C-4106-94F9-D35F79528E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4760432"/>
        <c:axId val="164761520"/>
        <c:axId val="0"/>
      </c:bar3DChart>
      <c:catAx>
        <c:axId val="164760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4761520"/>
        <c:crosses val="autoZero"/>
        <c:auto val="1"/>
        <c:lblAlgn val="ctr"/>
        <c:lblOffset val="100"/>
        <c:noMultiLvlLbl val="0"/>
      </c:catAx>
      <c:valAx>
        <c:axId val="164761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4760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lnSpc>
                <a:spcPts val="2500"/>
              </a:lnSpc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dirty="0"/>
              <a:t>106</a:t>
            </a:r>
            <a:r>
              <a:rPr lang="zh-TW" dirty="0"/>
              <a:t>年</a:t>
            </a:r>
            <a:r>
              <a:rPr lang="en-US" dirty="0"/>
              <a:t>1-9</a:t>
            </a:r>
            <a:r>
              <a:rPr lang="zh-TW" dirty="0"/>
              <a:t>月總營收</a:t>
            </a:r>
            <a:r>
              <a:rPr lang="en-US" dirty="0"/>
              <a:t>45</a:t>
            </a:r>
            <a:r>
              <a:rPr lang="zh-TW" dirty="0"/>
              <a:t>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ts val="2500"/>
            </a:lnSpc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explosion val="7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04CB-4512-9093-82243E73652E}"/>
              </c:ext>
            </c:extLst>
          </c:dPt>
          <c:dPt>
            <c:idx val="1"/>
            <c:bubble3D val="0"/>
            <c:explosion val="27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04CB-4512-9093-82243E73652E}"/>
              </c:ext>
            </c:extLst>
          </c:dPt>
          <c:dPt>
            <c:idx val="2"/>
            <c:bubble3D val="0"/>
            <c:explosion val="18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04CB-4512-9093-82243E73652E}"/>
              </c:ext>
            </c:extLst>
          </c:dPt>
          <c:dPt>
            <c:idx val="3"/>
            <c:bubble3D val="0"/>
            <c:explosion val="14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04CB-4512-9093-82243E73652E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04CB-4512-9093-82243E73652E}"/>
              </c:ext>
            </c:extLst>
          </c:dPt>
          <c:dLbls>
            <c:dLbl>
              <c:idx val="0"/>
              <c:layout>
                <c:manualLayout>
                  <c:x val="-6.9991070685735138E-2"/>
                  <c:y val="0.2581350793717628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8EB9FDD-C5B0-4D67-8232-56C721F1D4F0}" type="CATEGORYNAME">
                      <a:rPr lang="zh-TW" altLang="en-US" smtClean="0"/>
                      <a:pPr>
                        <a:lnSpc>
                          <a:spcPts val="1500"/>
                        </a:lnSpc>
                        <a:defRPr/>
                      </a:pPr>
                      <a:t>[類別名稱]</a:t>
                    </a:fld>
                    <a:fld id="{3C530A04-25A2-404A-9947-EA90A6A50A3D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3219450" y="2222499"/>
                  <a:ext cx="1283970" cy="359693"/>
                </a:xfrm>
                <a:solidFill>
                  <a:prstClr val="white"/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93999"/>
                        <a:gd name="adj2" fmla="val -185184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2561289528955623"/>
                      <c:h val="0.1262133844232037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4CB-4512-9093-82243E73652E}"/>
                </c:ext>
              </c:extLst>
            </c:dLbl>
            <c:dLbl>
              <c:idx val="1"/>
              <c:layout>
                <c:manualLayout>
                  <c:x val="1.5573941582175324E-2"/>
                  <c:y val="0.18330736732774713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E475889-1584-48C3-A9E1-EC2189A937BA}" type="CATEGORYNAME">
                      <a:rPr lang="zh-TW" altLang="en-US" smtClean="0"/>
                      <a:pPr>
                        <a:lnSpc>
                          <a:spcPts val="1500"/>
                        </a:lnSpc>
                        <a:defRPr/>
                      </a:pPr>
                      <a:t>[類別名稱]</a:t>
                    </a:fld>
                    <a:fld id="{AAF1F07D-54DA-4714-9940-8704118F65EC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70136" y="2365945"/>
                  <a:ext cx="1606462" cy="288744"/>
                </a:xfrm>
                <a:solidFill>
                  <a:prstClr val="white"/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30812"/>
                        <a:gd name="adj2" fmla="val -321782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5672044801506408"/>
                      <c:h val="0.101317950229483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4CB-4512-9093-82243E73652E}"/>
                </c:ext>
              </c:extLst>
            </c:dLbl>
            <c:dLbl>
              <c:idx val="2"/>
              <c:layout>
                <c:manualLayout>
                  <c:x val="-1.027126018256036E-2"/>
                  <c:y val="-0.1013021600909512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lnSpc>
                        <a:spcPts val="1500"/>
                      </a:lnSpc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CC2B63E-D6B3-44E4-B466-2ED7D4C7CB77}" type="CATEGORYNAME">
                      <a:rPr lang="zh-TW" altLang="en-US" smtClean="0"/>
                      <a:pPr algn="l">
                        <a:lnSpc>
                          <a:spcPts val="1500"/>
                        </a:lnSpc>
                        <a:defRPr/>
                      </a:pPr>
                      <a:t>[類別名稱]</a:t>
                    </a:fld>
                    <a:fld id="{F598148B-5048-4378-B973-C8BE72EBAE1E}" type="PERCENTAGE">
                      <a:rPr lang="en-US" altLang="zh-TW" baseline="0" smtClean="0"/>
                      <a:pPr algn="l">
                        <a:lnSpc>
                          <a:spcPts val="1500"/>
                        </a:lnSpc>
                        <a:defRPr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63499" y="500723"/>
                  <a:ext cx="797173" cy="461293"/>
                </a:xfrm>
                <a:solidFill>
                  <a:prstClr val="white"/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0">
                  <a:noAutofit/>
                </a:bodyPr>
                <a:lstStyle/>
                <a:p>
                  <a:pPr algn="l">
                    <a:lnSpc>
                      <a:spcPts val="1500"/>
                    </a:lnSpc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91136"/>
                        <a:gd name="adj2" fmla="val 88211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17855834118789668"/>
                      <c:h val="0.1618640083091217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4CB-4512-9093-82243E73652E}"/>
                </c:ext>
              </c:extLst>
            </c:dLbl>
            <c:dLbl>
              <c:idx val="3"/>
              <c:layout>
                <c:manualLayout>
                  <c:x val="0.4461020908071146"/>
                  <c:y val="-2.761203980518478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D2A2409-2D76-48FC-B172-2054544AF95C}" type="CATEGORYNAME">
                      <a:rPr lang="zh-TW" altLang="en-US" smtClean="0"/>
                      <a:pPr>
                        <a:lnSpc>
                          <a:spcPts val="1500"/>
                        </a:lnSpc>
                        <a:defRPr/>
                      </a:pPr>
                      <a:t>[類別名稱]</a:t>
                    </a:fld>
                    <a:fld id="{AFD56ACB-448E-411E-9428-639103520D47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2150148" y="464581"/>
                  <a:ext cx="1454084" cy="283493"/>
                </a:xfrm>
                <a:solidFill>
                  <a:prstClr val="white"/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65013"/>
                        <a:gd name="adj2" fmla="val 119589"/>
                      </a:avLst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2569957943074368"/>
                      <c:h val="9.947541650876527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4CB-4512-9093-82243E73652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4CB-4512-9093-82243E73652E}"/>
                </c:ext>
              </c:extLst>
            </c:dLbl>
            <c:spPr>
              <a:solidFill>
                <a:prstClr val="white"/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500"/>
                  </a:lnSpc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工作表1!$A$14:$A$18</c:f>
              <c:strCache>
                <c:ptCount val="5"/>
                <c:pt idx="0">
                  <c:v>IT基礎架構類</c:v>
                </c:pt>
                <c:pt idx="1">
                  <c:v>雲平台暨應用類</c:v>
                </c:pt>
                <c:pt idx="2">
                  <c:v>大數據應用類</c:v>
                </c:pt>
                <c:pt idx="3">
                  <c:v>資訊安全類</c:v>
                </c:pt>
                <c:pt idx="4">
                  <c:v>其他</c:v>
                </c:pt>
              </c:strCache>
            </c:strRef>
          </c:cat>
          <c:val>
            <c:numRef>
              <c:f>工作表1!$B$14:$B$18</c:f>
              <c:numCache>
                <c:formatCode>#,##0_);[Red]\(#,##0\)</c:formatCode>
                <c:ptCount val="5"/>
                <c:pt idx="0">
                  <c:v>2585</c:v>
                </c:pt>
                <c:pt idx="1">
                  <c:v>985</c:v>
                </c:pt>
                <c:pt idx="2">
                  <c:v>260</c:v>
                </c:pt>
                <c:pt idx="3">
                  <c:v>706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4CB-4512-9093-82243E73652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lnSpc>
                <a:spcPts val="2600"/>
              </a:lnSpc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105/1-9</a:t>
            </a:r>
            <a:r>
              <a:rPr lang="zh-TW" dirty="0"/>
              <a:t>月營收</a:t>
            </a:r>
            <a:r>
              <a:rPr lang="en-US" dirty="0"/>
              <a:t>43</a:t>
            </a:r>
            <a:r>
              <a:rPr lang="zh-TW" dirty="0"/>
              <a:t>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ts val="2600"/>
            </a:lnSpc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explosion val="1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3ED7-482A-B7D5-1BEEACCEDA63}"/>
              </c:ext>
            </c:extLst>
          </c:dPt>
          <c:dPt>
            <c:idx val="1"/>
            <c:bubble3D val="0"/>
            <c:explosion val="18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3ED7-482A-B7D5-1BEEACCEDA63}"/>
              </c:ext>
            </c:extLst>
          </c:dPt>
          <c:dPt>
            <c:idx val="2"/>
            <c:bubble3D val="0"/>
            <c:explosion val="15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3ED7-482A-B7D5-1BEEACCEDA63}"/>
              </c:ext>
            </c:extLst>
          </c:dPt>
          <c:dPt>
            <c:idx val="3"/>
            <c:bubble3D val="0"/>
            <c:explosion val="2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3ED7-482A-B7D5-1BEEACCEDA6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3ED7-482A-B7D5-1BEEACCEDA63}"/>
              </c:ext>
            </c:extLst>
          </c:dPt>
          <c:dLbls>
            <c:dLbl>
              <c:idx val="0"/>
              <c:layout>
                <c:manualLayout>
                  <c:x val="-3.0012004801920768E-2"/>
                  <c:y val="0.1797668383762146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lnSpc>
                        <a:spcPts val="1500"/>
                      </a:lnSpc>
                      <a:defRPr sz="12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9E0FCAD-0A03-4F6E-A2AB-9690BD04BCBD}" type="CATEGORYNAME">
                      <a:rPr lang="zh-TW" altLang="en-US" smtClean="0"/>
                      <a:pPr>
                        <a:lnSpc>
                          <a:spcPts val="1500"/>
                        </a:lnSpc>
                        <a:defRPr sz="1200"/>
                      </a:pPr>
                      <a:t>[類別名稱]</a:t>
                    </a:fld>
                    <a:fld id="{57AC60E7-B6EC-49CB-8D05-37303304FC10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 sz="1200"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2804384" y="2136743"/>
                  <a:ext cx="1300256" cy="423192"/>
                </a:xfrm>
                <a:pattFill prst="pct75">
                  <a:fgClr>
                    <a:prstClr val="black">
                      <a:lumMod val="75000"/>
                      <a:lumOff val="25000"/>
                    </a:prstClr>
                  </a:fgClr>
                  <a:bgClr>
                    <a:prstClr val="black">
                      <a:lumMod val="65000"/>
                      <a:lumOff val="35000"/>
                    </a:prst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500"/>
                    </a:lnSpc>
                    <a:defRPr sz="12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72714"/>
                        <a:gd name="adj2" fmla="val -148816"/>
                      </a:avLst>
                    </a:prstGeom>
                    <a:pattFill prst="pct75">
                      <a:fgClr>
                        <a:schemeClr val="dk1">
                          <a:lumMod val="75000"/>
                          <a:lumOff val="25000"/>
                        </a:schemeClr>
                      </a:fgClr>
                      <a:bgClr>
                        <a:schemeClr val="dk1">
                          <a:lumMod val="65000"/>
                          <a:lumOff val="35000"/>
                        </a:schemeClr>
                      </a:bgClr>
                    </a:pattFill>
                    <a:ln>
                      <a:noFill/>
                    </a:ln>
                  </c15:spPr>
                  <c15:layout>
                    <c:manualLayout>
                      <c:w val="0.30726999461201804"/>
                      <c:h val="0.150167965932030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ED7-482A-B7D5-1BEEACCEDA63}"/>
                </c:ext>
              </c:extLst>
            </c:dLbl>
            <c:dLbl>
              <c:idx val="1"/>
              <c:layout>
                <c:manualLayout>
                  <c:x val="1.6039289731640684E-2"/>
                  <c:y val="0.16448880481425454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2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834E211-F155-4CA0-A757-992F1994F513}" type="CATEGORYNAME">
                      <a:rPr lang="zh-TW" altLang="en-US" smtClean="0"/>
                      <a:pPr>
                        <a:lnSpc>
                          <a:spcPts val="1500"/>
                        </a:lnSpc>
                        <a:defRPr sz="1200"/>
                      </a:pPr>
                      <a:t>[類別名稱]</a:t>
                    </a:fld>
                    <a:fld id="{74B32E51-A8D0-422A-9E12-7D9125C3ACD5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 sz="1200"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67872" y="2421760"/>
                  <a:ext cx="1659185" cy="310753"/>
                </a:xfrm>
                <a:pattFill prst="pct75">
                  <a:fgClr>
                    <a:prstClr val="black">
                      <a:lumMod val="75000"/>
                      <a:lumOff val="25000"/>
                    </a:prstClr>
                  </a:fgClr>
                  <a:bgClr>
                    <a:prstClr val="black">
                      <a:lumMod val="65000"/>
                      <a:lumOff val="35000"/>
                    </a:prst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2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38562"/>
                        <a:gd name="adj2" fmla="val -180780"/>
                      </a:avLst>
                    </a:prstGeom>
                    <a:pattFill prst="pct75">
                      <a:fgClr>
                        <a:schemeClr val="dk1">
                          <a:lumMod val="75000"/>
                          <a:lumOff val="25000"/>
                        </a:schemeClr>
                      </a:fgClr>
                      <a:bgClr>
                        <a:schemeClr val="dk1">
                          <a:lumMod val="65000"/>
                          <a:lumOff val="35000"/>
                        </a:schemeClr>
                      </a:bgClr>
                    </a:pattFill>
                    <a:ln>
                      <a:noFill/>
                    </a:ln>
                  </c15:spPr>
                  <c15:layout>
                    <c:manualLayout>
                      <c:w val="0.39209053700220242"/>
                      <c:h val="0.1102691819507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ED7-482A-B7D5-1BEEACCEDA63}"/>
                </c:ext>
              </c:extLst>
            </c:dLbl>
            <c:dLbl>
              <c:idx val="2"/>
              <c:layout>
                <c:manualLayout>
                  <c:x val="-3.2947280051320464E-2"/>
                  <c:y val="1.075972073199559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2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39FB19B-4AE8-4D00-BE1B-8B0794EB2862}" type="CATEGORYNAME">
                      <a:rPr lang="zh-TW" altLang="en-US" smtClean="0"/>
                      <a:pPr>
                        <a:lnSpc>
                          <a:spcPts val="1500"/>
                        </a:lnSpc>
                        <a:defRPr sz="1200"/>
                      </a:pPr>
                      <a:t>[類別名稱]</a:t>
                    </a:fld>
                    <a:fld id="{BBA0EC8A-6B1C-4C60-A775-D49E1E685E6D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 sz="1200"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63499" y="653232"/>
                  <a:ext cx="942121" cy="573724"/>
                </a:xfrm>
                <a:pattFill prst="pct75">
                  <a:fgClr>
                    <a:prstClr val="black">
                      <a:lumMod val="75000"/>
                      <a:lumOff val="25000"/>
                    </a:prstClr>
                  </a:fgClr>
                  <a:bgClr>
                    <a:prstClr val="black">
                      <a:lumMod val="65000"/>
                      <a:lumOff val="35000"/>
                    </a:prst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2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93291"/>
                        <a:gd name="adj2" fmla="val 37546"/>
                      </a:avLst>
                    </a:prstGeom>
                    <a:pattFill prst="pct75">
                      <a:fgClr>
                        <a:schemeClr val="dk1">
                          <a:lumMod val="75000"/>
                          <a:lumOff val="25000"/>
                        </a:schemeClr>
                      </a:fgClr>
                      <a:bgClr>
                        <a:schemeClr val="dk1">
                          <a:lumMod val="65000"/>
                          <a:lumOff val="35000"/>
                        </a:schemeClr>
                      </a:bgClr>
                    </a:pattFill>
                    <a:ln>
                      <a:noFill/>
                    </a:ln>
                  </c15:spPr>
                  <c15:layout>
                    <c:manualLayout>
                      <c:w val="0.21102516387068107"/>
                      <c:h val="0.1897025296470133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ED7-482A-B7D5-1BEEACCEDA63}"/>
                </c:ext>
              </c:extLst>
            </c:dLbl>
            <c:dLbl>
              <c:idx val="3"/>
              <c:layout>
                <c:manualLayout>
                  <c:x val="0.38240867502177167"/>
                  <c:y val="4.071159444968894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500"/>
                      </a:lnSpc>
                      <a:defRPr sz="12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D9CF013-6D1D-493A-AC34-FF08634003DA}" type="CATEGORYNAME">
                      <a:rPr lang="zh-TW" altLang="en-US" smtClean="0"/>
                      <a:pPr>
                        <a:lnSpc>
                          <a:spcPts val="1500"/>
                        </a:lnSpc>
                        <a:defRPr sz="1200"/>
                      </a:pPr>
                      <a:t>[類別名稱]</a:t>
                    </a:fld>
                    <a:fld id="{F756F996-BB1C-47BC-8760-D13C04468451}" type="PERCENTAGE">
                      <a:rPr lang="en-US" altLang="zh-TW" baseline="0" smtClean="0"/>
                      <a:pPr>
                        <a:lnSpc>
                          <a:spcPts val="1500"/>
                        </a:lnSpc>
                        <a:defRPr sz="1200"/>
                      </a:pPr>
                      <a:t>[百分比]</a:t>
                    </a:fld>
                    <a:endParaRPr lang="zh-TW" altLang="en-US"/>
                  </a:p>
                </c:rich>
              </c:tx>
              <c:spPr>
                <a:xfrm>
                  <a:off x="2152677" y="407531"/>
                  <a:ext cx="1254729" cy="386011"/>
                </a:xfrm>
                <a:pattFill prst="pct75">
                  <a:fgClr>
                    <a:prstClr val="black">
                      <a:lumMod val="75000"/>
                      <a:lumOff val="25000"/>
                    </a:prstClr>
                  </a:fgClr>
                  <a:bgClr>
                    <a:prstClr val="black">
                      <a:lumMod val="65000"/>
                      <a:lumOff val="35000"/>
                    </a:prst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500"/>
                    </a:lnSpc>
                    <a:defRPr sz="12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72311"/>
                        <a:gd name="adj2" fmla="val 95992"/>
                      </a:avLst>
                    </a:prstGeom>
                    <a:pattFill prst="pct75">
                      <a:fgClr>
                        <a:schemeClr val="dk1">
                          <a:lumMod val="75000"/>
                          <a:lumOff val="25000"/>
                        </a:schemeClr>
                      </a:fgClr>
                      <a:bgClr>
                        <a:schemeClr val="dk1">
                          <a:lumMod val="65000"/>
                          <a:lumOff val="35000"/>
                        </a:schemeClr>
                      </a:bgClr>
                    </a:pattFill>
                    <a:ln>
                      <a:noFill/>
                    </a:ln>
                  </c15:spPr>
                  <c15:layout>
                    <c:manualLayout>
                      <c:w val="0.28104611923509559"/>
                      <c:h val="0.1276353015526957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ED7-482A-B7D5-1BEEACCEDA63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ED7-482A-B7D5-1BEEACCEDA63}"/>
                </c:ext>
              </c:extLst>
            </c:dLbl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500"/>
                  </a:lnSpc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pattFill prst="pct75">
                    <a:fgClr>
                      <a:schemeClr val="dk1">
                        <a:lumMod val="75000"/>
                        <a:lumOff val="25000"/>
                      </a:schemeClr>
                    </a:fgClr>
                    <a:bgClr>
                      <a:schemeClr val="dk1">
                        <a:lumMod val="65000"/>
                        <a:lumOff val="35000"/>
                      </a:schemeClr>
                    </a:bgClr>
                  </a:pattFill>
                  <a:ln>
                    <a:noFill/>
                  </a:ln>
                </c15:spPr>
              </c:ext>
            </c:extLst>
          </c:dLbls>
          <c:cat>
            <c:strRef>
              <c:f>工作表1!$E$14:$E$18</c:f>
              <c:strCache>
                <c:ptCount val="5"/>
                <c:pt idx="0">
                  <c:v>IT基礎架構類</c:v>
                </c:pt>
                <c:pt idx="1">
                  <c:v>雲平台暨應用類</c:v>
                </c:pt>
                <c:pt idx="2">
                  <c:v>大數據應用類</c:v>
                </c:pt>
                <c:pt idx="3">
                  <c:v>資訊安全類</c:v>
                </c:pt>
                <c:pt idx="4">
                  <c:v>其他</c:v>
                </c:pt>
              </c:strCache>
            </c:strRef>
          </c:cat>
          <c:val>
            <c:numRef>
              <c:f>工作表1!$F$14:$F$18</c:f>
              <c:numCache>
                <c:formatCode>#,##0_);[Red]\(#,##0\)</c:formatCode>
                <c:ptCount val="5"/>
                <c:pt idx="0">
                  <c:v>2373</c:v>
                </c:pt>
                <c:pt idx="1">
                  <c:v>1125</c:v>
                </c:pt>
                <c:pt idx="2">
                  <c:v>234</c:v>
                </c:pt>
                <c:pt idx="3">
                  <c:v>582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ED7-482A-B7D5-1BEEACCEDA6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zh-TW" sz="2400" b="1" dirty="0"/>
              <a:t>     營業收入       </a:t>
            </a:r>
            <a:r>
              <a:rPr lang="zh-TW" sz="1600" b="1" dirty="0"/>
              <a:t>單位</a:t>
            </a:r>
            <a:r>
              <a:rPr lang="en-US" sz="1600" b="1" dirty="0"/>
              <a:t>:NT$M</a:t>
            </a:r>
            <a:endParaRPr lang="zh-TW" sz="1600" b="1" dirty="0"/>
          </a:p>
        </c:rich>
      </c:tx>
      <c:layout>
        <c:manualLayout>
          <c:xMode val="edge"/>
          <c:yMode val="edge"/>
          <c:x val="0.20092320471336519"/>
          <c:y val="1.54101420262678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0.17211151885901566"/>
          <c:y val="0.18918833161277104"/>
          <c:w val="0.79757500902677481"/>
          <c:h val="0.696775295295868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'[Microsoft PowerPoint 的圖表 2 ]損益表'!$A$40</c:f>
              <c:strCache>
                <c:ptCount val="1"/>
                <c:pt idx="0">
                  <c:v>營業收入淨額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F6C-4E27-A1EB-FC0F5FE595D6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F6C-4E27-A1EB-FC0F5FE595D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F6C-4E27-A1EB-FC0F5FE595D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'[Microsoft PowerPoint 的圖表 2 ]損益表'!$B$39:$D$39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'[Microsoft PowerPoint 的圖表 2 ]損益表'!$B$40:$D$40</c:f>
              <c:numCache>
                <c:formatCode>#,##0_);[Red]\(#,##0\)</c:formatCode>
                <c:ptCount val="3"/>
                <c:pt idx="0">
                  <c:v>5404</c:v>
                </c:pt>
                <c:pt idx="1">
                  <c:v>5932</c:v>
                </c:pt>
                <c:pt idx="2">
                  <c:v>4538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F6C-4E27-A1EB-FC0F5FE595D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164757168"/>
        <c:axId val="164757712"/>
      </c:barChart>
      <c:catAx>
        <c:axId val="16475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4757712"/>
        <c:crosses val="autoZero"/>
        <c:auto val="1"/>
        <c:lblAlgn val="ctr"/>
        <c:lblOffset val="100"/>
        <c:noMultiLvlLbl val="0"/>
      </c:catAx>
      <c:valAx>
        <c:axId val="164757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#,##0_);[Red]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4757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dirty="0"/>
              <a:t>   </a:t>
            </a:r>
            <a:r>
              <a:rPr lang="zh-TW" sz="2400" b="1" dirty="0"/>
              <a:t>稅後淨利    </a:t>
            </a:r>
            <a:r>
              <a:rPr lang="en-US" sz="2400" b="1" dirty="0"/>
              <a:t>  </a:t>
            </a:r>
            <a:r>
              <a:rPr lang="zh-TW" sz="1600" b="1" dirty="0"/>
              <a:t>單位</a:t>
            </a:r>
            <a:r>
              <a:rPr lang="en-US" sz="1600" b="1" dirty="0"/>
              <a:t>:NT$M</a:t>
            </a:r>
            <a:endParaRPr lang="zh-TW" sz="1600" b="1" dirty="0"/>
          </a:p>
        </c:rich>
      </c:tx>
      <c:layout>
        <c:manualLayout>
          <c:xMode val="edge"/>
          <c:yMode val="edge"/>
          <c:x val="0.186116326057933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損益表!$A$42</c:f>
              <c:strCache>
                <c:ptCount val="1"/>
                <c:pt idx="0">
                  <c:v>本期稅後淨利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DCA-4DB3-8482-66899C11B1C5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DCA-4DB3-8482-66899C11B1C5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DCA-4DB3-8482-66899C11B1C5}"/>
              </c:ext>
            </c:extLst>
          </c:dPt>
          <c:dLbls>
            <c:dLbl>
              <c:idx val="0"/>
              <c:layout>
                <c:manualLayout>
                  <c:x val="-2.7401692144124951E-17"/>
                  <c:y val="1.1376444534122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DCA-4DB3-8482-66899C11B1C5}"/>
                </c:ext>
              </c:extLst>
            </c:dLbl>
            <c:dLbl>
              <c:idx val="1"/>
              <c:layout>
                <c:manualLayout>
                  <c:x val="2.9893100389974405E-3"/>
                  <c:y val="2.2752889068244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DCA-4DB3-8482-66899C11B1C5}"/>
                </c:ext>
              </c:extLst>
            </c:dLbl>
            <c:dLbl>
              <c:idx val="2"/>
              <c:layout>
                <c:manualLayout>
                  <c:x val="-1.096067685764998E-16"/>
                  <c:y val="1.70646668011833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CA-4DB3-8482-66899C11B1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損益表!$B$41:$D$41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損益表!$B$42:$D$42</c:f>
              <c:numCache>
                <c:formatCode>#,##0_);[Red]\(#,##0\)</c:formatCode>
                <c:ptCount val="3"/>
                <c:pt idx="0">
                  <c:v>181</c:v>
                </c:pt>
                <c:pt idx="1">
                  <c:v>225</c:v>
                </c:pt>
                <c:pt idx="2">
                  <c:v>146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DCA-4DB3-8482-66899C11B1C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109285488"/>
        <c:axId val="109275152"/>
      </c:barChart>
      <c:catAx>
        <c:axId val="109285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9275152"/>
        <c:crosses val="autoZero"/>
        <c:auto val="1"/>
        <c:lblAlgn val="ctr"/>
        <c:lblOffset val="100"/>
        <c:noMultiLvlLbl val="0"/>
      </c:catAx>
      <c:valAx>
        <c:axId val="109275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#,##0_);[Red]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9285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zh-TW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sz="2400" dirty="0"/>
              <a:t>           </a:t>
            </a:r>
            <a:r>
              <a:rPr lang="zh-TW" sz="2400" dirty="0"/>
              <a:t>資產  </a:t>
            </a:r>
            <a:r>
              <a:rPr lang="zh-TW" dirty="0"/>
              <a:t>      </a:t>
            </a:r>
            <a:r>
              <a:rPr lang="en-US" altLang="zh-TW" dirty="0"/>
              <a:t>     </a:t>
            </a:r>
            <a:r>
              <a:rPr lang="zh-TW" sz="1600" dirty="0"/>
              <a:t>單位</a:t>
            </a:r>
            <a:r>
              <a:rPr lang="en-US" sz="1600" dirty="0"/>
              <a:t>:NT$M</a:t>
            </a:r>
            <a:endParaRPr lang="zh-TW" sz="1600" dirty="0"/>
          </a:p>
        </c:rich>
      </c:tx>
      <c:layout>
        <c:manualLayout>
          <c:xMode val="edge"/>
          <c:yMode val="edge"/>
          <c:x val="0.1226848726209908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0.13435896342341094"/>
          <c:y val="0.16219775753837221"/>
          <c:w val="0.86564107611548557"/>
          <c:h val="0.6063732137649460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資產負債表!$A$57</c:f>
              <c:strCache>
                <c:ptCount val="1"/>
                <c:pt idx="0">
                  <c:v>現金及約當現金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資產負債表!$B$56:$D$56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資產負債表!$B$57:$D$57</c:f>
              <c:numCache>
                <c:formatCode>#,##0_);[Red]\(#,##0\)</c:formatCode>
                <c:ptCount val="3"/>
                <c:pt idx="0">
                  <c:v>512</c:v>
                </c:pt>
                <c:pt idx="1">
                  <c:v>511</c:v>
                </c:pt>
                <c:pt idx="2">
                  <c:v>611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64-498F-837A-15895F350E52}"/>
            </c:ext>
          </c:extLst>
        </c:ser>
        <c:ser>
          <c:idx val="1"/>
          <c:order val="1"/>
          <c:tx>
            <c:strRef>
              <c:f>資產負債表!$A$58</c:f>
              <c:strCache>
                <c:ptCount val="1"/>
                <c:pt idx="0">
                  <c:v>應收票據及帳款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資產負債表!$B$56:$D$56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資產負債表!$B$58:$D$58</c:f>
              <c:numCache>
                <c:formatCode>#,##0_);[Red]\(#,##0\)</c:formatCode>
                <c:ptCount val="3"/>
                <c:pt idx="0">
                  <c:v>1437</c:v>
                </c:pt>
                <c:pt idx="1">
                  <c:v>1655</c:v>
                </c:pt>
                <c:pt idx="2">
                  <c:v>1644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264-498F-837A-15895F350E52}"/>
            </c:ext>
          </c:extLst>
        </c:ser>
        <c:ser>
          <c:idx val="2"/>
          <c:order val="2"/>
          <c:tx>
            <c:strRef>
              <c:f>資產負債表!$A$59</c:f>
              <c:strCache>
                <c:ptCount val="1"/>
                <c:pt idx="0">
                  <c:v>存貨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資產負債表!$B$56:$D$56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資產負債表!$B$59:$D$59</c:f>
              <c:numCache>
                <c:formatCode>#,##0_);[Red]\(#,##0\)</c:formatCode>
                <c:ptCount val="3"/>
                <c:pt idx="0">
                  <c:v>417</c:v>
                </c:pt>
                <c:pt idx="1">
                  <c:v>445</c:v>
                </c:pt>
                <c:pt idx="2">
                  <c:v>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264-498F-837A-15895F350E52}"/>
            </c:ext>
          </c:extLst>
        </c:ser>
        <c:ser>
          <c:idx val="3"/>
          <c:order val="3"/>
          <c:tx>
            <c:strRef>
              <c:f>資產負債表!$A$60</c:f>
              <c:strCache>
                <c:ptCount val="1"/>
                <c:pt idx="0">
                  <c:v>不動產、廠房及設備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資產負債表!$B$56:$D$56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資產負債表!$B$60:$D$60</c:f>
              <c:numCache>
                <c:formatCode>#,##0_);[Red]\(#,##0\)</c:formatCode>
                <c:ptCount val="3"/>
                <c:pt idx="0">
                  <c:v>308</c:v>
                </c:pt>
                <c:pt idx="1">
                  <c:v>304</c:v>
                </c:pt>
                <c:pt idx="2">
                  <c:v>306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264-498F-837A-15895F350E52}"/>
            </c:ext>
          </c:extLst>
        </c:ser>
        <c:ser>
          <c:idx val="4"/>
          <c:order val="4"/>
          <c:tx>
            <c:strRef>
              <c:f>資產負債表!$A$61</c:f>
              <c:strCache>
                <c:ptCount val="1"/>
                <c:pt idx="0">
                  <c:v>其他資產</c:v>
                </c:pt>
              </c:strCache>
            </c:strRef>
          </c:tx>
          <c:spPr>
            <a:solidFill>
              <a:srgbClr val="FF99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資產負債表!$B$56:$D$56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資產負債表!$B$61:$D$61</c:f>
              <c:numCache>
                <c:formatCode>#,##0_);[Red]\(#,##0\)</c:formatCode>
                <c:ptCount val="3"/>
                <c:pt idx="0">
                  <c:v>557</c:v>
                </c:pt>
                <c:pt idx="1">
                  <c:v>539</c:v>
                </c:pt>
                <c:pt idx="2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264-498F-837A-15895F350E5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09279504"/>
        <c:axId val="109280592"/>
      </c:barChart>
      <c:catAx>
        <c:axId val="109279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9280592"/>
        <c:crosses val="autoZero"/>
        <c:auto val="1"/>
        <c:lblAlgn val="ctr"/>
        <c:lblOffset val="100"/>
        <c:noMultiLvlLbl val="0"/>
      </c:catAx>
      <c:valAx>
        <c:axId val="10928059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_);[Red]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9279504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549979620775163"/>
          <c:y val="0.85673207529657591"/>
          <c:w val="0.84901049444452048"/>
          <c:h val="0.12679865799364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r"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dirty="0"/>
              <a:t> </a:t>
            </a:r>
            <a:r>
              <a:rPr lang="zh-TW" dirty="0"/>
              <a:t>負債</a:t>
            </a:r>
            <a:r>
              <a:rPr lang="zh-TW" altLang="en-US" dirty="0"/>
              <a:t>及股東權益</a:t>
            </a:r>
            <a:r>
              <a:rPr lang="zh-TW" altLang="en-US" sz="1400" dirty="0"/>
              <a:t>單位</a:t>
            </a:r>
            <a:r>
              <a:rPr lang="en-US" altLang="zh-TW" sz="1400" dirty="0"/>
              <a:t>:NT$M</a:t>
            </a:r>
            <a:endParaRPr lang="zh-TW" sz="1600" dirty="0"/>
          </a:p>
        </c:rich>
      </c:tx>
      <c:layout>
        <c:manualLayout>
          <c:xMode val="edge"/>
          <c:yMode val="edge"/>
          <c:x val="0.14837099348639238"/>
          <c:y val="1.7336832365848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r"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資產負債表!$A$64</c:f>
              <c:strCache>
                <c:ptCount val="1"/>
                <c:pt idx="0">
                  <c:v>應付票據及帳款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資產負債表!$B$63:$D$63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資產負債表!$B$64:$D$64</c:f>
              <c:numCache>
                <c:formatCode>#,##0_);[Red]\(#,##0\)</c:formatCode>
                <c:ptCount val="3"/>
                <c:pt idx="0">
                  <c:v>1011</c:v>
                </c:pt>
                <c:pt idx="1">
                  <c:v>1143</c:v>
                </c:pt>
                <c:pt idx="2">
                  <c:v>1170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6-4301-8E63-0D33EADD530D}"/>
            </c:ext>
          </c:extLst>
        </c:ser>
        <c:ser>
          <c:idx val="1"/>
          <c:order val="1"/>
          <c:tx>
            <c:strRef>
              <c:f>資產負債表!$A$65</c:f>
              <c:strCache>
                <c:ptCount val="1"/>
                <c:pt idx="0">
                  <c:v>其他負債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資產負債表!$B$63:$D$63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資產負債表!$B$65:$D$65</c:f>
              <c:numCache>
                <c:formatCode>#,##0_);[Red]\(#,##0\)</c:formatCode>
                <c:ptCount val="3"/>
                <c:pt idx="0">
                  <c:v>316</c:v>
                </c:pt>
                <c:pt idx="1">
                  <c:v>294</c:v>
                </c:pt>
                <c:pt idx="2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6-4301-8E63-0D33EADD530D}"/>
            </c:ext>
          </c:extLst>
        </c:ser>
        <c:ser>
          <c:idx val="2"/>
          <c:order val="2"/>
          <c:tx>
            <c:strRef>
              <c:f>資產負債表!$A$66</c:f>
              <c:strCache>
                <c:ptCount val="1"/>
                <c:pt idx="0">
                  <c:v>股東權益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資產負債表!$B$63:$D$63</c:f>
              <c:strCache>
                <c:ptCount val="3"/>
                <c:pt idx="0">
                  <c:v>104年</c:v>
                </c:pt>
                <c:pt idx="1">
                  <c:v>105年</c:v>
                </c:pt>
                <c:pt idx="2">
                  <c:v>106年Q3</c:v>
                </c:pt>
              </c:strCache>
            </c:strRef>
          </c:cat>
          <c:val>
            <c:numRef>
              <c:f>資產負債表!$B$66:$D$66</c:f>
              <c:numCache>
                <c:formatCode>#,##0_);[Red]\(#,##0\)</c:formatCode>
                <c:ptCount val="3"/>
                <c:pt idx="0">
                  <c:v>1904</c:v>
                </c:pt>
                <c:pt idx="1">
                  <c:v>2017</c:v>
                </c:pt>
                <c:pt idx="2">
                  <c:v>2041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46-4301-8E63-0D33EADD53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69740112"/>
        <c:axId val="169737392"/>
      </c:barChart>
      <c:catAx>
        <c:axId val="16974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9737392"/>
        <c:crosses val="autoZero"/>
        <c:auto val="1"/>
        <c:lblAlgn val="ctr"/>
        <c:lblOffset val="100"/>
        <c:noMultiLvlLbl val="0"/>
      </c:catAx>
      <c:valAx>
        <c:axId val="16973739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_);[Red]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9740112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2465756372807"/>
          <c:y val="0.92338744522460947"/>
          <c:w val="0.82941356871323002"/>
          <c:h val="5.79660596033435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zh-TW" altLang="zh-TW" sz="3200" b="1" i="0" baseline="0" dirty="0">
                <a:effectLst/>
              </a:rPr>
              <a:t>歷年股利配發率</a:t>
            </a:r>
            <a:endParaRPr lang="zh-TW" altLang="zh-TW" sz="3200" b="1" dirty="0">
              <a:effectLst/>
            </a:endParaRPr>
          </a:p>
        </c:rich>
      </c:tx>
      <c:layout>
        <c:manualLayout>
          <c:xMode val="edge"/>
          <c:yMode val="edge"/>
          <c:x val="0.35020476496288128"/>
          <c:y val="1.30643492848623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0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'[Microsoft PowerPoint 的圖表 ]股利配發率'!$B$16</c:f>
              <c:strCache>
                <c:ptCount val="1"/>
                <c:pt idx="0">
                  <c:v>每股盈餘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'[Microsoft PowerPoint 的圖表 ]股利配發率'!$A$17:$A$21</c:f>
              <c:numCache>
                <c:formatCode>General</c:formatCode>
                <c:ptCount val="5"/>
                <c:pt idx="0">
                  <c:v>101</c:v>
                </c:pt>
                <c:pt idx="1">
                  <c:v>102</c:v>
                </c:pt>
                <c:pt idx="2">
                  <c:v>103</c:v>
                </c:pt>
                <c:pt idx="3">
                  <c:v>104</c:v>
                </c:pt>
                <c:pt idx="4">
                  <c:v>105</c:v>
                </c:pt>
              </c:numCache>
            </c:numRef>
          </c:cat>
          <c:val>
            <c:numRef>
              <c:f>'[Microsoft PowerPoint 的圖表 ]股利配發率'!$B$17:$B$21</c:f>
              <c:numCache>
                <c:formatCode>General</c:formatCode>
                <c:ptCount val="5"/>
                <c:pt idx="0">
                  <c:v>0.83</c:v>
                </c:pt>
                <c:pt idx="1">
                  <c:v>0.87</c:v>
                </c:pt>
                <c:pt idx="2">
                  <c:v>1.1200000000000001</c:v>
                </c:pt>
                <c:pt idx="3">
                  <c:v>1.65</c:v>
                </c:pt>
                <c:pt idx="4">
                  <c:v>1.85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8E-457E-9F15-7D88EDA81C49}"/>
            </c:ext>
          </c:extLst>
        </c:ser>
        <c:ser>
          <c:idx val="1"/>
          <c:order val="1"/>
          <c:tx>
            <c:strRef>
              <c:f>'[Microsoft PowerPoint 的圖表 ]股利配發率'!$C$16</c:f>
              <c:strCache>
                <c:ptCount val="1"/>
                <c:pt idx="0">
                  <c:v>現金/股票股利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'[Microsoft PowerPoint 的圖表 ]股利配發率'!$A$17:$A$21</c:f>
              <c:numCache>
                <c:formatCode>General</c:formatCode>
                <c:ptCount val="5"/>
                <c:pt idx="0">
                  <c:v>101</c:v>
                </c:pt>
                <c:pt idx="1">
                  <c:v>102</c:v>
                </c:pt>
                <c:pt idx="2">
                  <c:v>103</c:v>
                </c:pt>
                <c:pt idx="3">
                  <c:v>104</c:v>
                </c:pt>
                <c:pt idx="4">
                  <c:v>105</c:v>
                </c:pt>
              </c:numCache>
            </c:numRef>
          </c:cat>
          <c:val>
            <c:numRef>
              <c:f>'[Microsoft PowerPoint 的圖表 ]股利配發率'!$C$17:$C$21</c:f>
              <c:numCache>
                <c:formatCode>General</c:formatCode>
                <c:ptCount val="5"/>
                <c:pt idx="0">
                  <c:v>0.8</c:v>
                </c:pt>
                <c:pt idx="1">
                  <c:v>0.85</c:v>
                </c:pt>
                <c:pt idx="2">
                  <c:v>0.81</c:v>
                </c:pt>
                <c:pt idx="3">
                  <c:v>1</c:v>
                </c:pt>
                <c:pt idx="4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D8E-457E-9F15-7D88EDA81C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81852944"/>
        <c:axId val="198185076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股利配發率!#REF!</c15:sqref>
                        </c15:formulaRef>
                      </c:ext>
                    </c:extLst>
                    <c:strCache>
                      <c:ptCount val="1"/>
                      <c:pt idx="0">
                        <c:v>#REF!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'[Microsoft PowerPoint 的圖表 ]股利配發率'!$A$17:$A$21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101</c:v>
                      </c:pt>
                      <c:pt idx="1">
                        <c:v>102</c:v>
                      </c:pt>
                      <c:pt idx="2">
                        <c:v>103</c:v>
                      </c:pt>
                      <c:pt idx="3">
                        <c:v>104</c:v>
                      </c:pt>
                      <c:pt idx="4">
                        <c:v>105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股利配發率!#REF!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BD8E-457E-9F15-7D88EDA81C49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3"/>
          <c:order val="3"/>
          <c:tx>
            <c:strRef>
              <c:f>'[Microsoft PowerPoint 的圖表 ]股利配發率'!$D$16</c:f>
              <c:strCache>
                <c:ptCount val="1"/>
                <c:pt idx="0">
                  <c:v>股利配發率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'[Microsoft PowerPoint 的圖表 ]股利配發率'!$A$17:$A$21</c:f>
              <c:numCache>
                <c:formatCode>General</c:formatCode>
                <c:ptCount val="5"/>
                <c:pt idx="0">
                  <c:v>101</c:v>
                </c:pt>
                <c:pt idx="1">
                  <c:v>102</c:v>
                </c:pt>
                <c:pt idx="2">
                  <c:v>103</c:v>
                </c:pt>
                <c:pt idx="3">
                  <c:v>104</c:v>
                </c:pt>
                <c:pt idx="4">
                  <c:v>105</c:v>
                </c:pt>
              </c:numCache>
            </c:numRef>
          </c:cat>
          <c:val>
            <c:numRef>
              <c:f>'[Microsoft PowerPoint 的圖表 ]股利配發率'!$D$17:$D$21</c:f>
              <c:numCache>
                <c:formatCode>0%</c:formatCode>
                <c:ptCount val="5"/>
                <c:pt idx="0">
                  <c:v>0.96385542168674709</c:v>
                </c:pt>
                <c:pt idx="1">
                  <c:v>0.97701149425287359</c:v>
                </c:pt>
                <c:pt idx="2">
                  <c:v>0.7232142857142857</c:v>
                </c:pt>
                <c:pt idx="3">
                  <c:v>0.60606060606060608</c:v>
                </c:pt>
                <c:pt idx="4">
                  <c:v>0.64864864864864857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D8E-457E-9F15-7D88EDA81C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81852944"/>
        <c:axId val="1981850768"/>
      </c:lineChart>
      <c:catAx>
        <c:axId val="1981852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981850768"/>
        <c:crosses val="autoZero"/>
        <c:auto val="1"/>
        <c:lblAlgn val="ctr"/>
        <c:lblOffset val="100"/>
        <c:noMultiLvlLbl val="0"/>
      </c:catAx>
      <c:valAx>
        <c:axId val="1981850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98185294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</c:dTable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760693707925855"/>
          <c:y val="0.92349859104172294"/>
          <c:w val="0.60214199325639517"/>
          <c:h val="6.54783262759565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zh-TW" altLang="zh-TW" sz="3200" b="1" i="0" baseline="0" dirty="0">
                <a:effectLst/>
              </a:rPr>
              <a:t>歷年每股盈餘與股東權益報酬率</a:t>
            </a:r>
            <a:endParaRPr lang="zh-TW" altLang="zh-TW" sz="3200" b="1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股本!$B$23</c:f>
              <c:strCache>
                <c:ptCount val="1"/>
                <c:pt idx="0">
                  <c:v>每股盈餘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4338966853728349E-3"/>
                  <c:y val="0.1052473518996764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E9A-4F54-AA7B-D3A0FBF509DA}"/>
                </c:ext>
              </c:extLst>
            </c:dLbl>
            <c:dLbl>
              <c:idx val="1"/>
              <c:layout>
                <c:manualLayout>
                  <c:x val="2.8677933707455649E-3"/>
                  <c:y val="9.44622636481819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9A-4F54-AA7B-D3A0FBF509DA}"/>
                </c:ext>
              </c:extLst>
            </c:dLbl>
            <c:dLbl>
              <c:idx val="2"/>
              <c:layout>
                <c:manualLayout>
                  <c:x val="1.4338966853728087E-3"/>
                  <c:y val="9.043788371394215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E9A-4F54-AA7B-D3A0FBF509DA}"/>
                </c:ext>
              </c:extLst>
            </c:dLbl>
            <c:dLbl>
              <c:idx val="3"/>
              <c:layout>
                <c:manualLayout>
                  <c:x val="1.4338966853728087E-3"/>
                  <c:y val="0.13217127474920748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9A-4F54-AA7B-D3A0FBF509DA}"/>
                </c:ext>
              </c:extLst>
            </c:dLbl>
            <c:dLbl>
              <c:idx val="4"/>
              <c:layout>
                <c:manualLayout>
                  <c:x val="-1.051512088782681E-16"/>
                  <c:y val="6.060872760816981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E9A-4F54-AA7B-D3A0FBF509D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股本!$A$24:$A$28</c:f>
              <c:numCache>
                <c:formatCode>General</c:formatCode>
                <c:ptCount val="5"/>
                <c:pt idx="0">
                  <c:v>101</c:v>
                </c:pt>
                <c:pt idx="1">
                  <c:v>102</c:v>
                </c:pt>
                <c:pt idx="2">
                  <c:v>103</c:v>
                </c:pt>
                <c:pt idx="3">
                  <c:v>104</c:v>
                </c:pt>
                <c:pt idx="4">
                  <c:v>105</c:v>
                </c:pt>
              </c:numCache>
            </c:numRef>
          </c:cat>
          <c:val>
            <c:numRef>
              <c:f>股本!$B$24:$B$28</c:f>
              <c:numCache>
                <c:formatCode>General</c:formatCode>
                <c:ptCount val="5"/>
                <c:pt idx="0">
                  <c:v>0.83</c:v>
                </c:pt>
                <c:pt idx="1">
                  <c:v>0.87</c:v>
                </c:pt>
                <c:pt idx="2">
                  <c:v>1.1200000000000001</c:v>
                </c:pt>
                <c:pt idx="3">
                  <c:v>1.65</c:v>
                </c:pt>
                <c:pt idx="4">
                  <c:v>1.85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E9A-4F54-AA7B-D3A0FBF509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25275136"/>
        <c:axId val="225270240"/>
      </c:barChart>
      <c:lineChart>
        <c:grouping val="standard"/>
        <c:varyColors val="0"/>
        <c:ser>
          <c:idx val="1"/>
          <c:order val="1"/>
          <c:tx>
            <c:strRef>
              <c:f>股本!$C$23</c:f>
              <c:strCache>
                <c:ptCount val="1"/>
                <c:pt idx="0">
                  <c:v>股東權益報酬率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股本!$A$24:$A$28</c:f>
              <c:numCache>
                <c:formatCode>General</c:formatCode>
                <c:ptCount val="5"/>
                <c:pt idx="0">
                  <c:v>101</c:v>
                </c:pt>
                <c:pt idx="1">
                  <c:v>102</c:v>
                </c:pt>
                <c:pt idx="2">
                  <c:v>103</c:v>
                </c:pt>
                <c:pt idx="3">
                  <c:v>104</c:v>
                </c:pt>
                <c:pt idx="4">
                  <c:v>105</c:v>
                </c:pt>
              </c:numCache>
            </c:numRef>
          </c:cat>
          <c:val>
            <c:numRef>
              <c:f>股本!$C$24:$C$28</c:f>
              <c:numCache>
                <c:formatCode>0.0%</c:formatCode>
                <c:ptCount val="5"/>
                <c:pt idx="0">
                  <c:v>5.8999999999999997E-2</c:v>
                </c:pt>
                <c:pt idx="1">
                  <c:v>6.0999999999999999E-2</c:v>
                </c:pt>
                <c:pt idx="2">
                  <c:v>8.1000000000000003E-2</c:v>
                </c:pt>
                <c:pt idx="3">
                  <c:v>0.11</c:v>
                </c:pt>
                <c:pt idx="4">
                  <c:v>0.115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5E9A-4F54-AA7B-D3A0FBF509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25278944"/>
        <c:axId val="225274592"/>
      </c:lineChart>
      <c:catAx>
        <c:axId val="225275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25270240"/>
        <c:crosses val="autoZero"/>
        <c:auto val="1"/>
        <c:lblAlgn val="ctr"/>
        <c:lblOffset val="100"/>
        <c:noMultiLvlLbl val="0"/>
      </c:catAx>
      <c:valAx>
        <c:axId val="225270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25275136"/>
        <c:crosses val="autoZero"/>
        <c:crossBetween val="between"/>
      </c:valAx>
      <c:valAx>
        <c:axId val="225274592"/>
        <c:scaling>
          <c:orientation val="minMax"/>
          <c:max val="0.14000000000000001"/>
          <c:min val="0"/>
        </c:scaling>
        <c:delete val="0"/>
        <c:axPos val="r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25278944"/>
        <c:crosses val="max"/>
        <c:crossBetween val="between"/>
      </c:valAx>
      <c:catAx>
        <c:axId val="2252789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5274592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0.39706</cdr:y>
    </cdr:from>
    <cdr:to>
      <cdr:x>0.63404</cdr:x>
      <cdr:y>0.50813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304256" y="1801941"/>
          <a:ext cx="617731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1600" b="1" dirty="0">
              <a:latin typeface="+mn-ea"/>
              <a:cs typeface="Arial" panose="020B0604020202020204" pitchFamily="34" charset="0"/>
            </a:rPr>
            <a:t>4,317</a:t>
          </a:r>
          <a:endParaRPr lang="zh-TW" altLang="en-US" sz="1600" b="1" dirty="0">
            <a:latin typeface="+mn-ea"/>
            <a:cs typeface="Arial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</cdr:x>
      <cdr:y>0.37865</cdr:y>
    </cdr:from>
    <cdr:to>
      <cdr:x>0.65121</cdr:x>
      <cdr:y>0.45226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124236" y="1690820"/>
          <a:ext cx="642409" cy="3286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1600" b="1" dirty="0"/>
            <a:t>158</a:t>
          </a:r>
          <a:endParaRPr lang="zh-TW" altLang="en-US" sz="1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0.60976</cdr:x>
      <cdr:y>0.425</cdr:y>
    </cdr:from>
    <cdr:to>
      <cdr:x>0.65854</cdr:x>
      <cdr:y>0.65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5400600" y="2448272"/>
          <a:ext cx="432048" cy="12961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zh-TW" altLang="en-US" sz="12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r">
              <a:defRPr sz="1200"/>
            </a:lvl1pPr>
          </a:lstStyle>
          <a:p>
            <a:pPr>
              <a:defRPr/>
            </a:pPr>
            <a:fld id="{B8E0E843-0C46-4D36-BD3B-E468DFE1FB8C}" type="datetimeFigureOut">
              <a:rPr lang="zh-TW" altLang="en-US"/>
              <a:pPr>
                <a:defRPr/>
              </a:pPr>
              <a:t>2017/11/21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901699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r">
              <a:defRPr sz="1200"/>
            </a:lvl1pPr>
          </a:lstStyle>
          <a:p>
            <a:pPr>
              <a:defRPr/>
            </a:pPr>
            <a:fld id="{B3BCF3FC-33B4-413D-A795-6E7B47F6EE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247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7" tIns="46218" rIns="92437" bIns="46218" rtlCol="0"/>
          <a:lstStyle>
            <a:lvl1pPr algn="r">
              <a:defRPr sz="1200"/>
            </a:lvl1pPr>
          </a:lstStyle>
          <a:p>
            <a:pPr>
              <a:defRPr/>
            </a:pPr>
            <a:fld id="{C88FC991-2920-4B84-8AFF-C7D1DE305D39}" type="datetimeFigureOut">
              <a:rPr lang="zh-TW" altLang="en-US"/>
              <a:pPr>
                <a:defRPr/>
              </a:pPr>
              <a:t>2017/11/21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7" tIns="46218" rIns="92437" bIns="46218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8817" y="4821505"/>
            <a:ext cx="5510530" cy="3944869"/>
          </a:xfrm>
          <a:prstGeom prst="rect">
            <a:avLst/>
          </a:prstGeom>
        </p:spPr>
        <p:txBody>
          <a:bodyPr vert="horz" lIns="92437" tIns="46218" rIns="92437" bIns="46218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516040"/>
            <a:ext cx="2984870" cy="502675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5"/>
          </p:nvPr>
        </p:nvSpPr>
        <p:spPr>
          <a:xfrm>
            <a:off x="3901699" y="9516038"/>
            <a:ext cx="2984870" cy="500936"/>
          </a:xfrm>
          <a:prstGeom prst="rect">
            <a:avLst/>
          </a:prstGeom>
        </p:spPr>
        <p:txBody>
          <a:bodyPr vert="horz" lIns="92437" tIns="46218" rIns="92437" bIns="46218" rtlCol="0" anchor="b"/>
          <a:lstStyle>
            <a:lvl1pPr algn="r">
              <a:defRPr sz="1200"/>
            </a:lvl1pPr>
          </a:lstStyle>
          <a:p>
            <a:fld id="{BAC414EF-8672-4A2B-839C-0353759A58F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7654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58EA9F-A4D0-4955-A271-E6EC92635551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2385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b" latinLnBrk="0" hangingPunct="1"/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基礎架構類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zh-TW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          </a:t>
            </a:r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網路設備暨應用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CISCO &amp; F5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iPSWITCH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" latinLnBrk="0" hangingPunct="1"/>
            <a:r>
              <a:rPr lang="zh-TW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          </a:t>
            </a:r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儲存設備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NetAPP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QNAP &amp; Synology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Tintri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endParaRPr lang="en-US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雲平台暨應用類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Akamai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MicroSoft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Nutanix &amp; VMware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" latinLnBrk="0" hangingPunct="1"/>
            <a:endParaRPr lang="en-US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" latinLnBrk="0" hangingPunct="1"/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大數據暨應用類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zh-TW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             </a:t>
            </a:r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大數據分析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NVIDIA &amp; Splunk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zh-TW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             </a:t>
            </a:r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智慧影音應用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Aimetis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AXIS &amp; Jabra &amp; VIVOTEK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endParaRPr lang="en-US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zh-TW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資訊安全類 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Carbonite &amp; FireEye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gemalto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Symantec &amp; Trend Micro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TrustView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</a:t>
            </a:r>
            <a:r>
              <a:rPr lang="en-US" altLang="zh-TW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Veeam</a:t>
            </a:r>
            <a:r>
              <a:rPr lang="en-US" altLang="zh-TW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Veritas</a:t>
            </a:r>
            <a:endParaRPr lang="zh-TW" altLang="zh-TW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414EF-8672-4A2B-839C-0353759A58F6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0862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5FA3C-EE1E-4B3F-9677-60BAF20AEB95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4956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720913" y="3861048"/>
            <a:ext cx="7772400" cy="864096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  <a:effectLst/>
                <a:latin typeface="+mn-lt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1" name="副標題 4"/>
          <p:cNvSpPr>
            <a:spLocks noGrp="1"/>
          </p:cNvSpPr>
          <p:nvPr>
            <p:ph type="subTitle" idx="1"/>
          </p:nvPr>
        </p:nvSpPr>
        <p:spPr bwMode="auto">
          <a:xfrm>
            <a:off x="1406525" y="4935438"/>
            <a:ext cx="64008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None/>
              <a:defRPr>
                <a:solidFill>
                  <a:srgbClr val="92D050"/>
                </a:solidFill>
              </a:defRPr>
            </a:lvl1pPr>
          </a:lstStyle>
          <a:p>
            <a:r>
              <a:rPr lang="en-US" altLang="zh-TW" dirty="0"/>
              <a:t>8 May 2014       </a:t>
            </a:r>
          </a:p>
          <a:p>
            <a:r>
              <a:rPr lang="zh-TW" altLang="en-US" dirty="0"/>
              <a:t>技術顧問 </a:t>
            </a:r>
            <a:r>
              <a:rPr lang="en-US" altLang="zh-TW" dirty="0"/>
              <a:t>Will Huang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75490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副標題 2"/>
          <p:cNvSpPr txBox="1">
            <a:spLocks/>
          </p:cNvSpPr>
          <p:nvPr userDrawn="1"/>
        </p:nvSpPr>
        <p:spPr>
          <a:xfrm>
            <a:off x="0" y="2299320"/>
            <a:ext cx="9144000" cy="1584176"/>
          </a:xfrm>
          <a:prstGeom prst="rect">
            <a:avLst/>
          </a:prstGeom>
        </p:spPr>
        <p:txBody>
          <a:bodyPr/>
          <a:lstStyle>
            <a:lvl1pPr marL="0" indent="0" algn="ctr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0" kern="1200" baseline="0">
                <a:solidFill>
                  <a:srgbClr val="92D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ctr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zh-TW" altLang="en-US" sz="44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專業服務 邁向卓越</a:t>
            </a:r>
            <a:endParaRPr lang="en-US" altLang="zh-TW" sz="4400" i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r>
              <a:rPr lang="en-US" altLang="zh-TW" sz="44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We Commit To Excellence</a:t>
            </a:r>
            <a:endParaRPr kumimoji="0"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111562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黑1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>
                <a:latin typeface="微軟正黑體" panose="020B0604030504040204" pitchFamily="34" charset="-120"/>
                <a:ea typeface="微軟正黑體" panose="020B0604030504040204" pitchFamily="34" charset="-120"/>
                <a:cs typeface="Meiryo UI" panose="020B0604030504040204" pitchFamily="34" charset="-128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noProof="0" dirty="0"/>
              <a:t>按一下以編輯母片文字樣式</a:t>
            </a:r>
          </a:p>
          <a:p>
            <a:pPr lvl="1"/>
            <a:r>
              <a:rPr lang="zh-TW" altLang="en-US" noProof="0" dirty="0"/>
              <a:t>第二層</a:t>
            </a:r>
          </a:p>
          <a:p>
            <a:pPr lvl="2"/>
            <a:r>
              <a:rPr lang="zh-TW" altLang="en-US" noProof="0" dirty="0"/>
              <a:t>第三層</a:t>
            </a:r>
          </a:p>
          <a:p>
            <a:pPr lvl="3"/>
            <a:r>
              <a:rPr lang="zh-TW" altLang="en-US" noProof="0" dirty="0"/>
              <a:t>第四層</a:t>
            </a:r>
          </a:p>
          <a:p>
            <a:pPr lvl="4"/>
            <a:r>
              <a:rPr lang="zh-TW" altLang="en-US" noProof="0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6190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黑1_標準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65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720913" y="3573016"/>
            <a:ext cx="7772400" cy="864096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1406713" y="4674319"/>
            <a:ext cx="6400800" cy="48160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28128-890A-49FC-BCD2-C7B59A0F108A}" type="datetimeFigureOut">
              <a:rPr lang="zh-TW" altLang="en-US"/>
              <a:pPr>
                <a:defRPr/>
              </a:pPr>
              <a:t>2017/11/21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83F95-5FBB-4E32-8FB1-8B3CC6C301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內頁_黑2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版面配置區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>
                <a:latin typeface="微軟正黑體" panose="020B0604030504040204" pitchFamily="34" charset="-120"/>
                <a:ea typeface="微軟正黑體" panose="020B0604030504040204" pitchFamily="34" charset="-120"/>
                <a:cs typeface="Meiryo UI" panose="020B0604030504040204" pitchFamily="34" charset="-128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文字版面配置區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+mj-ea"/>
                <a:ea typeface="+mj-ea"/>
              </a:defRPr>
            </a:lvl1pPr>
            <a:lvl2pPr>
              <a:defRPr>
                <a:latin typeface="+mj-ea"/>
                <a:ea typeface="+mj-ea"/>
              </a:defRPr>
            </a:lvl2pPr>
            <a:lvl3pPr>
              <a:defRPr>
                <a:latin typeface="+mj-ea"/>
                <a:ea typeface="+mj-ea"/>
              </a:defRPr>
            </a:lvl3pPr>
            <a:lvl4pPr>
              <a:defRPr>
                <a:latin typeface="+mj-ea"/>
                <a:ea typeface="+mj-ea"/>
              </a:defRPr>
            </a:lvl4pPr>
            <a:lvl5pPr>
              <a:defRPr>
                <a:latin typeface="+mj-ea"/>
                <a:ea typeface="+mj-ea"/>
              </a:defRPr>
            </a:lvl5pPr>
          </a:lstStyle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24257653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內頁_黑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351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0215875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黑2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版面配置區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>
                <a:latin typeface="微軟正黑體" panose="020B0604030504040204" pitchFamily="34" charset="-120"/>
                <a:ea typeface="微軟正黑體" panose="020B0604030504040204" pitchFamily="34" charset="-120"/>
                <a:cs typeface="Meiryo UI" panose="020B0604030504040204" pitchFamily="34" charset="-128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4" name="文字版面配置區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+mj-ea"/>
                <a:ea typeface="+mj-ea"/>
              </a:defRPr>
            </a:lvl1pPr>
            <a:lvl2pPr>
              <a:defRPr>
                <a:latin typeface="+mj-ea"/>
                <a:ea typeface="+mj-ea"/>
              </a:defRPr>
            </a:lvl2pPr>
            <a:lvl3pPr>
              <a:defRPr>
                <a:latin typeface="+mj-ea"/>
                <a:ea typeface="+mj-ea"/>
              </a:defRPr>
            </a:lvl3pPr>
            <a:lvl4pPr>
              <a:defRPr>
                <a:latin typeface="+mj-ea"/>
                <a:ea typeface="+mj-ea"/>
              </a:defRPr>
            </a:lvl4pPr>
            <a:lvl5pPr>
              <a:defRPr>
                <a:latin typeface="+mj-ea"/>
                <a:ea typeface="+mj-ea"/>
              </a:defRPr>
            </a:lvl5pPr>
          </a:lstStyle>
          <a:p>
            <a:pPr lvl="0"/>
            <a:r>
              <a:rPr lang="zh-TW" altLang="en-US" noProof="0" dirty="0"/>
              <a:t>按一下以編輯母片文字樣式</a:t>
            </a:r>
          </a:p>
          <a:p>
            <a:pPr lvl="1"/>
            <a:r>
              <a:rPr lang="zh-TW" altLang="en-US" noProof="0" dirty="0"/>
              <a:t>第二層</a:t>
            </a:r>
          </a:p>
          <a:p>
            <a:pPr lvl="2"/>
            <a:r>
              <a:rPr lang="zh-TW" altLang="en-US" noProof="0" dirty="0"/>
              <a:t>第三層</a:t>
            </a:r>
          </a:p>
          <a:p>
            <a:pPr lvl="3"/>
            <a:r>
              <a:rPr lang="zh-TW" altLang="en-US" noProof="0" dirty="0"/>
              <a:t>第四層</a:t>
            </a:r>
          </a:p>
          <a:p>
            <a:pPr lvl="4"/>
            <a:r>
              <a:rPr lang="zh-TW" altLang="en-US" noProof="0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71592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黑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2476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_標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>
                <a:latin typeface="微軟正黑體" panose="020B0604030504040204" pitchFamily="34" charset="-120"/>
                <a:ea typeface="微軟正黑體" panose="020B0604030504040204" pitchFamily="34" charset="-120"/>
                <a:cs typeface="Meiryo UI" panose="020B0604030504040204" pitchFamily="34" charset="-128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noProof="0" dirty="0"/>
              <a:t>按一下以編輯母片文字樣式</a:t>
            </a:r>
          </a:p>
          <a:p>
            <a:pPr lvl="1"/>
            <a:r>
              <a:rPr lang="zh-TW" altLang="en-US" noProof="0" dirty="0"/>
              <a:t>第二層</a:t>
            </a:r>
          </a:p>
          <a:p>
            <a:pPr lvl="2"/>
            <a:r>
              <a:rPr lang="zh-TW" altLang="en-US" noProof="0" dirty="0"/>
              <a:t>第三層</a:t>
            </a:r>
          </a:p>
          <a:p>
            <a:pPr lvl="3"/>
            <a:r>
              <a:rPr lang="zh-TW" altLang="en-US" noProof="0" dirty="0"/>
              <a:t>第四層</a:t>
            </a:r>
          </a:p>
          <a:p>
            <a:pPr lvl="4"/>
            <a:r>
              <a:rPr lang="zh-TW" altLang="en-US" noProof="0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633268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282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3"/>
          <p:cNvSpPr txBox="1">
            <a:spLocks noChangeArrowheads="1"/>
          </p:cNvSpPr>
          <p:nvPr userDrawn="1"/>
        </p:nvSpPr>
        <p:spPr bwMode="white">
          <a:xfrm>
            <a:off x="0" y="6597650"/>
            <a:ext cx="9144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defRPr/>
            </a:pPr>
            <a:r>
              <a:rPr lang="en-US" altLang="zh-TW" sz="12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Zero One Technology Co., Ltd. </a:t>
            </a:r>
            <a:r>
              <a:rPr lang="en-US" sz="12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Meiryo UI" panose="020B0604030504040204" pitchFamily="34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eiryo UI" panose="020B0604030504040204" pitchFamily="34" charset="-128"/>
          <a:ea typeface="Meiryo UI" panose="020B0604030504040204" pitchFamily="34" charset="-128"/>
          <a:cs typeface="Meiryo UI" panose="020B0604030504040204" pitchFamily="34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eiryo UI" panose="020B0604030504040204" pitchFamily="34" charset="-128"/>
          <a:ea typeface="Meiryo UI" panose="020B0604030504040204" pitchFamily="34" charset="-128"/>
          <a:cs typeface="Meiryo UI" panose="020B0604030504040204" pitchFamily="34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eiryo UI" panose="020B0604030504040204" pitchFamily="34" charset="-128"/>
          <a:ea typeface="Meiryo UI" panose="020B0604030504040204" pitchFamily="34" charset="-128"/>
          <a:cs typeface="Meiryo UI" panose="020B0604030504040204" pitchFamily="34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eiryo UI" panose="020B0604030504040204" pitchFamily="34" charset="-128"/>
          <a:ea typeface="Meiryo UI" panose="020B0604030504040204" pitchFamily="34" charset="-128"/>
          <a:cs typeface="Meiryo UI" panose="020B0604030504040204" pitchFamily="34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Meiryo UI" panose="020B0604030504040204" pitchFamily="34" charset="-128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Meiryo UI" panose="020B0604030504040204" pitchFamily="34" charset="-128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Meiryo UI" panose="020B0604030504040204" pitchFamily="34" charset="-128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Meiryo UI" panose="020B0604030504040204" pitchFamily="34" charset="-128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Meiryo UI" panose="020B0604030504040204" pitchFamily="34" charset="-12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 userDrawn="1"/>
        </p:nvSpPr>
        <p:spPr bwMode="white">
          <a:xfrm>
            <a:off x="0" y="6597650"/>
            <a:ext cx="9144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defRPr/>
            </a:pPr>
            <a:r>
              <a:rPr lang="en-US" altLang="zh-TW" sz="12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Zero One Technology Co., Ltd. </a:t>
            </a:r>
            <a:r>
              <a:rPr lang="en-US" sz="12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新細明體" panose="02020500000000000000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3"/>
          <p:cNvSpPr txBox="1">
            <a:spLocks noChangeArrowheads="1"/>
          </p:cNvSpPr>
          <p:nvPr userDrawn="1"/>
        </p:nvSpPr>
        <p:spPr bwMode="white">
          <a:xfrm>
            <a:off x="36513" y="6669088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defRPr/>
            </a:pPr>
            <a:r>
              <a:rPr lang="en-US" sz="1100" i="0" dirty="0">
                <a:latin typeface="微軟正黑體" pitchFamily="34" charset="-120"/>
                <a:ea typeface="微軟正黑體" pitchFamily="34" charset="-120"/>
              </a:rPr>
              <a:t>		 </a:t>
            </a:r>
            <a:r>
              <a:rPr lang="en-US" sz="1100" i="0" dirty="0">
                <a:latin typeface="微軟正黑體" pitchFamily="34" charset="-120"/>
                <a:ea typeface="微軟正黑體" pitchFamily="34" charset="-120"/>
                <a:cs typeface="Arial" charset="0"/>
              </a:rPr>
              <a:t> </a:t>
            </a:r>
            <a:fld id="{88035ED7-B378-4FB9-8F90-D5CE685738EE}" type="slidenum">
              <a:rPr lang="en-US" sz="1100" i="0" smtClean="0">
                <a:latin typeface="微軟正黑體" pitchFamily="34" charset="-120"/>
                <a:ea typeface="微軟正黑體" pitchFamily="34" charset="-120"/>
              </a:rPr>
              <a:pPr eaLnBrk="1" hangingPunct="1">
                <a:defRPr/>
              </a:pPr>
              <a:t>‹#›</a:t>
            </a:fld>
            <a:endParaRPr lang="en-US" sz="1100" i="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 userDrawn="1"/>
        </p:nvSpPr>
        <p:spPr bwMode="white">
          <a:xfrm>
            <a:off x="12526" y="6303245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專業服務 邁向卓越     </a:t>
            </a:r>
            <a:r>
              <a:rPr lang="en-US" altLang="zh-TW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|</a:t>
            </a:r>
            <a:r>
              <a:rPr lang="zh-TW" alt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We Commit</a:t>
            </a:r>
            <a:r>
              <a:rPr lang="en-US" altLang="zh-TW" sz="1600" i="0" baseline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To Excellence</a:t>
            </a:r>
            <a:r>
              <a:rPr 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703" r:id="rId3"/>
    <p:sldLayoutId id="2147483704" r:id="rId4"/>
    <p:sldLayoutId id="2147483705" r:id="rId5"/>
    <p:sldLayoutId id="2147483706" r:id="rId6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3"/>
          <p:cNvSpPr txBox="1">
            <a:spLocks noChangeArrowheads="1"/>
          </p:cNvSpPr>
          <p:nvPr userDrawn="1"/>
        </p:nvSpPr>
        <p:spPr bwMode="white">
          <a:xfrm>
            <a:off x="36513" y="6669088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defRPr/>
            </a:pPr>
            <a:r>
              <a:rPr lang="en-US" sz="1100" i="0" dirty="0">
                <a:latin typeface="微軟正黑體" pitchFamily="34" charset="-120"/>
                <a:ea typeface="微軟正黑體" pitchFamily="34" charset="-120"/>
              </a:rPr>
              <a:t>		 </a:t>
            </a:r>
            <a:r>
              <a:rPr lang="en-US" sz="1100" i="0" dirty="0">
                <a:latin typeface="微軟正黑體" pitchFamily="34" charset="-120"/>
                <a:ea typeface="微軟正黑體" pitchFamily="34" charset="-120"/>
                <a:cs typeface="Arial" charset="0"/>
              </a:rPr>
              <a:t> </a:t>
            </a:r>
            <a:fld id="{88035ED7-B378-4FB9-8F90-D5CE685738EE}" type="slidenum">
              <a:rPr lang="en-US" sz="1100" i="0" smtClean="0">
                <a:latin typeface="微軟正黑體" pitchFamily="34" charset="-120"/>
                <a:ea typeface="微軟正黑體" pitchFamily="34" charset="-120"/>
              </a:rPr>
              <a:pPr eaLnBrk="1" hangingPunct="1">
                <a:defRPr/>
              </a:pPr>
              <a:t>‹#›</a:t>
            </a:fld>
            <a:endParaRPr lang="en-US" sz="1100" i="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 userDrawn="1"/>
        </p:nvSpPr>
        <p:spPr bwMode="white">
          <a:xfrm>
            <a:off x="12526" y="6303245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專業服務 追求卓越     </a:t>
            </a:r>
            <a:r>
              <a:rPr lang="en-US" altLang="zh-TW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|</a:t>
            </a:r>
            <a:r>
              <a:rPr lang="zh-TW" alt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We Commit To Excellence</a:t>
            </a:r>
            <a:r>
              <a:rPr lang="en-US" sz="1600" i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3"/>
          <p:cNvSpPr txBox="1">
            <a:spLocks noChangeArrowheads="1"/>
          </p:cNvSpPr>
          <p:nvPr userDrawn="1"/>
        </p:nvSpPr>
        <p:spPr bwMode="white">
          <a:xfrm>
            <a:off x="36512" y="6669360"/>
            <a:ext cx="91440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defRPr/>
            </a:pPr>
            <a:r>
              <a:rPr lang="en-US" sz="1100" i="0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		 </a:t>
            </a:r>
            <a:r>
              <a:rPr lang="en-US" sz="1100" i="0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 </a:t>
            </a:r>
            <a:fld id="{A93442F6-8455-4F13-AD75-0F3F51ED8920}" type="slidenum">
              <a:rPr lang="en-US" sz="1100" i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pPr eaLnBrk="1" hangingPunct="1">
                <a:defRPr/>
              </a:pPr>
              <a:t>‹#›</a:t>
            </a:fld>
            <a:endParaRPr lang="en-US" sz="1100" i="0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 userDrawn="1"/>
        </p:nvSpPr>
        <p:spPr bwMode="white">
          <a:xfrm>
            <a:off x="12526" y="6303245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37931725" indent="-37474525"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eaLnBrk="0" hangingPunct="0"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0" algn="ctr"/>
                <a:tab pos="8915400" algn="r"/>
              </a:tabLst>
              <a:defRPr sz="1400" i="1"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ctr" eaLnBrk="1" hangingPunct="1">
              <a:defRPr/>
            </a:pPr>
            <a:r>
              <a:rPr lang="zh-TW" altLang="en-US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專業服務 邁向卓越     </a:t>
            </a:r>
            <a:r>
              <a:rPr lang="en-US" altLang="zh-TW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|</a:t>
            </a:r>
            <a:r>
              <a:rPr lang="zh-TW" altLang="en-US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We Commit</a:t>
            </a:r>
            <a:r>
              <a:rPr lang="en-US" altLang="zh-TW" sz="1600" i="0" baseline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To</a:t>
            </a:r>
            <a:r>
              <a:rPr lang="en-US" altLang="zh-TW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Excellence </a:t>
            </a:r>
            <a:r>
              <a:rPr lang="en-US" sz="1600" i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4290141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18" Type="http://schemas.openxmlformats.org/officeDocument/2006/relationships/image" Target="../media/image30.png"/><Relationship Id="rId3" Type="http://schemas.openxmlformats.org/officeDocument/2006/relationships/image" Target="../media/image15.jpeg"/><Relationship Id="rId21" Type="http://schemas.openxmlformats.org/officeDocument/2006/relationships/image" Target="../media/image33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17" Type="http://schemas.openxmlformats.org/officeDocument/2006/relationships/image" Target="../media/image29.jpeg"/><Relationship Id="rId25" Type="http://schemas.openxmlformats.org/officeDocument/2006/relationships/image" Target="../media/image37.png"/><Relationship Id="rId2" Type="http://schemas.openxmlformats.org/officeDocument/2006/relationships/image" Target="../media/image14.png"/><Relationship Id="rId16" Type="http://schemas.openxmlformats.org/officeDocument/2006/relationships/image" Target="../media/image28.jpe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24" Type="http://schemas.openxmlformats.org/officeDocument/2006/relationships/image" Target="../media/image36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23" Type="http://schemas.openxmlformats.org/officeDocument/2006/relationships/image" Target="../media/image35.jpe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Relationship Id="rId22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9552" y="4293096"/>
            <a:ext cx="7772400" cy="864096"/>
          </a:xfrm>
        </p:spPr>
        <p:txBody>
          <a:bodyPr/>
          <a:lstStyle/>
          <a:p>
            <a:r>
              <a:rPr lang="en-US" altLang="zh-TW" sz="3600" b="0" dirty="0"/>
              <a:t>106</a:t>
            </a:r>
            <a:r>
              <a:rPr lang="zh-TW" altLang="en-US" sz="3600" b="0" dirty="0"/>
              <a:t>年度</a:t>
            </a:r>
            <a:r>
              <a:rPr lang="en-US" altLang="zh-TW" sz="3600" b="0" dirty="0"/>
              <a:t> </a:t>
            </a:r>
            <a:r>
              <a:rPr lang="zh-TW" altLang="en-US" sz="3600" b="0" dirty="0"/>
              <a:t>法人說明會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426003-C301-402C-ADCC-6DC024447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548680"/>
            <a:ext cx="8496944" cy="5256584"/>
          </a:xfrm>
        </p:spPr>
        <p:txBody>
          <a:bodyPr>
            <a:normAutofit/>
          </a:bodyPr>
          <a:lstStyle/>
          <a:p>
            <a:pPr marL="637200" indent="-457200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4400" b="1" u="sng" dirty="0"/>
              <a:t>免責聲明</a:t>
            </a:r>
            <a:endParaRPr lang="en-US" altLang="zh-TW" sz="4400" b="1" u="sng" dirty="0"/>
          </a:p>
          <a:p>
            <a:pPr marL="637200" indent="-457200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4400" b="1" u="sng" dirty="0"/>
          </a:p>
          <a:p>
            <a:pPr marL="637200" indent="-457200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4400" b="1" u="sng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2400" dirty="0"/>
              <a:t>   </a:t>
            </a:r>
            <a:r>
              <a:rPr lang="zh-TW" altLang="en-US" sz="3200" dirty="0"/>
              <a:t>本簡報內容是建立於本公司從各項來源所</a:t>
            </a:r>
            <a:endParaRPr lang="en-US" altLang="zh-TW" sz="3200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dirty="0"/>
              <a:t>  取得之資訊。部份資訊可能受未來不確定</a:t>
            </a:r>
            <a:endParaRPr lang="en-US" altLang="zh-TW" sz="3200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dirty="0"/>
              <a:t>  性因素影響，致使與原先本公司對於未來</a:t>
            </a:r>
            <a:endParaRPr lang="en-US" altLang="zh-TW" sz="3200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dirty="0"/>
              <a:t>  前景的說明產生差異。將來若有變更或調</a:t>
            </a:r>
            <a:endParaRPr lang="en-US" altLang="zh-TW" sz="3200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dirty="0"/>
              <a:t>  整內容時，請以公開資訊觀測站所公告之</a:t>
            </a:r>
            <a:endParaRPr lang="en-US" altLang="zh-TW" sz="3200" dirty="0"/>
          </a:p>
          <a:p>
            <a:pPr marL="18000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200" dirty="0"/>
              <a:t>  資訊為依據。</a:t>
            </a:r>
          </a:p>
        </p:txBody>
      </p:sp>
    </p:spTree>
    <p:extLst>
      <p:ext uri="{BB962C8B-B14F-4D97-AF65-F5344CB8AC3E}">
        <p14:creationId xmlns:p14="http://schemas.microsoft.com/office/powerpoint/2010/main" val="122056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AE8D299-DD27-4CA3-82A5-E7D3743F9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內容大綱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895D9D5-82BE-4CA8-A501-F09BDD6BD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124744"/>
            <a:ext cx="6624736" cy="4968552"/>
          </a:xfrm>
        </p:spPr>
        <p:txBody>
          <a:bodyPr>
            <a:normAutofit/>
          </a:bodyPr>
          <a:lstStyle/>
          <a:p>
            <a:pPr>
              <a:lnSpc>
                <a:spcPts val="2500"/>
              </a:lnSpc>
            </a:pPr>
            <a:r>
              <a:rPr lang="zh-TW" altLang="en-US" dirty="0"/>
              <a:t>公司簡介</a:t>
            </a:r>
            <a:endParaRPr lang="en-US" altLang="zh-TW" dirty="0"/>
          </a:p>
          <a:p>
            <a:pPr lvl="1">
              <a:lnSpc>
                <a:spcPts val="2500"/>
              </a:lnSpc>
            </a:pPr>
            <a:r>
              <a:rPr lang="zh-TW" altLang="en-US" dirty="0"/>
              <a:t>零壹軌跡</a:t>
            </a:r>
            <a:endParaRPr lang="en-US" altLang="zh-TW" dirty="0"/>
          </a:p>
          <a:p>
            <a:pPr lvl="1">
              <a:lnSpc>
                <a:spcPts val="2500"/>
              </a:lnSpc>
            </a:pPr>
            <a:r>
              <a:rPr lang="zh-TW" altLang="en-US" dirty="0"/>
              <a:t>營運據點</a:t>
            </a:r>
            <a:endParaRPr lang="en-US" altLang="zh-TW" dirty="0"/>
          </a:p>
          <a:p>
            <a:pPr>
              <a:lnSpc>
                <a:spcPts val="2500"/>
              </a:lnSpc>
            </a:pPr>
            <a:r>
              <a:rPr lang="zh-TW" altLang="en-US" dirty="0"/>
              <a:t>營運模式</a:t>
            </a:r>
            <a:endParaRPr lang="en-US" altLang="zh-TW" dirty="0"/>
          </a:p>
          <a:p>
            <a:pPr lvl="1">
              <a:lnSpc>
                <a:spcPts val="2500"/>
              </a:lnSpc>
            </a:pPr>
            <a:r>
              <a:rPr lang="zh-TW" altLang="en-US" dirty="0"/>
              <a:t>營運模式</a:t>
            </a:r>
            <a:endParaRPr lang="en-US" altLang="zh-TW" dirty="0"/>
          </a:p>
          <a:p>
            <a:pPr lvl="1">
              <a:lnSpc>
                <a:spcPts val="2500"/>
              </a:lnSpc>
            </a:pPr>
            <a:r>
              <a:rPr lang="zh-TW" altLang="en-US" dirty="0"/>
              <a:t>產品</a:t>
            </a:r>
            <a:r>
              <a:rPr lang="en-US" altLang="zh-TW" dirty="0"/>
              <a:t>&amp;</a:t>
            </a:r>
            <a:r>
              <a:rPr lang="zh-TW" altLang="en-US" dirty="0"/>
              <a:t>服務</a:t>
            </a:r>
            <a:endParaRPr lang="en-US" altLang="zh-TW" dirty="0"/>
          </a:p>
          <a:p>
            <a:pPr lvl="1">
              <a:lnSpc>
                <a:spcPts val="2500"/>
              </a:lnSpc>
            </a:pPr>
            <a:r>
              <a:rPr lang="zh-TW" altLang="en-US" dirty="0"/>
              <a:t>發展方向策略</a:t>
            </a:r>
            <a:endParaRPr lang="en-US" altLang="zh-TW" dirty="0"/>
          </a:p>
          <a:p>
            <a:pPr>
              <a:lnSpc>
                <a:spcPts val="2500"/>
              </a:lnSpc>
            </a:pPr>
            <a:r>
              <a:rPr lang="en-US" altLang="zh-TW" dirty="0"/>
              <a:t>2017</a:t>
            </a:r>
            <a:r>
              <a:rPr lang="zh-TW" altLang="en-US" dirty="0"/>
              <a:t>前三季營運回顧</a:t>
            </a:r>
            <a:endParaRPr lang="en-US" altLang="zh-TW" dirty="0"/>
          </a:p>
          <a:p>
            <a:pPr>
              <a:lnSpc>
                <a:spcPts val="2500"/>
              </a:lnSpc>
            </a:pPr>
            <a:r>
              <a:rPr lang="zh-TW" altLang="en-US" dirty="0"/>
              <a:t>營運展望</a:t>
            </a:r>
            <a:endParaRPr lang="en-US" altLang="zh-TW" dirty="0"/>
          </a:p>
          <a:p>
            <a:pPr>
              <a:lnSpc>
                <a:spcPts val="2500"/>
              </a:lnSpc>
            </a:pPr>
            <a:r>
              <a:rPr lang="en-US" altLang="zh-TW" dirty="0"/>
              <a:t>2016</a:t>
            </a:r>
            <a:r>
              <a:rPr lang="zh-TW" altLang="en-US" dirty="0"/>
              <a:t>零壹團隊榮耀</a:t>
            </a:r>
            <a:endParaRPr lang="en-US" altLang="zh-TW" dirty="0"/>
          </a:p>
          <a:p>
            <a:pPr>
              <a:lnSpc>
                <a:spcPts val="2500"/>
              </a:lnSpc>
            </a:pPr>
            <a:r>
              <a:rPr lang="zh-TW" altLang="en-US" dirty="0"/>
              <a:t>財務報告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2864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17872" y="2741613"/>
            <a:ext cx="7310512" cy="687387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5300" dirty="0">
                <a:solidFill>
                  <a:srgbClr val="660066"/>
                </a:solidFill>
              </a:rPr>
              <a:t>公司簡介</a:t>
            </a:r>
          </a:p>
        </p:txBody>
      </p:sp>
    </p:spTree>
    <p:extLst>
      <p:ext uri="{BB962C8B-B14F-4D97-AF65-F5344CB8AC3E}">
        <p14:creationId xmlns:p14="http://schemas.microsoft.com/office/powerpoint/2010/main" val="241344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8BDE59-947D-4D8B-8C35-3C944A14EF8D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零壹軌跡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5C355F3-4E2B-469E-8869-C69FED685F71}"/>
              </a:ext>
            </a:extLst>
          </p:cNvPr>
          <p:cNvSpPr txBox="1">
            <a:spLocks/>
          </p:cNvSpPr>
          <p:nvPr/>
        </p:nvSpPr>
        <p:spPr>
          <a:xfrm>
            <a:off x="179512" y="1196752"/>
            <a:ext cx="8712968" cy="496855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成立時間：</a:t>
            </a:r>
            <a:r>
              <a:rPr kumimoji="0" lang="en-US" altLang="zh-TW" dirty="0"/>
              <a:t>1980</a:t>
            </a:r>
            <a:r>
              <a:rPr kumimoji="0" lang="zh-TW" altLang="en-US" dirty="0"/>
              <a:t>年</a:t>
            </a:r>
            <a:endParaRPr kumimoji="0" lang="en-US" altLang="zh-TW" dirty="0"/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公司上櫃： </a:t>
            </a:r>
            <a:r>
              <a:rPr kumimoji="0" lang="en-US" altLang="zh-TW" dirty="0"/>
              <a:t>2000</a:t>
            </a:r>
            <a:r>
              <a:rPr kumimoji="0" lang="zh-TW" altLang="en-US" dirty="0"/>
              <a:t>年</a:t>
            </a:r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公司上市： </a:t>
            </a:r>
            <a:r>
              <a:rPr kumimoji="0" lang="en-US" altLang="zh-TW" dirty="0"/>
              <a:t>2002</a:t>
            </a:r>
            <a:r>
              <a:rPr kumimoji="0" lang="zh-TW" altLang="en-US" dirty="0"/>
              <a:t>年</a:t>
            </a:r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資本額：新台幣</a:t>
            </a:r>
            <a:r>
              <a:rPr kumimoji="0" lang="en-US" altLang="zh-TW" dirty="0"/>
              <a:t>12.23</a:t>
            </a:r>
            <a:r>
              <a:rPr kumimoji="0" lang="zh-TW" altLang="en-US" dirty="0"/>
              <a:t>億</a:t>
            </a:r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員工： </a:t>
            </a:r>
            <a:r>
              <a:rPr kumimoji="0" lang="en-US" altLang="zh-TW" dirty="0"/>
              <a:t>200</a:t>
            </a:r>
            <a:r>
              <a:rPr kumimoji="0" lang="zh-TW" altLang="en-US" dirty="0"/>
              <a:t>人</a:t>
            </a:r>
            <a:r>
              <a:rPr kumimoji="0" lang="en-US" altLang="zh-TW" dirty="0"/>
              <a:t>(2017)</a:t>
            </a:r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經銷夥伴：超過</a:t>
            </a:r>
            <a:r>
              <a:rPr kumimoji="0" lang="en-US" altLang="zh-TW" dirty="0"/>
              <a:t>1000</a:t>
            </a:r>
            <a:r>
              <a:rPr kumimoji="0" lang="zh-TW" altLang="en-US" dirty="0"/>
              <a:t>家</a:t>
            </a:r>
            <a:endParaRPr kumimoji="0" lang="en-US" altLang="zh-TW" dirty="0"/>
          </a:p>
          <a:p>
            <a:pPr>
              <a:lnSpc>
                <a:spcPct val="100000"/>
              </a:lnSpc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kumimoji="0" lang="zh-TW" altLang="en-US" dirty="0"/>
              <a:t>營業額：新台幣</a:t>
            </a:r>
            <a:r>
              <a:rPr kumimoji="0" lang="en-US" altLang="zh-TW" dirty="0"/>
              <a:t>59.32</a:t>
            </a:r>
            <a:r>
              <a:rPr kumimoji="0" lang="zh-TW" altLang="en-US" dirty="0"/>
              <a:t>億</a:t>
            </a:r>
            <a:r>
              <a:rPr kumimoji="0" lang="en-US" altLang="zh-TW" dirty="0"/>
              <a:t>(2016)</a:t>
            </a:r>
          </a:p>
          <a:p>
            <a:pPr marL="0" indent="0">
              <a:lnSpc>
                <a:spcPct val="100000"/>
              </a:lnSpc>
              <a:buClr>
                <a:srgbClr val="92D050"/>
              </a:buClr>
              <a:buFont typeface="Arial" panose="020B0604020202020204" pitchFamily="34" charset="0"/>
              <a:buNone/>
            </a:pPr>
            <a:endParaRPr kumimoji="0" lang="en-US" altLang="zh-TW" dirty="0"/>
          </a:p>
        </p:txBody>
      </p:sp>
      <p:graphicFrame>
        <p:nvGraphicFramePr>
          <p:cNvPr id="4" name="圖表 3">
            <a:extLst>
              <a:ext uri="{FF2B5EF4-FFF2-40B4-BE49-F238E27FC236}">
                <a16:creationId xmlns:a16="http://schemas.microsoft.com/office/drawing/2014/main" id="{C10561DF-05AD-4B54-A0F9-A18FD97155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129269"/>
              </p:ext>
            </p:extLst>
          </p:nvPr>
        </p:nvGraphicFramePr>
        <p:xfrm>
          <a:off x="4501068" y="1020266"/>
          <a:ext cx="4247396" cy="3128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22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群組 145">
            <a:extLst>
              <a:ext uri="{FF2B5EF4-FFF2-40B4-BE49-F238E27FC236}">
                <a16:creationId xmlns:a16="http://schemas.microsoft.com/office/drawing/2014/main" id="{37D277AC-0E27-4758-8970-31D21A31D86C}"/>
              </a:ext>
            </a:extLst>
          </p:cNvPr>
          <p:cNvGrpSpPr/>
          <p:nvPr/>
        </p:nvGrpSpPr>
        <p:grpSpPr>
          <a:xfrm>
            <a:off x="3131840" y="908720"/>
            <a:ext cx="5347956" cy="5557159"/>
            <a:chOff x="3131840" y="908720"/>
            <a:chExt cx="5347956" cy="5557159"/>
          </a:xfrm>
        </p:grpSpPr>
        <p:sp>
          <p:nvSpPr>
            <p:cNvPr id="48" name="AutoShape 18">
              <a:extLst>
                <a:ext uri="{FF2B5EF4-FFF2-40B4-BE49-F238E27FC236}">
                  <a16:creationId xmlns:a16="http://schemas.microsoft.com/office/drawing/2014/main" id="{2CD80551-F6B2-4A94-BD62-B71523ECE47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31840" y="908720"/>
              <a:ext cx="4639620" cy="5408061"/>
            </a:xfrm>
            <a:prstGeom prst="roundRect">
              <a:avLst>
                <a:gd name="adj" fmla="val 10889"/>
              </a:avLst>
            </a:prstGeom>
            <a:ln>
              <a:headEnd/>
              <a:tailEnd/>
            </a:ln>
            <a:scene3d>
              <a:camera prst="perspectiveHeroicExtremeLeftFacing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42" name="群組 141">
              <a:extLst>
                <a:ext uri="{FF2B5EF4-FFF2-40B4-BE49-F238E27FC236}">
                  <a16:creationId xmlns:a16="http://schemas.microsoft.com/office/drawing/2014/main" id="{8CE30A2B-3EE7-405F-BA8B-0E85211C63A1}"/>
                </a:ext>
              </a:extLst>
            </p:cNvPr>
            <p:cNvGrpSpPr/>
            <p:nvPr/>
          </p:nvGrpSpPr>
          <p:grpSpPr>
            <a:xfrm>
              <a:off x="4030696" y="1436862"/>
              <a:ext cx="4449100" cy="5029017"/>
              <a:chOff x="4030696" y="1436862"/>
              <a:chExt cx="4449100" cy="5029017"/>
            </a:xfrm>
          </p:grpSpPr>
          <p:sp>
            <p:nvSpPr>
              <p:cNvPr id="46" name="投影片編號版面配置區 3">
                <a:extLst>
                  <a:ext uri="{FF2B5EF4-FFF2-40B4-BE49-F238E27FC236}">
                    <a16:creationId xmlns:a16="http://schemas.microsoft.com/office/drawing/2014/main" id="{D72B74F3-A801-4A3E-9966-0B66D45EF1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346196" y="6100754"/>
                <a:ext cx="2133600" cy="365125"/>
              </a:xfrm>
              <a:prstGeom prst="rect">
                <a:avLst/>
              </a:prstGeom>
            </p:spPr>
            <p:txBody>
              <a:bodyPr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  <a:cs typeface="+mn-cs"/>
                  </a:defRPr>
                </a:lvl9pPr>
              </a:lstStyle>
              <a:p>
                <a:fld id="{4601F9DB-BC81-475F-8888-027273B8EA30}" type="slidenum">
                  <a:rPr lang="zh-TW" altLang="en-US" smtClean="0"/>
                  <a:pPr/>
                  <a:t>6</a:t>
                </a:fld>
                <a:endParaRPr lang="zh-TW" altLang="en-US"/>
              </a:p>
            </p:txBody>
          </p:sp>
          <p:grpSp>
            <p:nvGrpSpPr>
              <p:cNvPr id="74" name="群組 73">
                <a:extLst>
                  <a:ext uri="{FF2B5EF4-FFF2-40B4-BE49-F238E27FC236}">
                    <a16:creationId xmlns:a16="http://schemas.microsoft.com/office/drawing/2014/main" id="{25B32310-69E0-4BA2-AF4E-28F815DA5655}"/>
                  </a:ext>
                </a:extLst>
              </p:cNvPr>
              <p:cNvGrpSpPr/>
              <p:nvPr/>
            </p:nvGrpSpPr>
            <p:grpSpPr>
              <a:xfrm>
                <a:off x="4788586" y="1436862"/>
                <a:ext cx="2925762" cy="4800600"/>
                <a:chOff x="3049588" y="1941513"/>
                <a:chExt cx="2925762" cy="4800600"/>
              </a:xfrm>
            </p:grpSpPr>
            <p:sp>
              <p:nvSpPr>
                <p:cNvPr id="75" name="Freeform 15">
                  <a:extLst>
                    <a:ext uri="{FF2B5EF4-FFF2-40B4-BE49-F238E27FC236}">
                      <a16:creationId xmlns:a16="http://schemas.microsoft.com/office/drawing/2014/main" id="{AA8D5471-42DE-47FE-BEEB-79D46285B2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17863" y="3984625"/>
                  <a:ext cx="898525" cy="466725"/>
                </a:xfrm>
                <a:custGeom>
                  <a:avLst/>
                  <a:gdLst>
                    <a:gd name="T0" fmla="*/ 2147483647 w 652"/>
                    <a:gd name="T1" fmla="*/ 2147483647 h 390"/>
                    <a:gd name="T2" fmla="*/ 2147483647 w 652"/>
                    <a:gd name="T3" fmla="*/ 2147483647 h 390"/>
                    <a:gd name="T4" fmla="*/ 2147483647 w 652"/>
                    <a:gd name="T5" fmla="*/ 2147483647 h 390"/>
                    <a:gd name="T6" fmla="*/ 2147483647 w 652"/>
                    <a:gd name="T7" fmla="*/ 2147483647 h 390"/>
                    <a:gd name="T8" fmla="*/ 2147483647 w 652"/>
                    <a:gd name="T9" fmla="*/ 2147483647 h 390"/>
                    <a:gd name="T10" fmla="*/ 2147483647 w 652"/>
                    <a:gd name="T11" fmla="*/ 2147483647 h 390"/>
                    <a:gd name="T12" fmla="*/ 2147483647 w 652"/>
                    <a:gd name="T13" fmla="*/ 2147483647 h 390"/>
                    <a:gd name="T14" fmla="*/ 2147483647 w 652"/>
                    <a:gd name="T15" fmla="*/ 2147483647 h 390"/>
                    <a:gd name="T16" fmla="*/ 2147483647 w 652"/>
                    <a:gd name="T17" fmla="*/ 2147483647 h 390"/>
                    <a:gd name="T18" fmla="*/ 2147483647 w 652"/>
                    <a:gd name="T19" fmla="*/ 2147483647 h 390"/>
                    <a:gd name="T20" fmla="*/ 2147483647 w 652"/>
                    <a:gd name="T21" fmla="*/ 2147483647 h 390"/>
                    <a:gd name="T22" fmla="*/ 2147483647 w 652"/>
                    <a:gd name="T23" fmla="*/ 2147483647 h 390"/>
                    <a:gd name="T24" fmla="*/ 2147483647 w 652"/>
                    <a:gd name="T25" fmla="*/ 2147483647 h 390"/>
                    <a:gd name="T26" fmla="*/ 2147483647 w 652"/>
                    <a:gd name="T27" fmla="*/ 2147483647 h 390"/>
                    <a:gd name="T28" fmla="*/ 2147483647 w 652"/>
                    <a:gd name="T29" fmla="*/ 2147483647 h 390"/>
                    <a:gd name="T30" fmla="*/ 2147483647 w 652"/>
                    <a:gd name="T31" fmla="*/ 2147483647 h 390"/>
                    <a:gd name="T32" fmla="*/ 2147483647 w 652"/>
                    <a:gd name="T33" fmla="*/ 2147483647 h 390"/>
                    <a:gd name="T34" fmla="*/ 2147483647 w 652"/>
                    <a:gd name="T35" fmla="*/ 2147483647 h 390"/>
                    <a:gd name="T36" fmla="*/ 2147483647 w 652"/>
                    <a:gd name="T37" fmla="*/ 0 h 390"/>
                    <a:gd name="T38" fmla="*/ 2147483647 w 652"/>
                    <a:gd name="T39" fmla="*/ 2147483647 h 390"/>
                    <a:gd name="T40" fmla="*/ 2147483647 w 652"/>
                    <a:gd name="T41" fmla="*/ 2147483647 h 390"/>
                    <a:gd name="T42" fmla="*/ 2147483647 w 652"/>
                    <a:gd name="T43" fmla="*/ 2147483647 h 390"/>
                    <a:gd name="T44" fmla="*/ 2147483647 w 652"/>
                    <a:gd name="T45" fmla="*/ 2147483647 h 390"/>
                    <a:gd name="T46" fmla="*/ 2147483647 w 652"/>
                    <a:gd name="T47" fmla="*/ 2147483647 h 390"/>
                    <a:gd name="T48" fmla="*/ 2147483647 w 652"/>
                    <a:gd name="T49" fmla="*/ 2147483647 h 390"/>
                    <a:gd name="T50" fmla="*/ 2147483647 w 652"/>
                    <a:gd name="T51" fmla="*/ 2147483647 h 390"/>
                    <a:gd name="T52" fmla="*/ 2147483647 w 652"/>
                    <a:gd name="T53" fmla="*/ 2147483647 h 390"/>
                    <a:gd name="T54" fmla="*/ 2147483647 w 652"/>
                    <a:gd name="T55" fmla="*/ 2147483647 h 390"/>
                    <a:gd name="T56" fmla="*/ 2147483647 w 652"/>
                    <a:gd name="T57" fmla="*/ 2147483647 h 390"/>
                    <a:gd name="T58" fmla="*/ 2147483647 w 652"/>
                    <a:gd name="T59" fmla="*/ 2147483647 h 390"/>
                    <a:gd name="T60" fmla="*/ 2147483647 w 652"/>
                    <a:gd name="T61" fmla="*/ 2147483647 h 390"/>
                    <a:gd name="T62" fmla="*/ 2147483647 w 652"/>
                    <a:gd name="T63" fmla="*/ 2147483647 h 390"/>
                    <a:gd name="T64" fmla="*/ 2147483647 w 652"/>
                    <a:gd name="T65" fmla="*/ 2147483647 h 390"/>
                    <a:gd name="T66" fmla="*/ 2147483647 w 652"/>
                    <a:gd name="T67" fmla="*/ 2147483647 h 390"/>
                    <a:gd name="T68" fmla="*/ 2147483647 w 652"/>
                    <a:gd name="T69" fmla="*/ 2147483647 h 390"/>
                    <a:gd name="T70" fmla="*/ 2147483647 w 652"/>
                    <a:gd name="T71" fmla="*/ 2147483647 h 390"/>
                    <a:gd name="T72" fmla="*/ 2147483647 w 652"/>
                    <a:gd name="T73" fmla="*/ 2147483647 h 390"/>
                    <a:gd name="T74" fmla="*/ 2147483647 w 652"/>
                    <a:gd name="T75" fmla="*/ 2147483647 h 390"/>
                    <a:gd name="T76" fmla="*/ 2147483647 w 652"/>
                    <a:gd name="T77" fmla="*/ 2147483647 h 390"/>
                    <a:gd name="T78" fmla="*/ 2147483647 w 652"/>
                    <a:gd name="T79" fmla="*/ 2147483647 h 390"/>
                    <a:gd name="T80" fmla="*/ 2147483647 w 652"/>
                    <a:gd name="T81" fmla="*/ 2147483647 h 390"/>
                    <a:gd name="T82" fmla="*/ 2147483647 w 652"/>
                    <a:gd name="T83" fmla="*/ 2147483647 h 390"/>
                    <a:gd name="T84" fmla="*/ 2147483647 w 652"/>
                    <a:gd name="T85" fmla="*/ 2147483647 h 390"/>
                    <a:gd name="T86" fmla="*/ 2147483647 w 652"/>
                    <a:gd name="T87" fmla="*/ 2147483647 h 390"/>
                    <a:gd name="T88" fmla="*/ 2147483647 w 652"/>
                    <a:gd name="T89" fmla="*/ 2147483647 h 390"/>
                    <a:gd name="T90" fmla="*/ 2147483647 w 652"/>
                    <a:gd name="T91" fmla="*/ 2147483647 h 390"/>
                    <a:gd name="T92" fmla="*/ 2147483647 w 652"/>
                    <a:gd name="T93" fmla="*/ 2147483647 h 390"/>
                    <a:gd name="T94" fmla="*/ 2147483647 w 652"/>
                    <a:gd name="T95" fmla="*/ 2147483647 h 390"/>
                    <a:gd name="T96" fmla="*/ 2147483647 w 652"/>
                    <a:gd name="T97" fmla="*/ 2147483647 h 390"/>
                    <a:gd name="T98" fmla="*/ 2147483647 w 652"/>
                    <a:gd name="T99" fmla="*/ 2147483647 h 390"/>
                    <a:gd name="T100" fmla="*/ 2147483647 w 652"/>
                    <a:gd name="T101" fmla="*/ 2147483647 h 390"/>
                    <a:gd name="T102" fmla="*/ 2147483647 w 652"/>
                    <a:gd name="T103" fmla="*/ 2147483647 h 390"/>
                    <a:gd name="T104" fmla="*/ 2147483647 w 652"/>
                    <a:gd name="T105" fmla="*/ 2147483647 h 390"/>
                    <a:gd name="T106" fmla="*/ 2147483647 w 652"/>
                    <a:gd name="T107" fmla="*/ 2147483647 h 390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652"/>
                    <a:gd name="T163" fmla="*/ 0 h 390"/>
                    <a:gd name="T164" fmla="*/ 652 w 652"/>
                    <a:gd name="T165" fmla="*/ 390 h 390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652" h="390">
                      <a:moveTo>
                        <a:pt x="7" y="312"/>
                      </a:moveTo>
                      <a:lnTo>
                        <a:pt x="7" y="305"/>
                      </a:lnTo>
                      <a:lnTo>
                        <a:pt x="7" y="290"/>
                      </a:lnTo>
                      <a:lnTo>
                        <a:pt x="7" y="283"/>
                      </a:lnTo>
                      <a:lnTo>
                        <a:pt x="7" y="276"/>
                      </a:lnTo>
                      <a:lnTo>
                        <a:pt x="7" y="262"/>
                      </a:lnTo>
                      <a:lnTo>
                        <a:pt x="7" y="269"/>
                      </a:lnTo>
                      <a:lnTo>
                        <a:pt x="0" y="255"/>
                      </a:lnTo>
                      <a:lnTo>
                        <a:pt x="7" y="255"/>
                      </a:lnTo>
                      <a:lnTo>
                        <a:pt x="7" y="248"/>
                      </a:lnTo>
                      <a:lnTo>
                        <a:pt x="7" y="255"/>
                      </a:lnTo>
                      <a:lnTo>
                        <a:pt x="0" y="255"/>
                      </a:lnTo>
                      <a:lnTo>
                        <a:pt x="7" y="248"/>
                      </a:lnTo>
                      <a:lnTo>
                        <a:pt x="7" y="241"/>
                      </a:lnTo>
                      <a:lnTo>
                        <a:pt x="7" y="234"/>
                      </a:lnTo>
                      <a:lnTo>
                        <a:pt x="7" y="219"/>
                      </a:lnTo>
                      <a:lnTo>
                        <a:pt x="14" y="212"/>
                      </a:lnTo>
                      <a:lnTo>
                        <a:pt x="14" y="205"/>
                      </a:lnTo>
                      <a:lnTo>
                        <a:pt x="14" y="198"/>
                      </a:lnTo>
                      <a:lnTo>
                        <a:pt x="21" y="198"/>
                      </a:lnTo>
                      <a:lnTo>
                        <a:pt x="21" y="191"/>
                      </a:lnTo>
                      <a:lnTo>
                        <a:pt x="21" y="198"/>
                      </a:lnTo>
                      <a:lnTo>
                        <a:pt x="21" y="191"/>
                      </a:lnTo>
                      <a:lnTo>
                        <a:pt x="28" y="191"/>
                      </a:lnTo>
                      <a:lnTo>
                        <a:pt x="28" y="184"/>
                      </a:lnTo>
                      <a:lnTo>
                        <a:pt x="42" y="163"/>
                      </a:lnTo>
                      <a:lnTo>
                        <a:pt x="35" y="163"/>
                      </a:lnTo>
                      <a:lnTo>
                        <a:pt x="35" y="156"/>
                      </a:lnTo>
                      <a:lnTo>
                        <a:pt x="28" y="156"/>
                      </a:lnTo>
                      <a:lnTo>
                        <a:pt x="28" y="149"/>
                      </a:lnTo>
                      <a:lnTo>
                        <a:pt x="28" y="142"/>
                      </a:lnTo>
                      <a:lnTo>
                        <a:pt x="28" y="134"/>
                      </a:lnTo>
                      <a:lnTo>
                        <a:pt x="35" y="120"/>
                      </a:lnTo>
                      <a:lnTo>
                        <a:pt x="42" y="113"/>
                      </a:lnTo>
                      <a:lnTo>
                        <a:pt x="42" y="106"/>
                      </a:lnTo>
                      <a:lnTo>
                        <a:pt x="42" y="99"/>
                      </a:lnTo>
                      <a:lnTo>
                        <a:pt x="49" y="99"/>
                      </a:lnTo>
                      <a:lnTo>
                        <a:pt x="56" y="92"/>
                      </a:lnTo>
                      <a:lnTo>
                        <a:pt x="49" y="92"/>
                      </a:lnTo>
                      <a:lnTo>
                        <a:pt x="56" y="85"/>
                      </a:lnTo>
                      <a:lnTo>
                        <a:pt x="56" y="78"/>
                      </a:lnTo>
                      <a:lnTo>
                        <a:pt x="56" y="71"/>
                      </a:lnTo>
                      <a:lnTo>
                        <a:pt x="49" y="71"/>
                      </a:lnTo>
                      <a:lnTo>
                        <a:pt x="56" y="57"/>
                      </a:lnTo>
                      <a:lnTo>
                        <a:pt x="64" y="57"/>
                      </a:lnTo>
                      <a:lnTo>
                        <a:pt x="64" y="71"/>
                      </a:lnTo>
                      <a:lnTo>
                        <a:pt x="64" y="64"/>
                      </a:lnTo>
                      <a:lnTo>
                        <a:pt x="64" y="57"/>
                      </a:lnTo>
                      <a:lnTo>
                        <a:pt x="71" y="57"/>
                      </a:lnTo>
                      <a:lnTo>
                        <a:pt x="71" y="49"/>
                      </a:lnTo>
                      <a:lnTo>
                        <a:pt x="85" y="49"/>
                      </a:lnTo>
                      <a:lnTo>
                        <a:pt x="92" y="42"/>
                      </a:lnTo>
                      <a:lnTo>
                        <a:pt x="92" y="35"/>
                      </a:lnTo>
                      <a:lnTo>
                        <a:pt x="99" y="35"/>
                      </a:lnTo>
                      <a:lnTo>
                        <a:pt x="92" y="28"/>
                      </a:lnTo>
                      <a:lnTo>
                        <a:pt x="99" y="35"/>
                      </a:lnTo>
                      <a:lnTo>
                        <a:pt x="99" y="28"/>
                      </a:lnTo>
                      <a:lnTo>
                        <a:pt x="92" y="28"/>
                      </a:lnTo>
                      <a:lnTo>
                        <a:pt x="99" y="28"/>
                      </a:lnTo>
                      <a:lnTo>
                        <a:pt x="99" y="21"/>
                      </a:lnTo>
                      <a:lnTo>
                        <a:pt x="106" y="21"/>
                      </a:lnTo>
                      <a:lnTo>
                        <a:pt x="99" y="21"/>
                      </a:lnTo>
                      <a:lnTo>
                        <a:pt x="99" y="14"/>
                      </a:lnTo>
                      <a:lnTo>
                        <a:pt x="106" y="14"/>
                      </a:lnTo>
                      <a:lnTo>
                        <a:pt x="99" y="7"/>
                      </a:lnTo>
                      <a:lnTo>
                        <a:pt x="106" y="14"/>
                      </a:lnTo>
                      <a:lnTo>
                        <a:pt x="99" y="7"/>
                      </a:lnTo>
                      <a:lnTo>
                        <a:pt x="106" y="7"/>
                      </a:lnTo>
                      <a:lnTo>
                        <a:pt x="113" y="7"/>
                      </a:lnTo>
                      <a:lnTo>
                        <a:pt x="106" y="0"/>
                      </a:lnTo>
                      <a:lnTo>
                        <a:pt x="99" y="0"/>
                      </a:lnTo>
                      <a:lnTo>
                        <a:pt x="106" y="0"/>
                      </a:lnTo>
                      <a:lnTo>
                        <a:pt x="127" y="0"/>
                      </a:lnTo>
                      <a:lnTo>
                        <a:pt x="184" y="21"/>
                      </a:lnTo>
                      <a:lnTo>
                        <a:pt x="191" y="21"/>
                      </a:lnTo>
                      <a:lnTo>
                        <a:pt x="241" y="14"/>
                      </a:lnTo>
                      <a:lnTo>
                        <a:pt x="255" y="7"/>
                      </a:lnTo>
                      <a:lnTo>
                        <a:pt x="297" y="14"/>
                      </a:lnTo>
                      <a:lnTo>
                        <a:pt x="304" y="14"/>
                      </a:lnTo>
                      <a:lnTo>
                        <a:pt x="319" y="7"/>
                      </a:lnTo>
                      <a:lnTo>
                        <a:pt x="326" y="7"/>
                      </a:lnTo>
                      <a:lnTo>
                        <a:pt x="347" y="21"/>
                      </a:lnTo>
                      <a:lnTo>
                        <a:pt x="375" y="35"/>
                      </a:lnTo>
                      <a:lnTo>
                        <a:pt x="404" y="42"/>
                      </a:lnTo>
                      <a:lnTo>
                        <a:pt x="425" y="42"/>
                      </a:lnTo>
                      <a:lnTo>
                        <a:pt x="432" y="42"/>
                      </a:lnTo>
                      <a:lnTo>
                        <a:pt x="453" y="42"/>
                      </a:lnTo>
                      <a:lnTo>
                        <a:pt x="460" y="42"/>
                      </a:lnTo>
                      <a:lnTo>
                        <a:pt x="475" y="49"/>
                      </a:lnTo>
                      <a:lnTo>
                        <a:pt x="489" y="57"/>
                      </a:lnTo>
                      <a:lnTo>
                        <a:pt x="538" y="57"/>
                      </a:lnTo>
                      <a:lnTo>
                        <a:pt x="545" y="57"/>
                      </a:lnTo>
                      <a:lnTo>
                        <a:pt x="552" y="64"/>
                      </a:lnTo>
                      <a:lnTo>
                        <a:pt x="560" y="78"/>
                      </a:lnTo>
                      <a:lnTo>
                        <a:pt x="567" y="106"/>
                      </a:lnTo>
                      <a:lnTo>
                        <a:pt x="560" y="113"/>
                      </a:lnTo>
                      <a:lnTo>
                        <a:pt x="567" y="120"/>
                      </a:lnTo>
                      <a:lnTo>
                        <a:pt x="560" y="120"/>
                      </a:lnTo>
                      <a:lnTo>
                        <a:pt x="552" y="120"/>
                      </a:lnTo>
                      <a:lnTo>
                        <a:pt x="545" y="127"/>
                      </a:lnTo>
                      <a:lnTo>
                        <a:pt x="545" y="134"/>
                      </a:lnTo>
                      <a:lnTo>
                        <a:pt x="545" y="149"/>
                      </a:lnTo>
                      <a:lnTo>
                        <a:pt x="552" y="156"/>
                      </a:lnTo>
                      <a:lnTo>
                        <a:pt x="552" y="163"/>
                      </a:lnTo>
                      <a:lnTo>
                        <a:pt x="560" y="184"/>
                      </a:lnTo>
                      <a:lnTo>
                        <a:pt x="552" y="191"/>
                      </a:lnTo>
                      <a:lnTo>
                        <a:pt x="545" y="205"/>
                      </a:lnTo>
                      <a:lnTo>
                        <a:pt x="545" y="212"/>
                      </a:lnTo>
                      <a:lnTo>
                        <a:pt x="545" y="219"/>
                      </a:lnTo>
                      <a:lnTo>
                        <a:pt x="545" y="227"/>
                      </a:lnTo>
                      <a:lnTo>
                        <a:pt x="538" y="234"/>
                      </a:lnTo>
                      <a:lnTo>
                        <a:pt x="538" y="255"/>
                      </a:lnTo>
                      <a:lnTo>
                        <a:pt x="545" y="255"/>
                      </a:lnTo>
                      <a:lnTo>
                        <a:pt x="552" y="241"/>
                      </a:lnTo>
                      <a:lnTo>
                        <a:pt x="560" y="248"/>
                      </a:lnTo>
                      <a:lnTo>
                        <a:pt x="560" y="255"/>
                      </a:lnTo>
                      <a:lnTo>
                        <a:pt x="560" y="262"/>
                      </a:lnTo>
                      <a:lnTo>
                        <a:pt x="567" y="262"/>
                      </a:lnTo>
                      <a:lnTo>
                        <a:pt x="574" y="269"/>
                      </a:lnTo>
                      <a:lnTo>
                        <a:pt x="581" y="269"/>
                      </a:lnTo>
                      <a:lnTo>
                        <a:pt x="588" y="269"/>
                      </a:lnTo>
                      <a:lnTo>
                        <a:pt x="595" y="269"/>
                      </a:lnTo>
                      <a:lnTo>
                        <a:pt x="595" y="262"/>
                      </a:lnTo>
                      <a:lnTo>
                        <a:pt x="602" y="255"/>
                      </a:lnTo>
                      <a:lnTo>
                        <a:pt x="609" y="255"/>
                      </a:lnTo>
                      <a:lnTo>
                        <a:pt x="616" y="262"/>
                      </a:lnTo>
                      <a:lnTo>
                        <a:pt x="630" y="255"/>
                      </a:lnTo>
                      <a:lnTo>
                        <a:pt x="630" y="248"/>
                      </a:lnTo>
                      <a:lnTo>
                        <a:pt x="638" y="255"/>
                      </a:lnTo>
                      <a:lnTo>
                        <a:pt x="645" y="255"/>
                      </a:lnTo>
                      <a:lnTo>
                        <a:pt x="645" y="269"/>
                      </a:lnTo>
                      <a:lnTo>
                        <a:pt x="638" y="276"/>
                      </a:lnTo>
                      <a:lnTo>
                        <a:pt x="645" y="283"/>
                      </a:lnTo>
                      <a:lnTo>
                        <a:pt x="645" y="290"/>
                      </a:lnTo>
                      <a:lnTo>
                        <a:pt x="652" y="297"/>
                      </a:lnTo>
                      <a:lnTo>
                        <a:pt x="645" y="305"/>
                      </a:lnTo>
                      <a:lnTo>
                        <a:pt x="652" y="312"/>
                      </a:lnTo>
                      <a:lnTo>
                        <a:pt x="638" y="312"/>
                      </a:lnTo>
                      <a:lnTo>
                        <a:pt x="630" y="319"/>
                      </a:lnTo>
                      <a:lnTo>
                        <a:pt x="630" y="312"/>
                      </a:lnTo>
                      <a:lnTo>
                        <a:pt x="623" y="312"/>
                      </a:lnTo>
                      <a:lnTo>
                        <a:pt x="616" y="312"/>
                      </a:lnTo>
                      <a:lnTo>
                        <a:pt x="602" y="312"/>
                      </a:lnTo>
                      <a:lnTo>
                        <a:pt x="595" y="312"/>
                      </a:lnTo>
                      <a:lnTo>
                        <a:pt x="588" y="312"/>
                      </a:lnTo>
                      <a:lnTo>
                        <a:pt x="581" y="305"/>
                      </a:lnTo>
                      <a:lnTo>
                        <a:pt x="574" y="305"/>
                      </a:lnTo>
                      <a:lnTo>
                        <a:pt x="567" y="312"/>
                      </a:lnTo>
                      <a:lnTo>
                        <a:pt x="560" y="312"/>
                      </a:lnTo>
                      <a:lnTo>
                        <a:pt x="552" y="305"/>
                      </a:lnTo>
                      <a:lnTo>
                        <a:pt x="560" y="297"/>
                      </a:lnTo>
                      <a:lnTo>
                        <a:pt x="552" y="297"/>
                      </a:lnTo>
                      <a:lnTo>
                        <a:pt x="560" y="290"/>
                      </a:lnTo>
                      <a:lnTo>
                        <a:pt x="538" y="290"/>
                      </a:lnTo>
                      <a:lnTo>
                        <a:pt x="538" y="283"/>
                      </a:lnTo>
                      <a:lnTo>
                        <a:pt x="531" y="283"/>
                      </a:lnTo>
                      <a:lnTo>
                        <a:pt x="531" y="297"/>
                      </a:lnTo>
                      <a:lnTo>
                        <a:pt x="524" y="297"/>
                      </a:lnTo>
                      <a:lnTo>
                        <a:pt x="503" y="305"/>
                      </a:lnTo>
                      <a:lnTo>
                        <a:pt x="503" y="297"/>
                      </a:lnTo>
                      <a:lnTo>
                        <a:pt x="496" y="297"/>
                      </a:lnTo>
                      <a:lnTo>
                        <a:pt x="489" y="297"/>
                      </a:lnTo>
                      <a:lnTo>
                        <a:pt x="482" y="297"/>
                      </a:lnTo>
                      <a:lnTo>
                        <a:pt x="467" y="290"/>
                      </a:lnTo>
                      <a:lnTo>
                        <a:pt x="460" y="290"/>
                      </a:lnTo>
                      <a:lnTo>
                        <a:pt x="453" y="290"/>
                      </a:lnTo>
                      <a:lnTo>
                        <a:pt x="432" y="283"/>
                      </a:lnTo>
                      <a:lnTo>
                        <a:pt x="411" y="269"/>
                      </a:lnTo>
                      <a:lnTo>
                        <a:pt x="411" y="262"/>
                      </a:lnTo>
                      <a:lnTo>
                        <a:pt x="404" y="248"/>
                      </a:lnTo>
                      <a:lnTo>
                        <a:pt x="404" y="241"/>
                      </a:lnTo>
                      <a:lnTo>
                        <a:pt x="397" y="241"/>
                      </a:lnTo>
                      <a:lnTo>
                        <a:pt x="389" y="241"/>
                      </a:lnTo>
                      <a:lnTo>
                        <a:pt x="382" y="234"/>
                      </a:lnTo>
                      <a:lnTo>
                        <a:pt x="382" y="241"/>
                      </a:lnTo>
                      <a:lnTo>
                        <a:pt x="375" y="241"/>
                      </a:lnTo>
                      <a:lnTo>
                        <a:pt x="368" y="241"/>
                      </a:lnTo>
                      <a:lnTo>
                        <a:pt x="361" y="241"/>
                      </a:lnTo>
                      <a:lnTo>
                        <a:pt x="354" y="241"/>
                      </a:lnTo>
                      <a:lnTo>
                        <a:pt x="347" y="248"/>
                      </a:lnTo>
                      <a:lnTo>
                        <a:pt x="340" y="248"/>
                      </a:lnTo>
                      <a:lnTo>
                        <a:pt x="347" y="241"/>
                      </a:lnTo>
                      <a:lnTo>
                        <a:pt x="340" y="241"/>
                      </a:lnTo>
                      <a:lnTo>
                        <a:pt x="333" y="241"/>
                      </a:lnTo>
                      <a:lnTo>
                        <a:pt x="333" y="248"/>
                      </a:lnTo>
                      <a:lnTo>
                        <a:pt x="326" y="248"/>
                      </a:lnTo>
                      <a:lnTo>
                        <a:pt x="326" y="255"/>
                      </a:lnTo>
                      <a:lnTo>
                        <a:pt x="326" y="248"/>
                      </a:lnTo>
                      <a:lnTo>
                        <a:pt x="319" y="255"/>
                      </a:lnTo>
                      <a:lnTo>
                        <a:pt x="312" y="255"/>
                      </a:lnTo>
                      <a:lnTo>
                        <a:pt x="312" y="248"/>
                      </a:lnTo>
                      <a:lnTo>
                        <a:pt x="304" y="255"/>
                      </a:lnTo>
                      <a:lnTo>
                        <a:pt x="297" y="248"/>
                      </a:lnTo>
                      <a:lnTo>
                        <a:pt x="290" y="248"/>
                      </a:lnTo>
                      <a:lnTo>
                        <a:pt x="290" y="241"/>
                      </a:lnTo>
                      <a:lnTo>
                        <a:pt x="290" y="248"/>
                      </a:lnTo>
                      <a:lnTo>
                        <a:pt x="269" y="255"/>
                      </a:lnTo>
                      <a:lnTo>
                        <a:pt x="269" y="262"/>
                      </a:lnTo>
                      <a:lnTo>
                        <a:pt x="262" y="269"/>
                      </a:lnTo>
                      <a:lnTo>
                        <a:pt x="248" y="269"/>
                      </a:lnTo>
                      <a:lnTo>
                        <a:pt x="248" y="276"/>
                      </a:lnTo>
                      <a:lnTo>
                        <a:pt x="241" y="283"/>
                      </a:lnTo>
                      <a:lnTo>
                        <a:pt x="226" y="290"/>
                      </a:lnTo>
                      <a:lnTo>
                        <a:pt x="212" y="290"/>
                      </a:lnTo>
                      <a:lnTo>
                        <a:pt x="212" y="305"/>
                      </a:lnTo>
                      <a:lnTo>
                        <a:pt x="205" y="312"/>
                      </a:lnTo>
                      <a:lnTo>
                        <a:pt x="198" y="312"/>
                      </a:lnTo>
                      <a:lnTo>
                        <a:pt x="191" y="305"/>
                      </a:lnTo>
                      <a:lnTo>
                        <a:pt x="184" y="312"/>
                      </a:lnTo>
                      <a:lnTo>
                        <a:pt x="191" y="319"/>
                      </a:lnTo>
                      <a:lnTo>
                        <a:pt x="184" y="319"/>
                      </a:lnTo>
                      <a:lnTo>
                        <a:pt x="170" y="319"/>
                      </a:lnTo>
                      <a:lnTo>
                        <a:pt x="163" y="326"/>
                      </a:lnTo>
                      <a:lnTo>
                        <a:pt x="170" y="333"/>
                      </a:lnTo>
                      <a:lnTo>
                        <a:pt x="149" y="347"/>
                      </a:lnTo>
                      <a:lnTo>
                        <a:pt x="149" y="361"/>
                      </a:lnTo>
                      <a:lnTo>
                        <a:pt x="141" y="361"/>
                      </a:lnTo>
                      <a:lnTo>
                        <a:pt x="134" y="354"/>
                      </a:lnTo>
                      <a:lnTo>
                        <a:pt x="134" y="347"/>
                      </a:lnTo>
                      <a:lnTo>
                        <a:pt x="127" y="340"/>
                      </a:lnTo>
                      <a:lnTo>
                        <a:pt x="113" y="347"/>
                      </a:lnTo>
                      <a:lnTo>
                        <a:pt x="120" y="368"/>
                      </a:lnTo>
                      <a:lnTo>
                        <a:pt x="113" y="382"/>
                      </a:lnTo>
                      <a:lnTo>
                        <a:pt x="106" y="390"/>
                      </a:lnTo>
                      <a:lnTo>
                        <a:pt x="92" y="390"/>
                      </a:lnTo>
                      <a:lnTo>
                        <a:pt x="78" y="382"/>
                      </a:lnTo>
                      <a:lnTo>
                        <a:pt x="71" y="382"/>
                      </a:lnTo>
                      <a:lnTo>
                        <a:pt x="56" y="382"/>
                      </a:lnTo>
                      <a:lnTo>
                        <a:pt x="49" y="382"/>
                      </a:lnTo>
                      <a:lnTo>
                        <a:pt x="35" y="375"/>
                      </a:lnTo>
                      <a:lnTo>
                        <a:pt x="28" y="375"/>
                      </a:lnTo>
                      <a:lnTo>
                        <a:pt x="21" y="375"/>
                      </a:lnTo>
                      <a:lnTo>
                        <a:pt x="7" y="368"/>
                      </a:lnTo>
                      <a:lnTo>
                        <a:pt x="0" y="368"/>
                      </a:lnTo>
                      <a:lnTo>
                        <a:pt x="7" y="361"/>
                      </a:lnTo>
                      <a:lnTo>
                        <a:pt x="21" y="354"/>
                      </a:lnTo>
                      <a:lnTo>
                        <a:pt x="7" y="347"/>
                      </a:lnTo>
                      <a:lnTo>
                        <a:pt x="7" y="340"/>
                      </a:lnTo>
                      <a:lnTo>
                        <a:pt x="14" y="340"/>
                      </a:lnTo>
                      <a:lnTo>
                        <a:pt x="7" y="340"/>
                      </a:lnTo>
                      <a:lnTo>
                        <a:pt x="7" y="333"/>
                      </a:lnTo>
                      <a:lnTo>
                        <a:pt x="7" y="326"/>
                      </a:lnTo>
                      <a:lnTo>
                        <a:pt x="0" y="326"/>
                      </a:lnTo>
                      <a:lnTo>
                        <a:pt x="7" y="326"/>
                      </a:lnTo>
                      <a:lnTo>
                        <a:pt x="0" y="326"/>
                      </a:lnTo>
                      <a:lnTo>
                        <a:pt x="7" y="319"/>
                      </a:lnTo>
                      <a:lnTo>
                        <a:pt x="7" y="3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76" name="Freeform 16">
                  <a:extLst>
                    <a:ext uri="{FF2B5EF4-FFF2-40B4-BE49-F238E27FC236}">
                      <a16:creationId xmlns:a16="http://schemas.microsoft.com/office/drawing/2014/main" id="{3765DBEC-C21D-4BB1-8EF1-1DDA6641ABB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5000" y="4262438"/>
                  <a:ext cx="1276350" cy="596900"/>
                </a:xfrm>
                <a:custGeom>
                  <a:avLst/>
                  <a:gdLst>
                    <a:gd name="T0" fmla="*/ 2147483647 w 922"/>
                    <a:gd name="T1" fmla="*/ 2147483647 h 496"/>
                    <a:gd name="T2" fmla="*/ 2147483647 w 922"/>
                    <a:gd name="T3" fmla="*/ 2147483647 h 496"/>
                    <a:gd name="T4" fmla="*/ 2147483647 w 922"/>
                    <a:gd name="T5" fmla="*/ 2147483647 h 496"/>
                    <a:gd name="T6" fmla="*/ 2147483647 w 922"/>
                    <a:gd name="T7" fmla="*/ 2147483647 h 496"/>
                    <a:gd name="T8" fmla="*/ 2147483647 w 922"/>
                    <a:gd name="T9" fmla="*/ 2147483647 h 496"/>
                    <a:gd name="T10" fmla="*/ 2147483647 w 922"/>
                    <a:gd name="T11" fmla="*/ 2147483647 h 496"/>
                    <a:gd name="T12" fmla="*/ 2147483647 w 922"/>
                    <a:gd name="T13" fmla="*/ 2147483647 h 496"/>
                    <a:gd name="T14" fmla="*/ 0 w 922"/>
                    <a:gd name="T15" fmla="*/ 2147483647 h 496"/>
                    <a:gd name="T16" fmla="*/ 2147483647 w 922"/>
                    <a:gd name="T17" fmla="*/ 2147483647 h 496"/>
                    <a:gd name="T18" fmla="*/ 2147483647 w 922"/>
                    <a:gd name="T19" fmla="*/ 2147483647 h 496"/>
                    <a:gd name="T20" fmla="*/ 2147483647 w 922"/>
                    <a:gd name="T21" fmla="*/ 2147483647 h 496"/>
                    <a:gd name="T22" fmla="*/ 2147483647 w 922"/>
                    <a:gd name="T23" fmla="*/ 2147483647 h 496"/>
                    <a:gd name="T24" fmla="*/ 2147483647 w 922"/>
                    <a:gd name="T25" fmla="*/ 2147483647 h 496"/>
                    <a:gd name="T26" fmla="*/ 2147483647 w 922"/>
                    <a:gd name="T27" fmla="*/ 2147483647 h 496"/>
                    <a:gd name="T28" fmla="*/ 2147483647 w 922"/>
                    <a:gd name="T29" fmla="*/ 2147483647 h 496"/>
                    <a:gd name="T30" fmla="*/ 2147483647 w 922"/>
                    <a:gd name="T31" fmla="*/ 2147483647 h 496"/>
                    <a:gd name="T32" fmla="*/ 2147483647 w 922"/>
                    <a:gd name="T33" fmla="*/ 2147483647 h 496"/>
                    <a:gd name="T34" fmla="*/ 2147483647 w 922"/>
                    <a:gd name="T35" fmla="*/ 2147483647 h 496"/>
                    <a:gd name="T36" fmla="*/ 2147483647 w 922"/>
                    <a:gd name="T37" fmla="*/ 2147483647 h 496"/>
                    <a:gd name="T38" fmla="*/ 2147483647 w 922"/>
                    <a:gd name="T39" fmla="*/ 2147483647 h 496"/>
                    <a:gd name="T40" fmla="*/ 2147483647 w 922"/>
                    <a:gd name="T41" fmla="*/ 2147483647 h 496"/>
                    <a:gd name="T42" fmla="*/ 2147483647 w 922"/>
                    <a:gd name="T43" fmla="*/ 2147483647 h 496"/>
                    <a:gd name="T44" fmla="*/ 2147483647 w 922"/>
                    <a:gd name="T45" fmla="*/ 2147483647 h 496"/>
                    <a:gd name="T46" fmla="*/ 2147483647 w 922"/>
                    <a:gd name="T47" fmla="*/ 2147483647 h 496"/>
                    <a:gd name="T48" fmla="*/ 2147483647 w 922"/>
                    <a:gd name="T49" fmla="*/ 2147483647 h 496"/>
                    <a:gd name="T50" fmla="*/ 2147483647 w 922"/>
                    <a:gd name="T51" fmla="*/ 2147483647 h 496"/>
                    <a:gd name="T52" fmla="*/ 2147483647 w 922"/>
                    <a:gd name="T53" fmla="*/ 2147483647 h 496"/>
                    <a:gd name="T54" fmla="*/ 2147483647 w 922"/>
                    <a:gd name="T55" fmla="*/ 2147483647 h 496"/>
                    <a:gd name="T56" fmla="*/ 2147483647 w 922"/>
                    <a:gd name="T57" fmla="*/ 2147483647 h 496"/>
                    <a:gd name="T58" fmla="*/ 2147483647 w 922"/>
                    <a:gd name="T59" fmla="*/ 2147483647 h 496"/>
                    <a:gd name="T60" fmla="*/ 2147483647 w 922"/>
                    <a:gd name="T61" fmla="*/ 2147483647 h 496"/>
                    <a:gd name="T62" fmla="*/ 2147483647 w 922"/>
                    <a:gd name="T63" fmla="*/ 2147483647 h 496"/>
                    <a:gd name="T64" fmla="*/ 2147483647 w 922"/>
                    <a:gd name="T65" fmla="*/ 2147483647 h 496"/>
                    <a:gd name="T66" fmla="*/ 2147483647 w 922"/>
                    <a:gd name="T67" fmla="*/ 2147483647 h 496"/>
                    <a:gd name="T68" fmla="*/ 2147483647 w 922"/>
                    <a:gd name="T69" fmla="*/ 2147483647 h 496"/>
                    <a:gd name="T70" fmla="*/ 2147483647 w 922"/>
                    <a:gd name="T71" fmla="*/ 2147483647 h 496"/>
                    <a:gd name="T72" fmla="*/ 2147483647 w 922"/>
                    <a:gd name="T73" fmla="*/ 2147483647 h 496"/>
                    <a:gd name="T74" fmla="*/ 2147483647 w 922"/>
                    <a:gd name="T75" fmla="*/ 2147483647 h 496"/>
                    <a:gd name="T76" fmla="*/ 2147483647 w 922"/>
                    <a:gd name="T77" fmla="*/ 2147483647 h 496"/>
                    <a:gd name="T78" fmla="*/ 2147483647 w 922"/>
                    <a:gd name="T79" fmla="*/ 2147483647 h 496"/>
                    <a:gd name="T80" fmla="*/ 2147483647 w 922"/>
                    <a:gd name="T81" fmla="*/ 2147483647 h 496"/>
                    <a:gd name="T82" fmla="*/ 2147483647 w 922"/>
                    <a:gd name="T83" fmla="*/ 2147483647 h 496"/>
                    <a:gd name="T84" fmla="*/ 2147483647 w 922"/>
                    <a:gd name="T85" fmla="*/ 2147483647 h 496"/>
                    <a:gd name="T86" fmla="*/ 2147483647 w 922"/>
                    <a:gd name="T87" fmla="*/ 2147483647 h 496"/>
                    <a:gd name="T88" fmla="*/ 2147483647 w 922"/>
                    <a:gd name="T89" fmla="*/ 2147483647 h 496"/>
                    <a:gd name="T90" fmla="*/ 2147483647 w 922"/>
                    <a:gd name="T91" fmla="*/ 2147483647 h 496"/>
                    <a:gd name="T92" fmla="*/ 2147483647 w 922"/>
                    <a:gd name="T93" fmla="*/ 2147483647 h 496"/>
                    <a:gd name="T94" fmla="*/ 2147483647 w 922"/>
                    <a:gd name="T95" fmla="*/ 2147483647 h 496"/>
                    <a:gd name="T96" fmla="*/ 2147483647 w 922"/>
                    <a:gd name="T97" fmla="*/ 2147483647 h 496"/>
                    <a:gd name="T98" fmla="*/ 2147483647 w 922"/>
                    <a:gd name="T99" fmla="*/ 2147483647 h 496"/>
                    <a:gd name="T100" fmla="*/ 2147483647 w 922"/>
                    <a:gd name="T101" fmla="*/ 2147483647 h 496"/>
                    <a:gd name="T102" fmla="*/ 2147483647 w 922"/>
                    <a:gd name="T103" fmla="*/ 2147483647 h 496"/>
                    <a:gd name="T104" fmla="*/ 2147483647 w 922"/>
                    <a:gd name="T105" fmla="*/ 2147483647 h 496"/>
                    <a:gd name="T106" fmla="*/ 2147483647 w 922"/>
                    <a:gd name="T107" fmla="*/ 2147483647 h 496"/>
                    <a:gd name="T108" fmla="*/ 2147483647 w 922"/>
                    <a:gd name="T109" fmla="*/ 2147483647 h 496"/>
                    <a:gd name="T110" fmla="*/ 2147483647 w 922"/>
                    <a:gd name="T111" fmla="*/ 2147483647 h 496"/>
                    <a:gd name="T112" fmla="*/ 2147483647 w 922"/>
                    <a:gd name="T113" fmla="*/ 2147483647 h 496"/>
                    <a:gd name="T114" fmla="*/ 2147483647 w 922"/>
                    <a:gd name="T115" fmla="*/ 2147483647 h 496"/>
                    <a:gd name="T116" fmla="*/ 2147483647 w 922"/>
                    <a:gd name="T117" fmla="*/ 2147483647 h 49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w 922"/>
                    <a:gd name="T178" fmla="*/ 0 h 496"/>
                    <a:gd name="T179" fmla="*/ 922 w 922"/>
                    <a:gd name="T180" fmla="*/ 496 h 496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T177" t="T178" r="T179" b="T180"/>
                  <a:pathLst>
                    <a:path w="922" h="496">
                      <a:moveTo>
                        <a:pt x="418" y="297"/>
                      </a:moveTo>
                      <a:lnTo>
                        <a:pt x="426" y="297"/>
                      </a:lnTo>
                      <a:lnTo>
                        <a:pt x="418" y="283"/>
                      </a:lnTo>
                      <a:lnTo>
                        <a:pt x="411" y="283"/>
                      </a:lnTo>
                      <a:lnTo>
                        <a:pt x="411" y="290"/>
                      </a:lnTo>
                      <a:lnTo>
                        <a:pt x="404" y="290"/>
                      </a:lnTo>
                      <a:lnTo>
                        <a:pt x="397" y="283"/>
                      </a:lnTo>
                      <a:lnTo>
                        <a:pt x="390" y="283"/>
                      </a:lnTo>
                      <a:lnTo>
                        <a:pt x="383" y="276"/>
                      </a:lnTo>
                      <a:lnTo>
                        <a:pt x="376" y="276"/>
                      </a:lnTo>
                      <a:lnTo>
                        <a:pt x="355" y="262"/>
                      </a:lnTo>
                      <a:lnTo>
                        <a:pt x="348" y="269"/>
                      </a:lnTo>
                      <a:lnTo>
                        <a:pt x="341" y="269"/>
                      </a:lnTo>
                      <a:lnTo>
                        <a:pt x="341" y="276"/>
                      </a:lnTo>
                      <a:lnTo>
                        <a:pt x="333" y="276"/>
                      </a:lnTo>
                      <a:lnTo>
                        <a:pt x="333" y="269"/>
                      </a:lnTo>
                      <a:lnTo>
                        <a:pt x="326" y="269"/>
                      </a:lnTo>
                      <a:lnTo>
                        <a:pt x="326" y="262"/>
                      </a:lnTo>
                      <a:lnTo>
                        <a:pt x="319" y="269"/>
                      </a:lnTo>
                      <a:lnTo>
                        <a:pt x="298" y="276"/>
                      </a:lnTo>
                      <a:lnTo>
                        <a:pt x="255" y="276"/>
                      </a:lnTo>
                      <a:lnTo>
                        <a:pt x="255" y="283"/>
                      </a:lnTo>
                      <a:lnTo>
                        <a:pt x="241" y="297"/>
                      </a:lnTo>
                      <a:lnTo>
                        <a:pt x="234" y="297"/>
                      </a:lnTo>
                      <a:lnTo>
                        <a:pt x="227" y="297"/>
                      </a:lnTo>
                      <a:lnTo>
                        <a:pt x="220" y="290"/>
                      </a:lnTo>
                      <a:lnTo>
                        <a:pt x="220" y="297"/>
                      </a:lnTo>
                      <a:lnTo>
                        <a:pt x="220" y="311"/>
                      </a:lnTo>
                      <a:lnTo>
                        <a:pt x="199" y="311"/>
                      </a:lnTo>
                      <a:lnTo>
                        <a:pt x="185" y="326"/>
                      </a:lnTo>
                      <a:lnTo>
                        <a:pt x="192" y="340"/>
                      </a:lnTo>
                      <a:lnTo>
                        <a:pt x="178" y="340"/>
                      </a:lnTo>
                      <a:lnTo>
                        <a:pt x="178" y="333"/>
                      </a:lnTo>
                      <a:lnTo>
                        <a:pt x="170" y="333"/>
                      </a:lnTo>
                      <a:lnTo>
                        <a:pt x="163" y="347"/>
                      </a:lnTo>
                      <a:lnTo>
                        <a:pt x="170" y="347"/>
                      </a:lnTo>
                      <a:lnTo>
                        <a:pt x="163" y="354"/>
                      </a:lnTo>
                      <a:lnTo>
                        <a:pt x="149" y="368"/>
                      </a:lnTo>
                      <a:lnTo>
                        <a:pt x="142" y="368"/>
                      </a:lnTo>
                      <a:lnTo>
                        <a:pt x="135" y="368"/>
                      </a:lnTo>
                      <a:lnTo>
                        <a:pt x="121" y="404"/>
                      </a:lnTo>
                      <a:lnTo>
                        <a:pt x="107" y="404"/>
                      </a:lnTo>
                      <a:lnTo>
                        <a:pt x="107" y="411"/>
                      </a:lnTo>
                      <a:lnTo>
                        <a:pt x="93" y="404"/>
                      </a:lnTo>
                      <a:lnTo>
                        <a:pt x="85" y="396"/>
                      </a:lnTo>
                      <a:lnTo>
                        <a:pt x="78" y="404"/>
                      </a:lnTo>
                      <a:lnTo>
                        <a:pt x="85" y="404"/>
                      </a:lnTo>
                      <a:lnTo>
                        <a:pt x="85" y="411"/>
                      </a:lnTo>
                      <a:lnTo>
                        <a:pt x="71" y="411"/>
                      </a:lnTo>
                      <a:lnTo>
                        <a:pt x="71" y="404"/>
                      </a:lnTo>
                      <a:lnTo>
                        <a:pt x="64" y="396"/>
                      </a:lnTo>
                      <a:lnTo>
                        <a:pt x="64" y="389"/>
                      </a:lnTo>
                      <a:lnTo>
                        <a:pt x="57" y="382"/>
                      </a:lnTo>
                      <a:lnTo>
                        <a:pt x="50" y="382"/>
                      </a:lnTo>
                      <a:lnTo>
                        <a:pt x="43" y="382"/>
                      </a:lnTo>
                      <a:lnTo>
                        <a:pt x="36" y="382"/>
                      </a:lnTo>
                      <a:lnTo>
                        <a:pt x="36" y="375"/>
                      </a:lnTo>
                      <a:lnTo>
                        <a:pt x="36" y="368"/>
                      </a:lnTo>
                      <a:lnTo>
                        <a:pt x="22" y="368"/>
                      </a:lnTo>
                      <a:lnTo>
                        <a:pt x="7" y="361"/>
                      </a:lnTo>
                      <a:lnTo>
                        <a:pt x="0" y="361"/>
                      </a:lnTo>
                      <a:lnTo>
                        <a:pt x="0" y="354"/>
                      </a:lnTo>
                      <a:lnTo>
                        <a:pt x="7" y="340"/>
                      </a:lnTo>
                      <a:lnTo>
                        <a:pt x="15" y="333"/>
                      </a:lnTo>
                      <a:lnTo>
                        <a:pt x="22" y="319"/>
                      </a:lnTo>
                      <a:lnTo>
                        <a:pt x="50" y="311"/>
                      </a:lnTo>
                      <a:lnTo>
                        <a:pt x="50" y="304"/>
                      </a:lnTo>
                      <a:lnTo>
                        <a:pt x="43" y="304"/>
                      </a:lnTo>
                      <a:lnTo>
                        <a:pt x="43" y="297"/>
                      </a:lnTo>
                      <a:lnTo>
                        <a:pt x="50" y="297"/>
                      </a:lnTo>
                      <a:lnTo>
                        <a:pt x="50" y="304"/>
                      </a:lnTo>
                      <a:lnTo>
                        <a:pt x="50" y="297"/>
                      </a:lnTo>
                      <a:lnTo>
                        <a:pt x="57" y="290"/>
                      </a:lnTo>
                      <a:lnTo>
                        <a:pt x="57" y="283"/>
                      </a:lnTo>
                      <a:lnTo>
                        <a:pt x="50" y="269"/>
                      </a:lnTo>
                      <a:lnTo>
                        <a:pt x="50" y="276"/>
                      </a:lnTo>
                      <a:lnTo>
                        <a:pt x="43" y="283"/>
                      </a:lnTo>
                      <a:lnTo>
                        <a:pt x="43" y="276"/>
                      </a:lnTo>
                      <a:lnTo>
                        <a:pt x="43" y="262"/>
                      </a:lnTo>
                      <a:lnTo>
                        <a:pt x="43" y="255"/>
                      </a:lnTo>
                      <a:lnTo>
                        <a:pt x="50" y="248"/>
                      </a:lnTo>
                      <a:lnTo>
                        <a:pt x="43" y="248"/>
                      </a:lnTo>
                      <a:lnTo>
                        <a:pt x="36" y="248"/>
                      </a:lnTo>
                      <a:lnTo>
                        <a:pt x="36" y="241"/>
                      </a:lnTo>
                      <a:lnTo>
                        <a:pt x="43" y="233"/>
                      </a:lnTo>
                      <a:lnTo>
                        <a:pt x="36" y="233"/>
                      </a:lnTo>
                      <a:lnTo>
                        <a:pt x="50" y="226"/>
                      </a:lnTo>
                      <a:lnTo>
                        <a:pt x="43" y="219"/>
                      </a:lnTo>
                      <a:lnTo>
                        <a:pt x="29" y="226"/>
                      </a:lnTo>
                      <a:lnTo>
                        <a:pt x="22" y="219"/>
                      </a:lnTo>
                      <a:lnTo>
                        <a:pt x="29" y="212"/>
                      </a:lnTo>
                      <a:lnTo>
                        <a:pt x="36" y="205"/>
                      </a:lnTo>
                      <a:lnTo>
                        <a:pt x="36" y="198"/>
                      </a:lnTo>
                      <a:lnTo>
                        <a:pt x="36" y="191"/>
                      </a:lnTo>
                      <a:lnTo>
                        <a:pt x="43" y="191"/>
                      </a:lnTo>
                      <a:lnTo>
                        <a:pt x="43" y="184"/>
                      </a:lnTo>
                      <a:lnTo>
                        <a:pt x="50" y="184"/>
                      </a:lnTo>
                      <a:lnTo>
                        <a:pt x="50" y="177"/>
                      </a:lnTo>
                      <a:lnTo>
                        <a:pt x="43" y="177"/>
                      </a:lnTo>
                      <a:lnTo>
                        <a:pt x="50" y="170"/>
                      </a:lnTo>
                      <a:lnTo>
                        <a:pt x="50" y="177"/>
                      </a:lnTo>
                      <a:lnTo>
                        <a:pt x="50" y="170"/>
                      </a:lnTo>
                      <a:lnTo>
                        <a:pt x="22" y="177"/>
                      </a:lnTo>
                      <a:lnTo>
                        <a:pt x="15" y="170"/>
                      </a:lnTo>
                      <a:lnTo>
                        <a:pt x="7" y="163"/>
                      </a:lnTo>
                      <a:lnTo>
                        <a:pt x="7" y="141"/>
                      </a:lnTo>
                      <a:lnTo>
                        <a:pt x="7" y="134"/>
                      </a:lnTo>
                      <a:lnTo>
                        <a:pt x="29" y="141"/>
                      </a:lnTo>
                      <a:lnTo>
                        <a:pt x="29" y="134"/>
                      </a:lnTo>
                      <a:lnTo>
                        <a:pt x="36" y="134"/>
                      </a:lnTo>
                      <a:lnTo>
                        <a:pt x="50" y="141"/>
                      </a:lnTo>
                      <a:lnTo>
                        <a:pt x="57" y="141"/>
                      </a:lnTo>
                      <a:lnTo>
                        <a:pt x="64" y="141"/>
                      </a:lnTo>
                      <a:lnTo>
                        <a:pt x="78" y="148"/>
                      </a:lnTo>
                      <a:lnTo>
                        <a:pt x="85" y="148"/>
                      </a:lnTo>
                      <a:lnTo>
                        <a:pt x="100" y="148"/>
                      </a:lnTo>
                      <a:lnTo>
                        <a:pt x="107" y="148"/>
                      </a:lnTo>
                      <a:lnTo>
                        <a:pt x="121" y="156"/>
                      </a:lnTo>
                      <a:lnTo>
                        <a:pt x="135" y="156"/>
                      </a:lnTo>
                      <a:lnTo>
                        <a:pt x="142" y="148"/>
                      </a:lnTo>
                      <a:lnTo>
                        <a:pt x="149" y="134"/>
                      </a:lnTo>
                      <a:lnTo>
                        <a:pt x="142" y="113"/>
                      </a:lnTo>
                      <a:lnTo>
                        <a:pt x="156" y="106"/>
                      </a:lnTo>
                      <a:lnTo>
                        <a:pt x="163" y="113"/>
                      </a:lnTo>
                      <a:lnTo>
                        <a:pt x="163" y="120"/>
                      </a:lnTo>
                      <a:lnTo>
                        <a:pt x="170" y="127"/>
                      </a:lnTo>
                      <a:lnTo>
                        <a:pt x="178" y="127"/>
                      </a:lnTo>
                      <a:lnTo>
                        <a:pt x="178" y="113"/>
                      </a:lnTo>
                      <a:lnTo>
                        <a:pt x="199" y="99"/>
                      </a:lnTo>
                      <a:lnTo>
                        <a:pt x="192" y="92"/>
                      </a:lnTo>
                      <a:lnTo>
                        <a:pt x="199" y="85"/>
                      </a:lnTo>
                      <a:lnTo>
                        <a:pt x="213" y="85"/>
                      </a:lnTo>
                      <a:lnTo>
                        <a:pt x="220" y="85"/>
                      </a:lnTo>
                      <a:lnTo>
                        <a:pt x="213" y="78"/>
                      </a:lnTo>
                      <a:lnTo>
                        <a:pt x="220" y="71"/>
                      </a:lnTo>
                      <a:lnTo>
                        <a:pt x="227" y="78"/>
                      </a:lnTo>
                      <a:lnTo>
                        <a:pt x="234" y="78"/>
                      </a:lnTo>
                      <a:lnTo>
                        <a:pt x="241" y="71"/>
                      </a:lnTo>
                      <a:lnTo>
                        <a:pt x="241" y="56"/>
                      </a:lnTo>
                      <a:lnTo>
                        <a:pt x="255" y="56"/>
                      </a:lnTo>
                      <a:lnTo>
                        <a:pt x="270" y="49"/>
                      </a:lnTo>
                      <a:lnTo>
                        <a:pt x="277" y="42"/>
                      </a:lnTo>
                      <a:lnTo>
                        <a:pt x="277" y="35"/>
                      </a:lnTo>
                      <a:lnTo>
                        <a:pt x="291" y="35"/>
                      </a:lnTo>
                      <a:lnTo>
                        <a:pt x="298" y="28"/>
                      </a:lnTo>
                      <a:lnTo>
                        <a:pt x="298" y="21"/>
                      </a:lnTo>
                      <a:lnTo>
                        <a:pt x="319" y="14"/>
                      </a:lnTo>
                      <a:lnTo>
                        <a:pt x="319" y="7"/>
                      </a:lnTo>
                      <a:lnTo>
                        <a:pt x="319" y="14"/>
                      </a:lnTo>
                      <a:lnTo>
                        <a:pt x="326" y="14"/>
                      </a:lnTo>
                      <a:lnTo>
                        <a:pt x="333" y="21"/>
                      </a:lnTo>
                      <a:lnTo>
                        <a:pt x="341" y="14"/>
                      </a:lnTo>
                      <a:lnTo>
                        <a:pt x="341" y="21"/>
                      </a:lnTo>
                      <a:lnTo>
                        <a:pt x="348" y="21"/>
                      </a:lnTo>
                      <a:lnTo>
                        <a:pt x="355" y="14"/>
                      </a:lnTo>
                      <a:lnTo>
                        <a:pt x="355" y="21"/>
                      </a:lnTo>
                      <a:lnTo>
                        <a:pt x="355" y="14"/>
                      </a:lnTo>
                      <a:lnTo>
                        <a:pt x="362" y="14"/>
                      </a:lnTo>
                      <a:lnTo>
                        <a:pt x="362" y="7"/>
                      </a:lnTo>
                      <a:lnTo>
                        <a:pt x="369" y="7"/>
                      </a:lnTo>
                      <a:lnTo>
                        <a:pt x="376" y="7"/>
                      </a:lnTo>
                      <a:lnTo>
                        <a:pt x="369" y="14"/>
                      </a:lnTo>
                      <a:lnTo>
                        <a:pt x="376" y="14"/>
                      </a:lnTo>
                      <a:lnTo>
                        <a:pt x="383" y="7"/>
                      </a:lnTo>
                      <a:lnTo>
                        <a:pt x="390" y="7"/>
                      </a:lnTo>
                      <a:lnTo>
                        <a:pt x="397" y="7"/>
                      </a:lnTo>
                      <a:lnTo>
                        <a:pt x="404" y="7"/>
                      </a:lnTo>
                      <a:lnTo>
                        <a:pt x="411" y="7"/>
                      </a:lnTo>
                      <a:lnTo>
                        <a:pt x="411" y="0"/>
                      </a:lnTo>
                      <a:lnTo>
                        <a:pt x="418" y="7"/>
                      </a:lnTo>
                      <a:lnTo>
                        <a:pt x="426" y="7"/>
                      </a:lnTo>
                      <a:lnTo>
                        <a:pt x="433" y="7"/>
                      </a:lnTo>
                      <a:lnTo>
                        <a:pt x="433" y="14"/>
                      </a:lnTo>
                      <a:lnTo>
                        <a:pt x="440" y="28"/>
                      </a:lnTo>
                      <a:lnTo>
                        <a:pt x="440" y="35"/>
                      </a:lnTo>
                      <a:lnTo>
                        <a:pt x="461" y="49"/>
                      </a:lnTo>
                      <a:lnTo>
                        <a:pt x="482" y="56"/>
                      </a:lnTo>
                      <a:lnTo>
                        <a:pt x="489" y="56"/>
                      </a:lnTo>
                      <a:lnTo>
                        <a:pt x="496" y="56"/>
                      </a:lnTo>
                      <a:lnTo>
                        <a:pt x="511" y="63"/>
                      </a:lnTo>
                      <a:lnTo>
                        <a:pt x="518" y="63"/>
                      </a:lnTo>
                      <a:lnTo>
                        <a:pt x="525" y="63"/>
                      </a:lnTo>
                      <a:lnTo>
                        <a:pt x="532" y="63"/>
                      </a:lnTo>
                      <a:lnTo>
                        <a:pt x="532" y="71"/>
                      </a:lnTo>
                      <a:lnTo>
                        <a:pt x="553" y="63"/>
                      </a:lnTo>
                      <a:lnTo>
                        <a:pt x="560" y="63"/>
                      </a:lnTo>
                      <a:lnTo>
                        <a:pt x="560" y="49"/>
                      </a:lnTo>
                      <a:lnTo>
                        <a:pt x="567" y="49"/>
                      </a:lnTo>
                      <a:lnTo>
                        <a:pt x="567" y="56"/>
                      </a:lnTo>
                      <a:lnTo>
                        <a:pt x="589" y="56"/>
                      </a:lnTo>
                      <a:lnTo>
                        <a:pt x="581" y="63"/>
                      </a:lnTo>
                      <a:lnTo>
                        <a:pt x="589" y="63"/>
                      </a:lnTo>
                      <a:lnTo>
                        <a:pt x="581" y="71"/>
                      </a:lnTo>
                      <a:lnTo>
                        <a:pt x="589" y="78"/>
                      </a:lnTo>
                      <a:lnTo>
                        <a:pt x="596" y="78"/>
                      </a:lnTo>
                      <a:lnTo>
                        <a:pt x="603" y="71"/>
                      </a:lnTo>
                      <a:lnTo>
                        <a:pt x="610" y="71"/>
                      </a:lnTo>
                      <a:lnTo>
                        <a:pt x="617" y="78"/>
                      </a:lnTo>
                      <a:lnTo>
                        <a:pt x="624" y="78"/>
                      </a:lnTo>
                      <a:lnTo>
                        <a:pt x="631" y="78"/>
                      </a:lnTo>
                      <a:lnTo>
                        <a:pt x="645" y="78"/>
                      </a:lnTo>
                      <a:lnTo>
                        <a:pt x="652" y="78"/>
                      </a:lnTo>
                      <a:lnTo>
                        <a:pt x="659" y="78"/>
                      </a:lnTo>
                      <a:lnTo>
                        <a:pt x="659" y="85"/>
                      </a:lnTo>
                      <a:lnTo>
                        <a:pt x="667" y="78"/>
                      </a:lnTo>
                      <a:lnTo>
                        <a:pt x="681" y="78"/>
                      </a:lnTo>
                      <a:lnTo>
                        <a:pt x="674" y="71"/>
                      </a:lnTo>
                      <a:lnTo>
                        <a:pt x="681" y="63"/>
                      </a:lnTo>
                      <a:lnTo>
                        <a:pt x="674" y="56"/>
                      </a:lnTo>
                      <a:lnTo>
                        <a:pt x="674" y="49"/>
                      </a:lnTo>
                      <a:lnTo>
                        <a:pt x="667" y="42"/>
                      </a:lnTo>
                      <a:lnTo>
                        <a:pt x="674" y="35"/>
                      </a:lnTo>
                      <a:lnTo>
                        <a:pt x="681" y="35"/>
                      </a:lnTo>
                      <a:lnTo>
                        <a:pt x="688" y="28"/>
                      </a:lnTo>
                      <a:lnTo>
                        <a:pt x="695" y="35"/>
                      </a:lnTo>
                      <a:lnTo>
                        <a:pt x="695" y="28"/>
                      </a:lnTo>
                      <a:lnTo>
                        <a:pt x="702" y="28"/>
                      </a:lnTo>
                      <a:lnTo>
                        <a:pt x="709" y="28"/>
                      </a:lnTo>
                      <a:lnTo>
                        <a:pt x="716" y="35"/>
                      </a:lnTo>
                      <a:lnTo>
                        <a:pt x="716" y="42"/>
                      </a:lnTo>
                      <a:lnTo>
                        <a:pt x="723" y="42"/>
                      </a:lnTo>
                      <a:lnTo>
                        <a:pt x="730" y="42"/>
                      </a:lnTo>
                      <a:lnTo>
                        <a:pt x="737" y="42"/>
                      </a:lnTo>
                      <a:lnTo>
                        <a:pt x="744" y="49"/>
                      </a:lnTo>
                      <a:lnTo>
                        <a:pt x="752" y="49"/>
                      </a:lnTo>
                      <a:lnTo>
                        <a:pt x="766" y="42"/>
                      </a:lnTo>
                      <a:lnTo>
                        <a:pt x="773" y="49"/>
                      </a:lnTo>
                      <a:lnTo>
                        <a:pt x="773" y="56"/>
                      </a:lnTo>
                      <a:lnTo>
                        <a:pt x="780" y="63"/>
                      </a:lnTo>
                      <a:lnTo>
                        <a:pt x="773" y="71"/>
                      </a:lnTo>
                      <a:lnTo>
                        <a:pt x="773" y="85"/>
                      </a:lnTo>
                      <a:lnTo>
                        <a:pt x="773" y="92"/>
                      </a:lnTo>
                      <a:lnTo>
                        <a:pt x="766" y="99"/>
                      </a:lnTo>
                      <a:lnTo>
                        <a:pt x="766" y="106"/>
                      </a:lnTo>
                      <a:lnTo>
                        <a:pt x="759" y="106"/>
                      </a:lnTo>
                      <a:lnTo>
                        <a:pt x="759" y="113"/>
                      </a:lnTo>
                      <a:lnTo>
                        <a:pt x="766" y="127"/>
                      </a:lnTo>
                      <a:lnTo>
                        <a:pt x="773" y="134"/>
                      </a:lnTo>
                      <a:lnTo>
                        <a:pt x="773" y="148"/>
                      </a:lnTo>
                      <a:lnTo>
                        <a:pt x="780" y="177"/>
                      </a:lnTo>
                      <a:lnTo>
                        <a:pt x="787" y="198"/>
                      </a:lnTo>
                      <a:lnTo>
                        <a:pt x="794" y="198"/>
                      </a:lnTo>
                      <a:lnTo>
                        <a:pt x="822" y="198"/>
                      </a:lnTo>
                      <a:lnTo>
                        <a:pt x="830" y="198"/>
                      </a:lnTo>
                      <a:lnTo>
                        <a:pt x="837" y="198"/>
                      </a:lnTo>
                      <a:lnTo>
                        <a:pt x="844" y="191"/>
                      </a:lnTo>
                      <a:lnTo>
                        <a:pt x="872" y="191"/>
                      </a:lnTo>
                      <a:lnTo>
                        <a:pt x="886" y="191"/>
                      </a:lnTo>
                      <a:lnTo>
                        <a:pt x="893" y="198"/>
                      </a:lnTo>
                      <a:lnTo>
                        <a:pt x="900" y="198"/>
                      </a:lnTo>
                      <a:lnTo>
                        <a:pt x="907" y="198"/>
                      </a:lnTo>
                      <a:lnTo>
                        <a:pt x="915" y="205"/>
                      </a:lnTo>
                      <a:lnTo>
                        <a:pt x="922" y="198"/>
                      </a:lnTo>
                      <a:lnTo>
                        <a:pt x="915" y="205"/>
                      </a:lnTo>
                      <a:lnTo>
                        <a:pt x="900" y="205"/>
                      </a:lnTo>
                      <a:lnTo>
                        <a:pt x="893" y="212"/>
                      </a:lnTo>
                      <a:lnTo>
                        <a:pt x="886" y="212"/>
                      </a:lnTo>
                      <a:lnTo>
                        <a:pt x="879" y="212"/>
                      </a:lnTo>
                      <a:lnTo>
                        <a:pt x="865" y="212"/>
                      </a:lnTo>
                      <a:lnTo>
                        <a:pt x="865" y="219"/>
                      </a:lnTo>
                      <a:lnTo>
                        <a:pt x="858" y="219"/>
                      </a:lnTo>
                      <a:lnTo>
                        <a:pt x="851" y="226"/>
                      </a:lnTo>
                      <a:lnTo>
                        <a:pt x="844" y="241"/>
                      </a:lnTo>
                      <a:lnTo>
                        <a:pt x="830" y="248"/>
                      </a:lnTo>
                      <a:lnTo>
                        <a:pt x="822" y="255"/>
                      </a:lnTo>
                      <a:lnTo>
                        <a:pt x="815" y="255"/>
                      </a:lnTo>
                      <a:lnTo>
                        <a:pt x="808" y="255"/>
                      </a:lnTo>
                      <a:lnTo>
                        <a:pt x="801" y="255"/>
                      </a:lnTo>
                      <a:lnTo>
                        <a:pt x="801" y="269"/>
                      </a:lnTo>
                      <a:lnTo>
                        <a:pt x="794" y="283"/>
                      </a:lnTo>
                      <a:lnTo>
                        <a:pt x="787" y="290"/>
                      </a:lnTo>
                      <a:lnTo>
                        <a:pt x="787" y="297"/>
                      </a:lnTo>
                      <a:lnTo>
                        <a:pt x="780" y="297"/>
                      </a:lnTo>
                      <a:lnTo>
                        <a:pt x="780" y="304"/>
                      </a:lnTo>
                      <a:lnTo>
                        <a:pt x="780" y="319"/>
                      </a:lnTo>
                      <a:lnTo>
                        <a:pt x="766" y="319"/>
                      </a:lnTo>
                      <a:lnTo>
                        <a:pt x="759" y="319"/>
                      </a:lnTo>
                      <a:lnTo>
                        <a:pt x="752" y="326"/>
                      </a:lnTo>
                      <a:lnTo>
                        <a:pt x="744" y="326"/>
                      </a:lnTo>
                      <a:lnTo>
                        <a:pt x="744" y="333"/>
                      </a:lnTo>
                      <a:lnTo>
                        <a:pt x="737" y="333"/>
                      </a:lnTo>
                      <a:lnTo>
                        <a:pt x="744" y="333"/>
                      </a:lnTo>
                      <a:lnTo>
                        <a:pt x="737" y="340"/>
                      </a:lnTo>
                      <a:lnTo>
                        <a:pt x="737" y="347"/>
                      </a:lnTo>
                      <a:lnTo>
                        <a:pt x="730" y="347"/>
                      </a:lnTo>
                      <a:lnTo>
                        <a:pt x="723" y="347"/>
                      </a:lnTo>
                      <a:lnTo>
                        <a:pt x="716" y="347"/>
                      </a:lnTo>
                      <a:lnTo>
                        <a:pt x="709" y="347"/>
                      </a:lnTo>
                      <a:lnTo>
                        <a:pt x="702" y="347"/>
                      </a:lnTo>
                      <a:lnTo>
                        <a:pt x="702" y="354"/>
                      </a:lnTo>
                      <a:lnTo>
                        <a:pt x="702" y="361"/>
                      </a:lnTo>
                      <a:lnTo>
                        <a:pt x="695" y="361"/>
                      </a:lnTo>
                      <a:lnTo>
                        <a:pt x="702" y="368"/>
                      </a:lnTo>
                      <a:lnTo>
                        <a:pt x="695" y="375"/>
                      </a:lnTo>
                      <a:lnTo>
                        <a:pt x="688" y="375"/>
                      </a:lnTo>
                      <a:lnTo>
                        <a:pt x="681" y="382"/>
                      </a:lnTo>
                      <a:lnTo>
                        <a:pt x="674" y="382"/>
                      </a:lnTo>
                      <a:lnTo>
                        <a:pt x="674" y="389"/>
                      </a:lnTo>
                      <a:lnTo>
                        <a:pt x="667" y="389"/>
                      </a:lnTo>
                      <a:lnTo>
                        <a:pt x="652" y="389"/>
                      </a:lnTo>
                      <a:lnTo>
                        <a:pt x="645" y="396"/>
                      </a:lnTo>
                      <a:lnTo>
                        <a:pt x="645" y="404"/>
                      </a:lnTo>
                      <a:lnTo>
                        <a:pt x="645" y="411"/>
                      </a:lnTo>
                      <a:lnTo>
                        <a:pt x="638" y="418"/>
                      </a:lnTo>
                      <a:lnTo>
                        <a:pt x="631" y="418"/>
                      </a:lnTo>
                      <a:lnTo>
                        <a:pt x="624" y="411"/>
                      </a:lnTo>
                      <a:lnTo>
                        <a:pt x="617" y="411"/>
                      </a:lnTo>
                      <a:lnTo>
                        <a:pt x="610" y="411"/>
                      </a:lnTo>
                      <a:lnTo>
                        <a:pt x="603" y="404"/>
                      </a:lnTo>
                      <a:lnTo>
                        <a:pt x="596" y="404"/>
                      </a:lnTo>
                      <a:lnTo>
                        <a:pt x="589" y="411"/>
                      </a:lnTo>
                      <a:lnTo>
                        <a:pt x="581" y="404"/>
                      </a:lnTo>
                      <a:lnTo>
                        <a:pt x="581" y="411"/>
                      </a:lnTo>
                      <a:lnTo>
                        <a:pt x="574" y="411"/>
                      </a:lnTo>
                      <a:lnTo>
                        <a:pt x="581" y="418"/>
                      </a:lnTo>
                      <a:lnTo>
                        <a:pt x="574" y="425"/>
                      </a:lnTo>
                      <a:lnTo>
                        <a:pt x="581" y="425"/>
                      </a:lnTo>
                      <a:lnTo>
                        <a:pt x="574" y="432"/>
                      </a:lnTo>
                      <a:lnTo>
                        <a:pt x="574" y="439"/>
                      </a:lnTo>
                      <a:lnTo>
                        <a:pt x="581" y="453"/>
                      </a:lnTo>
                      <a:lnTo>
                        <a:pt x="589" y="460"/>
                      </a:lnTo>
                      <a:lnTo>
                        <a:pt x="581" y="467"/>
                      </a:lnTo>
                      <a:lnTo>
                        <a:pt x="589" y="474"/>
                      </a:lnTo>
                      <a:lnTo>
                        <a:pt x="589" y="481"/>
                      </a:lnTo>
                      <a:lnTo>
                        <a:pt x="589" y="489"/>
                      </a:lnTo>
                      <a:lnTo>
                        <a:pt x="581" y="489"/>
                      </a:lnTo>
                      <a:lnTo>
                        <a:pt x="567" y="481"/>
                      </a:lnTo>
                      <a:lnTo>
                        <a:pt x="539" y="489"/>
                      </a:lnTo>
                      <a:lnTo>
                        <a:pt x="532" y="481"/>
                      </a:lnTo>
                      <a:lnTo>
                        <a:pt x="525" y="481"/>
                      </a:lnTo>
                      <a:lnTo>
                        <a:pt x="525" y="474"/>
                      </a:lnTo>
                      <a:lnTo>
                        <a:pt x="525" y="467"/>
                      </a:lnTo>
                      <a:lnTo>
                        <a:pt x="518" y="489"/>
                      </a:lnTo>
                      <a:lnTo>
                        <a:pt x="511" y="496"/>
                      </a:lnTo>
                      <a:lnTo>
                        <a:pt x="504" y="496"/>
                      </a:lnTo>
                      <a:lnTo>
                        <a:pt x="496" y="489"/>
                      </a:lnTo>
                      <a:lnTo>
                        <a:pt x="489" y="496"/>
                      </a:lnTo>
                      <a:lnTo>
                        <a:pt x="482" y="496"/>
                      </a:lnTo>
                      <a:lnTo>
                        <a:pt x="475" y="489"/>
                      </a:lnTo>
                      <a:lnTo>
                        <a:pt x="454" y="481"/>
                      </a:lnTo>
                      <a:lnTo>
                        <a:pt x="447" y="481"/>
                      </a:lnTo>
                      <a:lnTo>
                        <a:pt x="447" y="467"/>
                      </a:lnTo>
                      <a:lnTo>
                        <a:pt x="454" y="460"/>
                      </a:lnTo>
                      <a:lnTo>
                        <a:pt x="461" y="453"/>
                      </a:lnTo>
                      <a:lnTo>
                        <a:pt x="454" y="446"/>
                      </a:lnTo>
                      <a:lnTo>
                        <a:pt x="454" y="439"/>
                      </a:lnTo>
                      <a:lnTo>
                        <a:pt x="447" y="432"/>
                      </a:lnTo>
                      <a:lnTo>
                        <a:pt x="447" y="425"/>
                      </a:lnTo>
                      <a:lnTo>
                        <a:pt x="447" y="411"/>
                      </a:lnTo>
                      <a:lnTo>
                        <a:pt x="454" y="404"/>
                      </a:lnTo>
                      <a:lnTo>
                        <a:pt x="447" y="396"/>
                      </a:lnTo>
                      <a:lnTo>
                        <a:pt x="447" y="389"/>
                      </a:lnTo>
                      <a:lnTo>
                        <a:pt x="454" y="375"/>
                      </a:lnTo>
                      <a:lnTo>
                        <a:pt x="461" y="375"/>
                      </a:lnTo>
                      <a:lnTo>
                        <a:pt x="468" y="368"/>
                      </a:lnTo>
                      <a:lnTo>
                        <a:pt x="461" y="361"/>
                      </a:lnTo>
                      <a:lnTo>
                        <a:pt x="454" y="354"/>
                      </a:lnTo>
                      <a:lnTo>
                        <a:pt x="440" y="347"/>
                      </a:lnTo>
                      <a:lnTo>
                        <a:pt x="433" y="347"/>
                      </a:lnTo>
                      <a:lnTo>
                        <a:pt x="426" y="340"/>
                      </a:lnTo>
                      <a:lnTo>
                        <a:pt x="440" y="333"/>
                      </a:lnTo>
                      <a:lnTo>
                        <a:pt x="440" y="326"/>
                      </a:lnTo>
                      <a:lnTo>
                        <a:pt x="433" y="326"/>
                      </a:lnTo>
                      <a:lnTo>
                        <a:pt x="433" y="319"/>
                      </a:lnTo>
                      <a:lnTo>
                        <a:pt x="426" y="319"/>
                      </a:lnTo>
                      <a:lnTo>
                        <a:pt x="418" y="319"/>
                      </a:lnTo>
                      <a:lnTo>
                        <a:pt x="411" y="319"/>
                      </a:lnTo>
                      <a:lnTo>
                        <a:pt x="404" y="319"/>
                      </a:lnTo>
                      <a:lnTo>
                        <a:pt x="404" y="304"/>
                      </a:lnTo>
                      <a:lnTo>
                        <a:pt x="411" y="304"/>
                      </a:lnTo>
                      <a:lnTo>
                        <a:pt x="418" y="297"/>
                      </a:lnTo>
                      <a:close/>
                      <a:moveTo>
                        <a:pt x="326" y="205"/>
                      </a:moveTo>
                      <a:lnTo>
                        <a:pt x="333" y="212"/>
                      </a:lnTo>
                      <a:lnTo>
                        <a:pt x="348" y="212"/>
                      </a:lnTo>
                      <a:lnTo>
                        <a:pt x="348" y="219"/>
                      </a:lnTo>
                      <a:lnTo>
                        <a:pt x="355" y="219"/>
                      </a:lnTo>
                      <a:lnTo>
                        <a:pt x="355" y="226"/>
                      </a:lnTo>
                      <a:lnTo>
                        <a:pt x="355" y="233"/>
                      </a:lnTo>
                      <a:lnTo>
                        <a:pt x="362" y="233"/>
                      </a:lnTo>
                      <a:lnTo>
                        <a:pt x="369" y="226"/>
                      </a:lnTo>
                      <a:lnTo>
                        <a:pt x="376" y="219"/>
                      </a:lnTo>
                      <a:lnTo>
                        <a:pt x="383" y="212"/>
                      </a:lnTo>
                      <a:lnTo>
                        <a:pt x="390" y="205"/>
                      </a:lnTo>
                      <a:lnTo>
                        <a:pt x="397" y="205"/>
                      </a:lnTo>
                      <a:lnTo>
                        <a:pt x="411" y="219"/>
                      </a:lnTo>
                      <a:lnTo>
                        <a:pt x="418" y="219"/>
                      </a:lnTo>
                      <a:lnTo>
                        <a:pt x="418" y="212"/>
                      </a:lnTo>
                      <a:lnTo>
                        <a:pt x="426" y="212"/>
                      </a:lnTo>
                      <a:lnTo>
                        <a:pt x="426" y="205"/>
                      </a:lnTo>
                      <a:lnTo>
                        <a:pt x="426" y="198"/>
                      </a:lnTo>
                      <a:lnTo>
                        <a:pt x="433" y="191"/>
                      </a:lnTo>
                      <a:lnTo>
                        <a:pt x="426" y="184"/>
                      </a:lnTo>
                      <a:lnTo>
                        <a:pt x="426" y="177"/>
                      </a:lnTo>
                      <a:lnTo>
                        <a:pt x="418" y="177"/>
                      </a:lnTo>
                      <a:lnTo>
                        <a:pt x="411" y="170"/>
                      </a:lnTo>
                      <a:lnTo>
                        <a:pt x="404" y="170"/>
                      </a:lnTo>
                      <a:lnTo>
                        <a:pt x="404" y="163"/>
                      </a:lnTo>
                      <a:lnTo>
                        <a:pt x="404" y="156"/>
                      </a:lnTo>
                      <a:lnTo>
                        <a:pt x="397" y="156"/>
                      </a:lnTo>
                      <a:lnTo>
                        <a:pt x="390" y="163"/>
                      </a:lnTo>
                      <a:lnTo>
                        <a:pt x="383" y="163"/>
                      </a:lnTo>
                      <a:lnTo>
                        <a:pt x="376" y="148"/>
                      </a:lnTo>
                      <a:lnTo>
                        <a:pt x="376" y="141"/>
                      </a:lnTo>
                      <a:lnTo>
                        <a:pt x="369" y="141"/>
                      </a:lnTo>
                      <a:lnTo>
                        <a:pt x="362" y="141"/>
                      </a:lnTo>
                      <a:lnTo>
                        <a:pt x="362" y="148"/>
                      </a:lnTo>
                      <a:lnTo>
                        <a:pt x="355" y="148"/>
                      </a:lnTo>
                      <a:lnTo>
                        <a:pt x="355" y="141"/>
                      </a:lnTo>
                      <a:lnTo>
                        <a:pt x="348" y="156"/>
                      </a:lnTo>
                      <a:lnTo>
                        <a:pt x="341" y="156"/>
                      </a:lnTo>
                      <a:lnTo>
                        <a:pt x="333" y="156"/>
                      </a:lnTo>
                      <a:lnTo>
                        <a:pt x="326" y="163"/>
                      </a:lnTo>
                      <a:lnTo>
                        <a:pt x="326" y="156"/>
                      </a:lnTo>
                      <a:lnTo>
                        <a:pt x="319" y="163"/>
                      </a:lnTo>
                      <a:lnTo>
                        <a:pt x="312" y="163"/>
                      </a:lnTo>
                      <a:lnTo>
                        <a:pt x="305" y="163"/>
                      </a:lnTo>
                      <a:lnTo>
                        <a:pt x="305" y="170"/>
                      </a:lnTo>
                      <a:lnTo>
                        <a:pt x="312" y="177"/>
                      </a:lnTo>
                      <a:lnTo>
                        <a:pt x="305" y="184"/>
                      </a:lnTo>
                      <a:lnTo>
                        <a:pt x="312" y="184"/>
                      </a:lnTo>
                      <a:lnTo>
                        <a:pt x="312" y="191"/>
                      </a:lnTo>
                      <a:lnTo>
                        <a:pt x="312" y="198"/>
                      </a:lnTo>
                      <a:lnTo>
                        <a:pt x="312" y="205"/>
                      </a:lnTo>
                      <a:lnTo>
                        <a:pt x="326" y="2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77" name="Freeform 17">
                  <a:extLst>
                    <a:ext uri="{FF2B5EF4-FFF2-40B4-BE49-F238E27FC236}">
                      <a16:creationId xmlns:a16="http://schemas.microsoft.com/office/drawing/2014/main" id="{9CEA3FE6-73CC-4B45-A045-230E55B320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49588" y="4576763"/>
                  <a:ext cx="949325" cy="746125"/>
                </a:xfrm>
                <a:custGeom>
                  <a:avLst/>
                  <a:gdLst>
                    <a:gd name="T0" fmla="*/ 2147483647 w 688"/>
                    <a:gd name="T1" fmla="*/ 2147483647 h 623"/>
                    <a:gd name="T2" fmla="*/ 2147483647 w 688"/>
                    <a:gd name="T3" fmla="*/ 2147483647 h 623"/>
                    <a:gd name="T4" fmla="*/ 2147483647 w 688"/>
                    <a:gd name="T5" fmla="*/ 2147483647 h 623"/>
                    <a:gd name="T6" fmla="*/ 2147483647 w 688"/>
                    <a:gd name="T7" fmla="*/ 2147483647 h 623"/>
                    <a:gd name="T8" fmla="*/ 2147483647 w 688"/>
                    <a:gd name="T9" fmla="*/ 2147483647 h 623"/>
                    <a:gd name="T10" fmla="*/ 2147483647 w 688"/>
                    <a:gd name="T11" fmla="*/ 2147483647 h 623"/>
                    <a:gd name="T12" fmla="*/ 2147483647 w 688"/>
                    <a:gd name="T13" fmla="*/ 2147483647 h 623"/>
                    <a:gd name="T14" fmla="*/ 2147483647 w 688"/>
                    <a:gd name="T15" fmla="*/ 2147483647 h 623"/>
                    <a:gd name="T16" fmla="*/ 2147483647 w 688"/>
                    <a:gd name="T17" fmla="*/ 2147483647 h 623"/>
                    <a:gd name="T18" fmla="*/ 2147483647 w 688"/>
                    <a:gd name="T19" fmla="*/ 2147483647 h 623"/>
                    <a:gd name="T20" fmla="*/ 2147483647 w 688"/>
                    <a:gd name="T21" fmla="*/ 2147483647 h 623"/>
                    <a:gd name="T22" fmla="*/ 2147483647 w 688"/>
                    <a:gd name="T23" fmla="*/ 2147483647 h 623"/>
                    <a:gd name="T24" fmla="*/ 2147483647 w 688"/>
                    <a:gd name="T25" fmla="*/ 2147483647 h 623"/>
                    <a:gd name="T26" fmla="*/ 2147483647 w 688"/>
                    <a:gd name="T27" fmla="*/ 2147483647 h 623"/>
                    <a:gd name="T28" fmla="*/ 2147483647 w 688"/>
                    <a:gd name="T29" fmla="*/ 2147483647 h 623"/>
                    <a:gd name="T30" fmla="*/ 2147483647 w 688"/>
                    <a:gd name="T31" fmla="*/ 2147483647 h 623"/>
                    <a:gd name="T32" fmla="*/ 2147483647 w 688"/>
                    <a:gd name="T33" fmla="*/ 2147483647 h 623"/>
                    <a:gd name="T34" fmla="*/ 2147483647 w 688"/>
                    <a:gd name="T35" fmla="*/ 2147483647 h 623"/>
                    <a:gd name="T36" fmla="*/ 2147483647 w 688"/>
                    <a:gd name="T37" fmla="*/ 2147483647 h 623"/>
                    <a:gd name="T38" fmla="*/ 2147483647 w 688"/>
                    <a:gd name="T39" fmla="*/ 0 h 623"/>
                    <a:gd name="T40" fmla="*/ 2147483647 w 688"/>
                    <a:gd name="T41" fmla="*/ 2147483647 h 623"/>
                    <a:gd name="T42" fmla="*/ 2147483647 w 688"/>
                    <a:gd name="T43" fmla="*/ 2147483647 h 623"/>
                    <a:gd name="T44" fmla="*/ 2147483647 w 688"/>
                    <a:gd name="T45" fmla="*/ 2147483647 h 623"/>
                    <a:gd name="T46" fmla="*/ 2147483647 w 688"/>
                    <a:gd name="T47" fmla="*/ 2147483647 h 623"/>
                    <a:gd name="T48" fmla="*/ 2147483647 w 688"/>
                    <a:gd name="T49" fmla="*/ 2147483647 h 623"/>
                    <a:gd name="T50" fmla="*/ 2147483647 w 688"/>
                    <a:gd name="T51" fmla="*/ 2147483647 h 623"/>
                    <a:gd name="T52" fmla="*/ 2147483647 w 688"/>
                    <a:gd name="T53" fmla="*/ 2147483647 h 623"/>
                    <a:gd name="T54" fmla="*/ 2147483647 w 688"/>
                    <a:gd name="T55" fmla="*/ 2147483647 h 623"/>
                    <a:gd name="T56" fmla="*/ 2147483647 w 688"/>
                    <a:gd name="T57" fmla="*/ 2147483647 h 623"/>
                    <a:gd name="T58" fmla="*/ 2147483647 w 688"/>
                    <a:gd name="T59" fmla="*/ 2147483647 h 623"/>
                    <a:gd name="T60" fmla="*/ 2147483647 w 688"/>
                    <a:gd name="T61" fmla="*/ 2147483647 h 623"/>
                    <a:gd name="T62" fmla="*/ 2147483647 w 688"/>
                    <a:gd name="T63" fmla="*/ 2147483647 h 623"/>
                    <a:gd name="T64" fmla="*/ 2147483647 w 688"/>
                    <a:gd name="T65" fmla="*/ 2147483647 h 623"/>
                    <a:gd name="T66" fmla="*/ 2147483647 w 688"/>
                    <a:gd name="T67" fmla="*/ 2147483647 h 623"/>
                    <a:gd name="T68" fmla="*/ 2147483647 w 688"/>
                    <a:gd name="T69" fmla="*/ 2147483647 h 623"/>
                    <a:gd name="T70" fmla="*/ 2147483647 w 688"/>
                    <a:gd name="T71" fmla="*/ 2147483647 h 623"/>
                    <a:gd name="T72" fmla="*/ 2147483647 w 688"/>
                    <a:gd name="T73" fmla="*/ 2147483647 h 623"/>
                    <a:gd name="T74" fmla="*/ 2147483647 w 688"/>
                    <a:gd name="T75" fmla="*/ 2147483647 h 623"/>
                    <a:gd name="T76" fmla="*/ 2147483647 w 688"/>
                    <a:gd name="T77" fmla="*/ 2147483647 h 623"/>
                    <a:gd name="T78" fmla="*/ 2147483647 w 688"/>
                    <a:gd name="T79" fmla="*/ 2147483647 h 623"/>
                    <a:gd name="T80" fmla="*/ 2147483647 w 688"/>
                    <a:gd name="T81" fmla="*/ 2147483647 h 623"/>
                    <a:gd name="T82" fmla="*/ 2147483647 w 688"/>
                    <a:gd name="T83" fmla="*/ 2147483647 h 623"/>
                    <a:gd name="T84" fmla="*/ 2147483647 w 688"/>
                    <a:gd name="T85" fmla="*/ 2147483647 h 623"/>
                    <a:gd name="T86" fmla="*/ 2147483647 w 688"/>
                    <a:gd name="T87" fmla="*/ 2147483647 h 623"/>
                    <a:gd name="T88" fmla="*/ 2147483647 w 688"/>
                    <a:gd name="T89" fmla="*/ 2147483647 h 623"/>
                    <a:gd name="T90" fmla="*/ 2147483647 w 688"/>
                    <a:gd name="T91" fmla="*/ 2147483647 h 623"/>
                    <a:gd name="T92" fmla="*/ 2147483647 w 688"/>
                    <a:gd name="T93" fmla="*/ 2147483647 h 623"/>
                    <a:gd name="T94" fmla="*/ 2147483647 w 688"/>
                    <a:gd name="T95" fmla="*/ 2147483647 h 623"/>
                    <a:gd name="T96" fmla="*/ 2147483647 w 688"/>
                    <a:gd name="T97" fmla="*/ 2147483647 h 623"/>
                    <a:gd name="T98" fmla="*/ 2147483647 w 688"/>
                    <a:gd name="T99" fmla="*/ 2147483647 h 623"/>
                    <a:gd name="T100" fmla="*/ 2147483647 w 688"/>
                    <a:gd name="T101" fmla="*/ 2147483647 h 623"/>
                    <a:gd name="T102" fmla="*/ 2147483647 w 688"/>
                    <a:gd name="T103" fmla="*/ 2147483647 h 623"/>
                    <a:gd name="T104" fmla="*/ 2147483647 w 688"/>
                    <a:gd name="T105" fmla="*/ 2147483647 h 623"/>
                    <a:gd name="T106" fmla="*/ 2147483647 w 688"/>
                    <a:gd name="T107" fmla="*/ 2147483647 h 623"/>
                    <a:gd name="T108" fmla="*/ 2147483647 w 688"/>
                    <a:gd name="T109" fmla="*/ 2147483647 h 623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688"/>
                    <a:gd name="T166" fmla="*/ 0 h 623"/>
                    <a:gd name="T167" fmla="*/ 688 w 688"/>
                    <a:gd name="T168" fmla="*/ 623 h 623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688" h="623">
                      <a:moveTo>
                        <a:pt x="199" y="467"/>
                      </a:moveTo>
                      <a:lnTo>
                        <a:pt x="199" y="460"/>
                      </a:lnTo>
                      <a:lnTo>
                        <a:pt x="206" y="460"/>
                      </a:lnTo>
                      <a:lnTo>
                        <a:pt x="213" y="453"/>
                      </a:lnTo>
                      <a:lnTo>
                        <a:pt x="220" y="432"/>
                      </a:lnTo>
                      <a:lnTo>
                        <a:pt x="234" y="432"/>
                      </a:lnTo>
                      <a:lnTo>
                        <a:pt x="234" y="418"/>
                      </a:lnTo>
                      <a:lnTo>
                        <a:pt x="241" y="411"/>
                      </a:lnTo>
                      <a:lnTo>
                        <a:pt x="234" y="411"/>
                      </a:lnTo>
                      <a:lnTo>
                        <a:pt x="227" y="411"/>
                      </a:lnTo>
                      <a:lnTo>
                        <a:pt x="227" y="404"/>
                      </a:lnTo>
                      <a:lnTo>
                        <a:pt x="213" y="404"/>
                      </a:lnTo>
                      <a:lnTo>
                        <a:pt x="213" y="397"/>
                      </a:lnTo>
                      <a:lnTo>
                        <a:pt x="199" y="404"/>
                      </a:lnTo>
                      <a:lnTo>
                        <a:pt x="192" y="411"/>
                      </a:lnTo>
                      <a:lnTo>
                        <a:pt x="192" y="404"/>
                      </a:lnTo>
                      <a:lnTo>
                        <a:pt x="192" y="411"/>
                      </a:lnTo>
                      <a:lnTo>
                        <a:pt x="185" y="404"/>
                      </a:lnTo>
                      <a:lnTo>
                        <a:pt x="192" y="397"/>
                      </a:lnTo>
                      <a:lnTo>
                        <a:pt x="170" y="390"/>
                      </a:lnTo>
                      <a:lnTo>
                        <a:pt x="170" y="397"/>
                      </a:lnTo>
                      <a:lnTo>
                        <a:pt x="163" y="397"/>
                      </a:lnTo>
                      <a:lnTo>
                        <a:pt x="156" y="390"/>
                      </a:lnTo>
                      <a:lnTo>
                        <a:pt x="163" y="375"/>
                      </a:lnTo>
                      <a:lnTo>
                        <a:pt x="142" y="382"/>
                      </a:lnTo>
                      <a:lnTo>
                        <a:pt x="135" y="382"/>
                      </a:lnTo>
                      <a:lnTo>
                        <a:pt x="128" y="382"/>
                      </a:lnTo>
                      <a:lnTo>
                        <a:pt x="85" y="382"/>
                      </a:lnTo>
                      <a:lnTo>
                        <a:pt x="78" y="390"/>
                      </a:lnTo>
                      <a:lnTo>
                        <a:pt x="50" y="418"/>
                      </a:lnTo>
                      <a:lnTo>
                        <a:pt x="36" y="439"/>
                      </a:lnTo>
                      <a:lnTo>
                        <a:pt x="29" y="439"/>
                      </a:lnTo>
                      <a:lnTo>
                        <a:pt x="22" y="432"/>
                      </a:lnTo>
                      <a:lnTo>
                        <a:pt x="7" y="404"/>
                      </a:lnTo>
                      <a:lnTo>
                        <a:pt x="7" y="397"/>
                      </a:lnTo>
                      <a:lnTo>
                        <a:pt x="0" y="382"/>
                      </a:lnTo>
                      <a:lnTo>
                        <a:pt x="7" y="361"/>
                      </a:lnTo>
                      <a:lnTo>
                        <a:pt x="22" y="354"/>
                      </a:lnTo>
                      <a:lnTo>
                        <a:pt x="29" y="340"/>
                      </a:lnTo>
                      <a:lnTo>
                        <a:pt x="29" y="333"/>
                      </a:lnTo>
                      <a:lnTo>
                        <a:pt x="29" y="326"/>
                      </a:lnTo>
                      <a:lnTo>
                        <a:pt x="29" y="305"/>
                      </a:lnTo>
                      <a:lnTo>
                        <a:pt x="36" y="290"/>
                      </a:lnTo>
                      <a:lnTo>
                        <a:pt x="43" y="269"/>
                      </a:lnTo>
                      <a:lnTo>
                        <a:pt x="57" y="241"/>
                      </a:lnTo>
                      <a:lnTo>
                        <a:pt x="64" y="227"/>
                      </a:lnTo>
                      <a:lnTo>
                        <a:pt x="64" y="212"/>
                      </a:lnTo>
                      <a:lnTo>
                        <a:pt x="71" y="205"/>
                      </a:lnTo>
                      <a:lnTo>
                        <a:pt x="64" y="198"/>
                      </a:lnTo>
                      <a:lnTo>
                        <a:pt x="71" y="177"/>
                      </a:lnTo>
                      <a:lnTo>
                        <a:pt x="71" y="142"/>
                      </a:lnTo>
                      <a:lnTo>
                        <a:pt x="78" y="142"/>
                      </a:lnTo>
                      <a:lnTo>
                        <a:pt x="85" y="134"/>
                      </a:lnTo>
                      <a:lnTo>
                        <a:pt x="92" y="120"/>
                      </a:lnTo>
                      <a:lnTo>
                        <a:pt x="99" y="113"/>
                      </a:lnTo>
                      <a:lnTo>
                        <a:pt x="92" y="106"/>
                      </a:lnTo>
                      <a:lnTo>
                        <a:pt x="99" y="99"/>
                      </a:lnTo>
                      <a:lnTo>
                        <a:pt x="114" y="106"/>
                      </a:lnTo>
                      <a:lnTo>
                        <a:pt x="128" y="106"/>
                      </a:lnTo>
                      <a:lnTo>
                        <a:pt x="128" y="113"/>
                      </a:lnTo>
                      <a:lnTo>
                        <a:pt x="128" y="120"/>
                      </a:lnTo>
                      <a:lnTo>
                        <a:pt x="135" y="120"/>
                      </a:lnTo>
                      <a:lnTo>
                        <a:pt x="142" y="120"/>
                      </a:lnTo>
                      <a:lnTo>
                        <a:pt x="149" y="120"/>
                      </a:lnTo>
                      <a:lnTo>
                        <a:pt x="156" y="127"/>
                      </a:lnTo>
                      <a:lnTo>
                        <a:pt x="156" y="134"/>
                      </a:lnTo>
                      <a:lnTo>
                        <a:pt x="163" y="142"/>
                      </a:lnTo>
                      <a:lnTo>
                        <a:pt x="163" y="149"/>
                      </a:lnTo>
                      <a:lnTo>
                        <a:pt x="177" y="149"/>
                      </a:lnTo>
                      <a:lnTo>
                        <a:pt x="177" y="142"/>
                      </a:lnTo>
                      <a:lnTo>
                        <a:pt x="170" y="142"/>
                      </a:lnTo>
                      <a:lnTo>
                        <a:pt x="177" y="134"/>
                      </a:lnTo>
                      <a:lnTo>
                        <a:pt x="185" y="142"/>
                      </a:lnTo>
                      <a:lnTo>
                        <a:pt x="199" y="149"/>
                      </a:lnTo>
                      <a:lnTo>
                        <a:pt x="199" y="142"/>
                      </a:lnTo>
                      <a:lnTo>
                        <a:pt x="213" y="142"/>
                      </a:lnTo>
                      <a:lnTo>
                        <a:pt x="227" y="106"/>
                      </a:lnTo>
                      <a:lnTo>
                        <a:pt x="234" y="106"/>
                      </a:lnTo>
                      <a:lnTo>
                        <a:pt x="241" y="106"/>
                      </a:lnTo>
                      <a:lnTo>
                        <a:pt x="255" y="92"/>
                      </a:lnTo>
                      <a:lnTo>
                        <a:pt x="262" y="85"/>
                      </a:lnTo>
                      <a:lnTo>
                        <a:pt x="255" y="85"/>
                      </a:lnTo>
                      <a:lnTo>
                        <a:pt x="262" y="71"/>
                      </a:lnTo>
                      <a:lnTo>
                        <a:pt x="270" y="71"/>
                      </a:lnTo>
                      <a:lnTo>
                        <a:pt x="270" y="78"/>
                      </a:lnTo>
                      <a:lnTo>
                        <a:pt x="284" y="78"/>
                      </a:lnTo>
                      <a:lnTo>
                        <a:pt x="277" y="64"/>
                      </a:lnTo>
                      <a:lnTo>
                        <a:pt x="291" y="49"/>
                      </a:lnTo>
                      <a:lnTo>
                        <a:pt x="312" y="49"/>
                      </a:lnTo>
                      <a:lnTo>
                        <a:pt x="312" y="35"/>
                      </a:lnTo>
                      <a:lnTo>
                        <a:pt x="312" y="28"/>
                      </a:lnTo>
                      <a:lnTo>
                        <a:pt x="319" y="35"/>
                      </a:lnTo>
                      <a:lnTo>
                        <a:pt x="326" y="35"/>
                      </a:lnTo>
                      <a:lnTo>
                        <a:pt x="333" y="35"/>
                      </a:lnTo>
                      <a:lnTo>
                        <a:pt x="347" y="21"/>
                      </a:lnTo>
                      <a:lnTo>
                        <a:pt x="347" y="14"/>
                      </a:lnTo>
                      <a:lnTo>
                        <a:pt x="390" y="14"/>
                      </a:lnTo>
                      <a:lnTo>
                        <a:pt x="411" y="7"/>
                      </a:lnTo>
                      <a:lnTo>
                        <a:pt x="418" y="0"/>
                      </a:lnTo>
                      <a:lnTo>
                        <a:pt x="418" y="7"/>
                      </a:lnTo>
                      <a:lnTo>
                        <a:pt x="425" y="7"/>
                      </a:lnTo>
                      <a:lnTo>
                        <a:pt x="425" y="14"/>
                      </a:lnTo>
                      <a:lnTo>
                        <a:pt x="433" y="14"/>
                      </a:lnTo>
                      <a:lnTo>
                        <a:pt x="433" y="7"/>
                      </a:lnTo>
                      <a:lnTo>
                        <a:pt x="440" y="7"/>
                      </a:lnTo>
                      <a:lnTo>
                        <a:pt x="447" y="0"/>
                      </a:lnTo>
                      <a:lnTo>
                        <a:pt x="468" y="14"/>
                      </a:lnTo>
                      <a:lnTo>
                        <a:pt x="475" y="14"/>
                      </a:lnTo>
                      <a:lnTo>
                        <a:pt x="482" y="21"/>
                      </a:lnTo>
                      <a:lnTo>
                        <a:pt x="489" y="21"/>
                      </a:lnTo>
                      <a:lnTo>
                        <a:pt x="496" y="28"/>
                      </a:lnTo>
                      <a:lnTo>
                        <a:pt x="503" y="28"/>
                      </a:lnTo>
                      <a:lnTo>
                        <a:pt x="503" y="21"/>
                      </a:lnTo>
                      <a:lnTo>
                        <a:pt x="510" y="21"/>
                      </a:lnTo>
                      <a:lnTo>
                        <a:pt x="518" y="35"/>
                      </a:lnTo>
                      <a:lnTo>
                        <a:pt x="510" y="35"/>
                      </a:lnTo>
                      <a:lnTo>
                        <a:pt x="503" y="42"/>
                      </a:lnTo>
                      <a:lnTo>
                        <a:pt x="496" y="42"/>
                      </a:lnTo>
                      <a:lnTo>
                        <a:pt x="496" y="57"/>
                      </a:lnTo>
                      <a:lnTo>
                        <a:pt x="503" y="57"/>
                      </a:lnTo>
                      <a:lnTo>
                        <a:pt x="510" y="57"/>
                      </a:lnTo>
                      <a:lnTo>
                        <a:pt x="518" y="57"/>
                      </a:lnTo>
                      <a:lnTo>
                        <a:pt x="525" y="57"/>
                      </a:lnTo>
                      <a:lnTo>
                        <a:pt x="525" y="64"/>
                      </a:lnTo>
                      <a:lnTo>
                        <a:pt x="532" y="64"/>
                      </a:lnTo>
                      <a:lnTo>
                        <a:pt x="532" y="71"/>
                      </a:lnTo>
                      <a:lnTo>
                        <a:pt x="518" y="78"/>
                      </a:lnTo>
                      <a:lnTo>
                        <a:pt x="525" y="85"/>
                      </a:lnTo>
                      <a:lnTo>
                        <a:pt x="532" y="85"/>
                      </a:lnTo>
                      <a:lnTo>
                        <a:pt x="546" y="92"/>
                      </a:lnTo>
                      <a:lnTo>
                        <a:pt x="553" y="99"/>
                      </a:lnTo>
                      <a:lnTo>
                        <a:pt x="560" y="106"/>
                      </a:lnTo>
                      <a:lnTo>
                        <a:pt x="553" y="113"/>
                      </a:lnTo>
                      <a:lnTo>
                        <a:pt x="546" y="113"/>
                      </a:lnTo>
                      <a:lnTo>
                        <a:pt x="539" y="127"/>
                      </a:lnTo>
                      <a:lnTo>
                        <a:pt x="539" y="134"/>
                      </a:lnTo>
                      <a:lnTo>
                        <a:pt x="546" y="142"/>
                      </a:lnTo>
                      <a:lnTo>
                        <a:pt x="539" y="149"/>
                      </a:lnTo>
                      <a:lnTo>
                        <a:pt x="539" y="163"/>
                      </a:lnTo>
                      <a:lnTo>
                        <a:pt x="539" y="170"/>
                      </a:lnTo>
                      <a:lnTo>
                        <a:pt x="546" y="177"/>
                      </a:lnTo>
                      <a:lnTo>
                        <a:pt x="546" y="184"/>
                      </a:lnTo>
                      <a:lnTo>
                        <a:pt x="553" y="191"/>
                      </a:lnTo>
                      <a:lnTo>
                        <a:pt x="546" y="198"/>
                      </a:lnTo>
                      <a:lnTo>
                        <a:pt x="539" y="205"/>
                      </a:lnTo>
                      <a:lnTo>
                        <a:pt x="539" y="219"/>
                      </a:lnTo>
                      <a:lnTo>
                        <a:pt x="546" y="219"/>
                      </a:lnTo>
                      <a:lnTo>
                        <a:pt x="567" y="227"/>
                      </a:lnTo>
                      <a:lnTo>
                        <a:pt x="574" y="234"/>
                      </a:lnTo>
                      <a:lnTo>
                        <a:pt x="581" y="234"/>
                      </a:lnTo>
                      <a:lnTo>
                        <a:pt x="588" y="227"/>
                      </a:lnTo>
                      <a:lnTo>
                        <a:pt x="596" y="234"/>
                      </a:lnTo>
                      <a:lnTo>
                        <a:pt x="603" y="234"/>
                      </a:lnTo>
                      <a:lnTo>
                        <a:pt x="610" y="227"/>
                      </a:lnTo>
                      <a:lnTo>
                        <a:pt x="617" y="205"/>
                      </a:lnTo>
                      <a:lnTo>
                        <a:pt x="617" y="212"/>
                      </a:lnTo>
                      <a:lnTo>
                        <a:pt x="617" y="219"/>
                      </a:lnTo>
                      <a:lnTo>
                        <a:pt x="624" y="219"/>
                      </a:lnTo>
                      <a:lnTo>
                        <a:pt x="631" y="227"/>
                      </a:lnTo>
                      <a:lnTo>
                        <a:pt x="659" y="219"/>
                      </a:lnTo>
                      <a:lnTo>
                        <a:pt x="673" y="227"/>
                      </a:lnTo>
                      <a:lnTo>
                        <a:pt x="681" y="227"/>
                      </a:lnTo>
                      <a:lnTo>
                        <a:pt x="688" y="227"/>
                      </a:lnTo>
                      <a:lnTo>
                        <a:pt x="688" y="234"/>
                      </a:lnTo>
                      <a:lnTo>
                        <a:pt x="681" y="241"/>
                      </a:lnTo>
                      <a:lnTo>
                        <a:pt x="673" y="248"/>
                      </a:lnTo>
                      <a:lnTo>
                        <a:pt x="666" y="262"/>
                      </a:lnTo>
                      <a:lnTo>
                        <a:pt x="666" y="269"/>
                      </a:lnTo>
                      <a:lnTo>
                        <a:pt x="666" y="276"/>
                      </a:lnTo>
                      <a:lnTo>
                        <a:pt x="666" y="283"/>
                      </a:lnTo>
                      <a:lnTo>
                        <a:pt x="659" y="283"/>
                      </a:lnTo>
                      <a:lnTo>
                        <a:pt x="659" y="290"/>
                      </a:lnTo>
                      <a:lnTo>
                        <a:pt x="652" y="290"/>
                      </a:lnTo>
                      <a:lnTo>
                        <a:pt x="645" y="297"/>
                      </a:lnTo>
                      <a:lnTo>
                        <a:pt x="638" y="305"/>
                      </a:lnTo>
                      <a:lnTo>
                        <a:pt x="638" y="312"/>
                      </a:lnTo>
                      <a:lnTo>
                        <a:pt x="631" y="312"/>
                      </a:lnTo>
                      <a:lnTo>
                        <a:pt x="631" y="319"/>
                      </a:lnTo>
                      <a:lnTo>
                        <a:pt x="624" y="319"/>
                      </a:lnTo>
                      <a:lnTo>
                        <a:pt x="617" y="333"/>
                      </a:lnTo>
                      <a:lnTo>
                        <a:pt x="610" y="340"/>
                      </a:lnTo>
                      <a:lnTo>
                        <a:pt x="610" y="361"/>
                      </a:lnTo>
                      <a:lnTo>
                        <a:pt x="596" y="375"/>
                      </a:lnTo>
                      <a:lnTo>
                        <a:pt x="596" y="382"/>
                      </a:lnTo>
                      <a:lnTo>
                        <a:pt x="588" y="397"/>
                      </a:lnTo>
                      <a:lnTo>
                        <a:pt x="581" y="404"/>
                      </a:lnTo>
                      <a:lnTo>
                        <a:pt x="574" y="411"/>
                      </a:lnTo>
                      <a:lnTo>
                        <a:pt x="560" y="418"/>
                      </a:lnTo>
                      <a:lnTo>
                        <a:pt x="553" y="418"/>
                      </a:lnTo>
                      <a:lnTo>
                        <a:pt x="553" y="425"/>
                      </a:lnTo>
                      <a:lnTo>
                        <a:pt x="546" y="425"/>
                      </a:lnTo>
                      <a:lnTo>
                        <a:pt x="539" y="432"/>
                      </a:lnTo>
                      <a:lnTo>
                        <a:pt x="532" y="439"/>
                      </a:lnTo>
                      <a:lnTo>
                        <a:pt x="518" y="460"/>
                      </a:lnTo>
                      <a:lnTo>
                        <a:pt x="496" y="467"/>
                      </a:lnTo>
                      <a:lnTo>
                        <a:pt x="489" y="482"/>
                      </a:lnTo>
                      <a:lnTo>
                        <a:pt x="482" y="489"/>
                      </a:lnTo>
                      <a:lnTo>
                        <a:pt x="468" y="482"/>
                      </a:lnTo>
                      <a:lnTo>
                        <a:pt x="468" y="489"/>
                      </a:lnTo>
                      <a:lnTo>
                        <a:pt x="468" y="496"/>
                      </a:lnTo>
                      <a:lnTo>
                        <a:pt x="468" y="503"/>
                      </a:lnTo>
                      <a:lnTo>
                        <a:pt x="461" y="503"/>
                      </a:lnTo>
                      <a:lnTo>
                        <a:pt x="461" y="510"/>
                      </a:lnTo>
                      <a:lnTo>
                        <a:pt x="461" y="517"/>
                      </a:lnTo>
                      <a:lnTo>
                        <a:pt x="454" y="517"/>
                      </a:lnTo>
                      <a:lnTo>
                        <a:pt x="447" y="531"/>
                      </a:lnTo>
                      <a:lnTo>
                        <a:pt x="440" y="538"/>
                      </a:lnTo>
                      <a:lnTo>
                        <a:pt x="433" y="560"/>
                      </a:lnTo>
                      <a:lnTo>
                        <a:pt x="433" y="567"/>
                      </a:lnTo>
                      <a:lnTo>
                        <a:pt x="425" y="588"/>
                      </a:lnTo>
                      <a:lnTo>
                        <a:pt x="411" y="595"/>
                      </a:lnTo>
                      <a:lnTo>
                        <a:pt x="411" y="588"/>
                      </a:lnTo>
                      <a:lnTo>
                        <a:pt x="404" y="588"/>
                      </a:lnTo>
                      <a:lnTo>
                        <a:pt x="404" y="581"/>
                      </a:lnTo>
                      <a:lnTo>
                        <a:pt x="397" y="581"/>
                      </a:lnTo>
                      <a:lnTo>
                        <a:pt x="390" y="588"/>
                      </a:lnTo>
                      <a:lnTo>
                        <a:pt x="383" y="581"/>
                      </a:lnTo>
                      <a:lnTo>
                        <a:pt x="383" y="588"/>
                      </a:lnTo>
                      <a:lnTo>
                        <a:pt x="376" y="588"/>
                      </a:lnTo>
                      <a:lnTo>
                        <a:pt x="376" y="595"/>
                      </a:lnTo>
                      <a:lnTo>
                        <a:pt x="376" y="602"/>
                      </a:lnTo>
                      <a:lnTo>
                        <a:pt x="369" y="602"/>
                      </a:lnTo>
                      <a:lnTo>
                        <a:pt x="362" y="602"/>
                      </a:lnTo>
                      <a:lnTo>
                        <a:pt x="355" y="616"/>
                      </a:lnTo>
                      <a:lnTo>
                        <a:pt x="347" y="623"/>
                      </a:lnTo>
                      <a:lnTo>
                        <a:pt x="347" y="616"/>
                      </a:lnTo>
                      <a:lnTo>
                        <a:pt x="333" y="623"/>
                      </a:lnTo>
                      <a:lnTo>
                        <a:pt x="319" y="609"/>
                      </a:lnTo>
                      <a:lnTo>
                        <a:pt x="319" y="616"/>
                      </a:lnTo>
                      <a:lnTo>
                        <a:pt x="312" y="609"/>
                      </a:lnTo>
                      <a:lnTo>
                        <a:pt x="284" y="609"/>
                      </a:lnTo>
                      <a:lnTo>
                        <a:pt x="270" y="602"/>
                      </a:lnTo>
                      <a:lnTo>
                        <a:pt x="270" y="609"/>
                      </a:lnTo>
                      <a:lnTo>
                        <a:pt x="270" y="616"/>
                      </a:lnTo>
                      <a:lnTo>
                        <a:pt x="248" y="602"/>
                      </a:lnTo>
                      <a:lnTo>
                        <a:pt x="248" y="609"/>
                      </a:lnTo>
                      <a:lnTo>
                        <a:pt x="248" y="616"/>
                      </a:lnTo>
                      <a:lnTo>
                        <a:pt x="241" y="609"/>
                      </a:lnTo>
                      <a:lnTo>
                        <a:pt x="234" y="602"/>
                      </a:lnTo>
                      <a:lnTo>
                        <a:pt x="220" y="602"/>
                      </a:lnTo>
                      <a:lnTo>
                        <a:pt x="220" y="595"/>
                      </a:lnTo>
                      <a:lnTo>
                        <a:pt x="220" y="588"/>
                      </a:lnTo>
                      <a:lnTo>
                        <a:pt x="213" y="588"/>
                      </a:lnTo>
                      <a:lnTo>
                        <a:pt x="206" y="595"/>
                      </a:lnTo>
                      <a:lnTo>
                        <a:pt x="199" y="595"/>
                      </a:lnTo>
                      <a:lnTo>
                        <a:pt x="192" y="588"/>
                      </a:lnTo>
                      <a:lnTo>
                        <a:pt x="177" y="581"/>
                      </a:lnTo>
                      <a:lnTo>
                        <a:pt x="177" y="574"/>
                      </a:lnTo>
                      <a:lnTo>
                        <a:pt x="185" y="574"/>
                      </a:lnTo>
                      <a:lnTo>
                        <a:pt x="192" y="560"/>
                      </a:lnTo>
                      <a:lnTo>
                        <a:pt x="199" y="553"/>
                      </a:lnTo>
                      <a:lnTo>
                        <a:pt x="206" y="553"/>
                      </a:lnTo>
                      <a:lnTo>
                        <a:pt x="206" y="538"/>
                      </a:lnTo>
                      <a:lnTo>
                        <a:pt x="213" y="531"/>
                      </a:lnTo>
                      <a:lnTo>
                        <a:pt x="220" y="538"/>
                      </a:lnTo>
                      <a:lnTo>
                        <a:pt x="227" y="538"/>
                      </a:lnTo>
                      <a:lnTo>
                        <a:pt x="227" y="524"/>
                      </a:lnTo>
                      <a:lnTo>
                        <a:pt x="227" y="517"/>
                      </a:lnTo>
                      <a:lnTo>
                        <a:pt x="241" y="517"/>
                      </a:lnTo>
                      <a:lnTo>
                        <a:pt x="241" y="503"/>
                      </a:lnTo>
                      <a:lnTo>
                        <a:pt x="241" y="496"/>
                      </a:lnTo>
                      <a:lnTo>
                        <a:pt x="234" y="496"/>
                      </a:lnTo>
                      <a:lnTo>
                        <a:pt x="234" y="489"/>
                      </a:lnTo>
                      <a:lnTo>
                        <a:pt x="220" y="489"/>
                      </a:lnTo>
                      <a:lnTo>
                        <a:pt x="220" y="482"/>
                      </a:lnTo>
                      <a:lnTo>
                        <a:pt x="220" y="475"/>
                      </a:lnTo>
                      <a:lnTo>
                        <a:pt x="213" y="475"/>
                      </a:lnTo>
                      <a:lnTo>
                        <a:pt x="213" y="467"/>
                      </a:lnTo>
                      <a:lnTo>
                        <a:pt x="199" y="4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78" name="Freeform 26">
                  <a:extLst>
                    <a:ext uri="{FF2B5EF4-FFF2-40B4-BE49-F238E27FC236}">
                      <a16:creationId xmlns:a16="http://schemas.microsoft.com/office/drawing/2014/main" id="{4717121E-CA8B-4450-AF65-7C85C8817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98800" y="5024438"/>
                  <a:ext cx="279400" cy="265112"/>
                </a:xfrm>
                <a:custGeom>
                  <a:avLst/>
                  <a:gdLst>
                    <a:gd name="T0" fmla="*/ 2147483647 w 205"/>
                    <a:gd name="T1" fmla="*/ 2147483647 h 220"/>
                    <a:gd name="T2" fmla="*/ 2147483647 w 205"/>
                    <a:gd name="T3" fmla="*/ 2147483647 h 220"/>
                    <a:gd name="T4" fmla="*/ 2147483647 w 205"/>
                    <a:gd name="T5" fmla="*/ 2147483647 h 220"/>
                    <a:gd name="T6" fmla="*/ 2147483647 w 205"/>
                    <a:gd name="T7" fmla="*/ 2147483647 h 220"/>
                    <a:gd name="T8" fmla="*/ 2147483647 w 205"/>
                    <a:gd name="T9" fmla="*/ 2147483647 h 220"/>
                    <a:gd name="T10" fmla="*/ 2147483647 w 205"/>
                    <a:gd name="T11" fmla="*/ 2147483647 h 220"/>
                    <a:gd name="T12" fmla="*/ 2147483647 w 205"/>
                    <a:gd name="T13" fmla="*/ 2147483647 h 220"/>
                    <a:gd name="T14" fmla="*/ 2147483647 w 205"/>
                    <a:gd name="T15" fmla="*/ 2147483647 h 220"/>
                    <a:gd name="T16" fmla="*/ 0 w 205"/>
                    <a:gd name="T17" fmla="*/ 2147483647 h 220"/>
                    <a:gd name="T18" fmla="*/ 2147483647 w 205"/>
                    <a:gd name="T19" fmla="*/ 2147483647 h 220"/>
                    <a:gd name="T20" fmla="*/ 2147483647 w 205"/>
                    <a:gd name="T21" fmla="*/ 2147483647 h 220"/>
                    <a:gd name="T22" fmla="*/ 2147483647 w 205"/>
                    <a:gd name="T23" fmla="*/ 2147483647 h 220"/>
                    <a:gd name="T24" fmla="*/ 2147483647 w 205"/>
                    <a:gd name="T25" fmla="*/ 2147483647 h 220"/>
                    <a:gd name="T26" fmla="*/ 2147483647 w 205"/>
                    <a:gd name="T27" fmla="*/ 2147483647 h 220"/>
                    <a:gd name="T28" fmla="*/ 2147483647 w 205"/>
                    <a:gd name="T29" fmla="*/ 2147483647 h 220"/>
                    <a:gd name="T30" fmla="*/ 2147483647 w 205"/>
                    <a:gd name="T31" fmla="*/ 2147483647 h 220"/>
                    <a:gd name="T32" fmla="*/ 2147483647 w 205"/>
                    <a:gd name="T33" fmla="*/ 2147483647 h 220"/>
                    <a:gd name="T34" fmla="*/ 2147483647 w 205"/>
                    <a:gd name="T35" fmla="*/ 2147483647 h 220"/>
                    <a:gd name="T36" fmla="*/ 2147483647 w 205"/>
                    <a:gd name="T37" fmla="*/ 2147483647 h 220"/>
                    <a:gd name="T38" fmla="*/ 2147483647 w 205"/>
                    <a:gd name="T39" fmla="*/ 2147483647 h 220"/>
                    <a:gd name="T40" fmla="*/ 2147483647 w 205"/>
                    <a:gd name="T41" fmla="*/ 2147483647 h 220"/>
                    <a:gd name="T42" fmla="*/ 2147483647 w 205"/>
                    <a:gd name="T43" fmla="*/ 2147483647 h 220"/>
                    <a:gd name="T44" fmla="*/ 2147483647 w 205"/>
                    <a:gd name="T45" fmla="*/ 2147483647 h 220"/>
                    <a:gd name="T46" fmla="*/ 2147483647 w 205"/>
                    <a:gd name="T47" fmla="*/ 2147483647 h 220"/>
                    <a:gd name="T48" fmla="*/ 2147483647 w 205"/>
                    <a:gd name="T49" fmla="*/ 2147483647 h 220"/>
                    <a:gd name="T50" fmla="*/ 2147483647 w 205"/>
                    <a:gd name="T51" fmla="*/ 2147483647 h 220"/>
                    <a:gd name="T52" fmla="*/ 2147483647 w 205"/>
                    <a:gd name="T53" fmla="*/ 2147483647 h 220"/>
                    <a:gd name="T54" fmla="*/ 2147483647 w 205"/>
                    <a:gd name="T55" fmla="*/ 2147483647 h 220"/>
                    <a:gd name="T56" fmla="*/ 2147483647 w 205"/>
                    <a:gd name="T57" fmla="*/ 2147483647 h 220"/>
                    <a:gd name="T58" fmla="*/ 2147483647 w 205"/>
                    <a:gd name="T59" fmla="*/ 2147483647 h 220"/>
                    <a:gd name="T60" fmla="*/ 2147483647 w 205"/>
                    <a:gd name="T61" fmla="*/ 2147483647 h 220"/>
                    <a:gd name="T62" fmla="*/ 2147483647 w 205"/>
                    <a:gd name="T63" fmla="*/ 2147483647 h 220"/>
                    <a:gd name="T64" fmla="*/ 2147483647 w 205"/>
                    <a:gd name="T65" fmla="*/ 2147483647 h 220"/>
                    <a:gd name="T66" fmla="*/ 2147483647 w 205"/>
                    <a:gd name="T67" fmla="*/ 2147483647 h 220"/>
                    <a:gd name="T68" fmla="*/ 2147483647 w 205"/>
                    <a:gd name="T69" fmla="*/ 2147483647 h 220"/>
                    <a:gd name="T70" fmla="*/ 2147483647 w 205"/>
                    <a:gd name="T71" fmla="*/ 2147483647 h 220"/>
                    <a:gd name="T72" fmla="*/ 2147483647 w 205"/>
                    <a:gd name="T73" fmla="*/ 2147483647 h 220"/>
                    <a:gd name="T74" fmla="*/ 2147483647 w 205"/>
                    <a:gd name="T75" fmla="*/ 2147483647 h 220"/>
                    <a:gd name="T76" fmla="*/ 2147483647 w 205"/>
                    <a:gd name="T77" fmla="*/ 2147483647 h 220"/>
                    <a:gd name="T78" fmla="*/ 2147483647 w 205"/>
                    <a:gd name="T79" fmla="*/ 2147483647 h 220"/>
                    <a:gd name="T80" fmla="*/ 2147483647 w 205"/>
                    <a:gd name="T81" fmla="*/ 2147483647 h 220"/>
                    <a:gd name="T82" fmla="*/ 2147483647 w 205"/>
                    <a:gd name="T83" fmla="*/ 2147483647 h 220"/>
                    <a:gd name="T84" fmla="*/ 2147483647 w 205"/>
                    <a:gd name="T85" fmla="*/ 2147483647 h 220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205"/>
                    <a:gd name="T130" fmla="*/ 0 h 220"/>
                    <a:gd name="T131" fmla="*/ 205 w 205"/>
                    <a:gd name="T132" fmla="*/ 220 h 220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205" h="220">
                      <a:moveTo>
                        <a:pt x="120" y="192"/>
                      </a:moveTo>
                      <a:lnTo>
                        <a:pt x="120" y="170"/>
                      </a:lnTo>
                      <a:lnTo>
                        <a:pt x="113" y="156"/>
                      </a:lnTo>
                      <a:lnTo>
                        <a:pt x="113" y="149"/>
                      </a:lnTo>
                      <a:lnTo>
                        <a:pt x="106" y="149"/>
                      </a:lnTo>
                      <a:lnTo>
                        <a:pt x="106" y="142"/>
                      </a:lnTo>
                      <a:lnTo>
                        <a:pt x="85" y="121"/>
                      </a:lnTo>
                      <a:lnTo>
                        <a:pt x="85" y="114"/>
                      </a:lnTo>
                      <a:lnTo>
                        <a:pt x="99" y="114"/>
                      </a:lnTo>
                      <a:lnTo>
                        <a:pt x="99" y="107"/>
                      </a:lnTo>
                      <a:lnTo>
                        <a:pt x="92" y="114"/>
                      </a:lnTo>
                      <a:lnTo>
                        <a:pt x="85" y="114"/>
                      </a:lnTo>
                      <a:lnTo>
                        <a:pt x="85" y="121"/>
                      </a:lnTo>
                      <a:lnTo>
                        <a:pt x="49" y="85"/>
                      </a:lnTo>
                      <a:lnTo>
                        <a:pt x="21" y="71"/>
                      </a:lnTo>
                      <a:lnTo>
                        <a:pt x="0" y="64"/>
                      </a:lnTo>
                      <a:lnTo>
                        <a:pt x="14" y="43"/>
                      </a:lnTo>
                      <a:lnTo>
                        <a:pt x="42" y="15"/>
                      </a:lnTo>
                      <a:lnTo>
                        <a:pt x="49" y="7"/>
                      </a:lnTo>
                      <a:lnTo>
                        <a:pt x="92" y="7"/>
                      </a:lnTo>
                      <a:lnTo>
                        <a:pt x="99" y="7"/>
                      </a:lnTo>
                      <a:lnTo>
                        <a:pt x="106" y="7"/>
                      </a:lnTo>
                      <a:lnTo>
                        <a:pt x="127" y="0"/>
                      </a:lnTo>
                      <a:lnTo>
                        <a:pt x="120" y="15"/>
                      </a:lnTo>
                      <a:lnTo>
                        <a:pt x="127" y="22"/>
                      </a:lnTo>
                      <a:lnTo>
                        <a:pt x="134" y="22"/>
                      </a:lnTo>
                      <a:lnTo>
                        <a:pt x="134" y="15"/>
                      </a:lnTo>
                      <a:lnTo>
                        <a:pt x="156" y="22"/>
                      </a:lnTo>
                      <a:lnTo>
                        <a:pt x="149" y="29"/>
                      </a:lnTo>
                      <a:lnTo>
                        <a:pt x="156" y="36"/>
                      </a:lnTo>
                      <a:lnTo>
                        <a:pt x="156" y="29"/>
                      </a:lnTo>
                      <a:lnTo>
                        <a:pt x="156" y="36"/>
                      </a:lnTo>
                      <a:lnTo>
                        <a:pt x="163" y="29"/>
                      </a:lnTo>
                      <a:lnTo>
                        <a:pt x="177" y="22"/>
                      </a:lnTo>
                      <a:lnTo>
                        <a:pt x="177" y="29"/>
                      </a:lnTo>
                      <a:lnTo>
                        <a:pt x="191" y="29"/>
                      </a:lnTo>
                      <a:lnTo>
                        <a:pt x="191" y="36"/>
                      </a:lnTo>
                      <a:lnTo>
                        <a:pt x="198" y="36"/>
                      </a:lnTo>
                      <a:lnTo>
                        <a:pt x="205" y="36"/>
                      </a:lnTo>
                      <a:lnTo>
                        <a:pt x="198" y="43"/>
                      </a:lnTo>
                      <a:lnTo>
                        <a:pt x="198" y="57"/>
                      </a:lnTo>
                      <a:lnTo>
                        <a:pt x="184" y="57"/>
                      </a:lnTo>
                      <a:lnTo>
                        <a:pt x="177" y="78"/>
                      </a:lnTo>
                      <a:lnTo>
                        <a:pt x="170" y="85"/>
                      </a:lnTo>
                      <a:lnTo>
                        <a:pt x="163" y="85"/>
                      </a:lnTo>
                      <a:lnTo>
                        <a:pt x="163" y="92"/>
                      </a:lnTo>
                      <a:lnTo>
                        <a:pt x="177" y="92"/>
                      </a:lnTo>
                      <a:lnTo>
                        <a:pt x="177" y="100"/>
                      </a:lnTo>
                      <a:lnTo>
                        <a:pt x="184" y="100"/>
                      </a:lnTo>
                      <a:lnTo>
                        <a:pt x="184" y="107"/>
                      </a:lnTo>
                      <a:lnTo>
                        <a:pt x="184" y="114"/>
                      </a:lnTo>
                      <a:lnTo>
                        <a:pt x="198" y="114"/>
                      </a:lnTo>
                      <a:lnTo>
                        <a:pt x="198" y="121"/>
                      </a:lnTo>
                      <a:lnTo>
                        <a:pt x="205" y="121"/>
                      </a:lnTo>
                      <a:lnTo>
                        <a:pt x="205" y="128"/>
                      </a:lnTo>
                      <a:lnTo>
                        <a:pt x="205" y="142"/>
                      </a:lnTo>
                      <a:lnTo>
                        <a:pt x="191" y="142"/>
                      </a:lnTo>
                      <a:lnTo>
                        <a:pt x="191" y="149"/>
                      </a:lnTo>
                      <a:lnTo>
                        <a:pt x="191" y="163"/>
                      </a:lnTo>
                      <a:lnTo>
                        <a:pt x="184" y="163"/>
                      </a:lnTo>
                      <a:lnTo>
                        <a:pt x="177" y="156"/>
                      </a:lnTo>
                      <a:lnTo>
                        <a:pt x="170" y="163"/>
                      </a:lnTo>
                      <a:lnTo>
                        <a:pt x="170" y="178"/>
                      </a:lnTo>
                      <a:lnTo>
                        <a:pt x="163" y="178"/>
                      </a:lnTo>
                      <a:lnTo>
                        <a:pt x="156" y="185"/>
                      </a:lnTo>
                      <a:lnTo>
                        <a:pt x="149" y="199"/>
                      </a:lnTo>
                      <a:lnTo>
                        <a:pt x="141" y="199"/>
                      </a:lnTo>
                      <a:lnTo>
                        <a:pt x="141" y="206"/>
                      </a:lnTo>
                      <a:lnTo>
                        <a:pt x="120" y="220"/>
                      </a:lnTo>
                      <a:lnTo>
                        <a:pt x="120" y="213"/>
                      </a:lnTo>
                      <a:lnTo>
                        <a:pt x="120" y="19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79" name="Freeform 7">
                  <a:extLst>
                    <a:ext uri="{FF2B5EF4-FFF2-40B4-BE49-F238E27FC236}">
                      <a16:creationId xmlns:a16="http://schemas.microsoft.com/office/drawing/2014/main" id="{221BE253-23EF-461A-8C2C-6E58CA0E59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613" y="1941513"/>
                  <a:ext cx="1074737" cy="881062"/>
                </a:xfrm>
                <a:custGeom>
                  <a:avLst/>
                  <a:gdLst>
                    <a:gd name="T0" fmla="*/ 2147483647 w 779"/>
                    <a:gd name="T1" fmla="*/ 2147483647 h 737"/>
                    <a:gd name="T2" fmla="*/ 2147483647 w 779"/>
                    <a:gd name="T3" fmla="*/ 2147483647 h 737"/>
                    <a:gd name="T4" fmla="*/ 2147483647 w 779"/>
                    <a:gd name="T5" fmla="*/ 2147483647 h 737"/>
                    <a:gd name="T6" fmla="*/ 2147483647 w 779"/>
                    <a:gd name="T7" fmla="*/ 2147483647 h 737"/>
                    <a:gd name="T8" fmla="*/ 2147483647 w 779"/>
                    <a:gd name="T9" fmla="*/ 2147483647 h 737"/>
                    <a:gd name="T10" fmla="*/ 0 w 779"/>
                    <a:gd name="T11" fmla="*/ 2147483647 h 737"/>
                    <a:gd name="T12" fmla="*/ 2147483647 w 779"/>
                    <a:gd name="T13" fmla="*/ 2147483647 h 737"/>
                    <a:gd name="T14" fmla="*/ 2147483647 w 779"/>
                    <a:gd name="T15" fmla="*/ 2147483647 h 737"/>
                    <a:gd name="T16" fmla="*/ 2147483647 w 779"/>
                    <a:gd name="T17" fmla="*/ 2147483647 h 737"/>
                    <a:gd name="T18" fmla="*/ 2147483647 w 779"/>
                    <a:gd name="T19" fmla="*/ 2147483647 h 737"/>
                    <a:gd name="T20" fmla="*/ 2147483647 w 779"/>
                    <a:gd name="T21" fmla="*/ 2147483647 h 737"/>
                    <a:gd name="T22" fmla="*/ 2147483647 w 779"/>
                    <a:gd name="T23" fmla="*/ 2147483647 h 737"/>
                    <a:gd name="T24" fmla="*/ 2147483647 w 779"/>
                    <a:gd name="T25" fmla="*/ 2147483647 h 737"/>
                    <a:gd name="T26" fmla="*/ 2147483647 w 779"/>
                    <a:gd name="T27" fmla="*/ 2147483647 h 737"/>
                    <a:gd name="T28" fmla="*/ 2147483647 w 779"/>
                    <a:gd name="T29" fmla="*/ 2147483647 h 737"/>
                    <a:gd name="T30" fmla="*/ 2147483647 w 779"/>
                    <a:gd name="T31" fmla="*/ 2147483647 h 737"/>
                    <a:gd name="T32" fmla="*/ 2147483647 w 779"/>
                    <a:gd name="T33" fmla="*/ 2147483647 h 737"/>
                    <a:gd name="T34" fmla="*/ 2147483647 w 779"/>
                    <a:gd name="T35" fmla="*/ 2147483647 h 737"/>
                    <a:gd name="T36" fmla="*/ 2147483647 w 779"/>
                    <a:gd name="T37" fmla="*/ 2147483647 h 737"/>
                    <a:gd name="T38" fmla="*/ 2147483647 w 779"/>
                    <a:gd name="T39" fmla="*/ 2147483647 h 737"/>
                    <a:gd name="T40" fmla="*/ 2147483647 w 779"/>
                    <a:gd name="T41" fmla="*/ 2147483647 h 737"/>
                    <a:gd name="T42" fmla="*/ 2147483647 w 779"/>
                    <a:gd name="T43" fmla="*/ 2147483647 h 737"/>
                    <a:gd name="T44" fmla="*/ 2147483647 w 779"/>
                    <a:gd name="T45" fmla="*/ 2147483647 h 737"/>
                    <a:gd name="T46" fmla="*/ 2147483647 w 779"/>
                    <a:gd name="T47" fmla="*/ 0 h 737"/>
                    <a:gd name="T48" fmla="*/ 2147483647 w 779"/>
                    <a:gd name="T49" fmla="*/ 2147483647 h 737"/>
                    <a:gd name="T50" fmla="*/ 2147483647 w 779"/>
                    <a:gd name="T51" fmla="*/ 2147483647 h 737"/>
                    <a:gd name="T52" fmla="*/ 2147483647 w 779"/>
                    <a:gd name="T53" fmla="*/ 2147483647 h 737"/>
                    <a:gd name="T54" fmla="*/ 2147483647 w 779"/>
                    <a:gd name="T55" fmla="*/ 2147483647 h 737"/>
                    <a:gd name="T56" fmla="*/ 2147483647 w 779"/>
                    <a:gd name="T57" fmla="*/ 2147483647 h 737"/>
                    <a:gd name="T58" fmla="*/ 2147483647 w 779"/>
                    <a:gd name="T59" fmla="*/ 2147483647 h 737"/>
                    <a:gd name="T60" fmla="*/ 2147483647 w 779"/>
                    <a:gd name="T61" fmla="*/ 2147483647 h 737"/>
                    <a:gd name="T62" fmla="*/ 2147483647 w 779"/>
                    <a:gd name="T63" fmla="*/ 2147483647 h 737"/>
                    <a:gd name="T64" fmla="*/ 2147483647 w 779"/>
                    <a:gd name="T65" fmla="*/ 2147483647 h 737"/>
                    <a:gd name="T66" fmla="*/ 2147483647 w 779"/>
                    <a:gd name="T67" fmla="*/ 2147483647 h 737"/>
                    <a:gd name="T68" fmla="*/ 2147483647 w 779"/>
                    <a:gd name="T69" fmla="*/ 2147483647 h 737"/>
                    <a:gd name="T70" fmla="*/ 2147483647 w 779"/>
                    <a:gd name="T71" fmla="*/ 2147483647 h 737"/>
                    <a:gd name="T72" fmla="*/ 2147483647 w 779"/>
                    <a:gd name="T73" fmla="*/ 2147483647 h 737"/>
                    <a:gd name="T74" fmla="*/ 2147483647 w 779"/>
                    <a:gd name="T75" fmla="*/ 2147483647 h 737"/>
                    <a:gd name="T76" fmla="*/ 2147483647 w 779"/>
                    <a:gd name="T77" fmla="*/ 2147483647 h 737"/>
                    <a:gd name="T78" fmla="*/ 2147483647 w 779"/>
                    <a:gd name="T79" fmla="*/ 2147483647 h 737"/>
                    <a:gd name="T80" fmla="*/ 2147483647 w 779"/>
                    <a:gd name="T81" fmla="*/ 2147483647 h 737"/>
                    <a:gd name="T82" fmla="*/ 2147483647 w 779"/>
                    <a:gd name="T83" fmla="*/ 2147483647 h 737"/>
                    <a:gd name="T84" fmla="*/ 2147483647 w 779"/>
                    <a:gd name="T85" fmla="*/ 2147483647 h 737"/>
                    <a:gd name="T86" fmla="*/ 2147483647 w 779"/>
                    <a:gd name="T87" fmla="*/ 2147483647 h 737"/>
                    <a:gd name="T88" fmla="*/ 2147483647 w 779"/>
                    <a:gd name="T89" fmla="*/ 2147483647 h 737"/>
                    <a:gd name="T90" fmla="*/ 2147483647 w 779"/>
                    <a:gd name="T91" fmla="*/ 2147483647 h 737"/>
                    <a:gd name="T92" fmla="*/ 2147483647 w 779"/>
                    <a:gd name="T93" fmla="*/ 2147483647 h 737"/>
                    <a:gd name="T94" fmla="*/ 2147483647 w 779"/>
                    <a:gd name="T95" fmla="*/ 2147483647 h 737"/>
                    <a:gd name="T96" fmla="*/ 2147483647 w 779"/>
                    <a:gd name="T97" fmla="*/ 2147483647 h 737"/>
                    <a:gd name="T98" fmla="*/ 2147483647 w 779"/>
                    <a:gd name="T99" fmla="*/ 2147483647 h 737"/>
                    <a:gd name="T100" fmla="*/ 2147483647 w 779"/>
                    <a:gd name="T101" fmla="*/ 2147483647 h 737"/>
                    <a:gd name="T102" fmla="*/ 2147483647 w 779"/>
                    <a:gd name="T103" fmla="*/ 2147483647 h 737"/>
                    <a:gd name="T104" fmla="*/ 2147483647 w 779"/>
                    <a:gd name="T105" fmla="*/ 2147483647 h 737"/>
                    <a:gd name="T106" fmla="*/ 2147483647 w 779"/>
                    <a:gd name="T107" fmla="*/ 2147483647 h 737"/>
                    <a:gd name="T108" fmla="*/ 2147483647 w 779"/>
                    <a:gd name="T109" fmla="*/ 2147483647 h 737"/>
                    <a:gd name="T110" fmla="*/ 2147483647 w 779"/>
                    <a:gd name="T111" fmla="*/ 2147483647 h 737"/>
                    <a:gd name="T112" fmla="*/ 2147483647 w 779"/>
                    <a:gd name="T113" fmla="*/ 2147483647 h 737"/>
                    <a:gd name="T114" fmla="*/ 2147483647 w 779"/>
                    <a:gd name="T115" fmla="*/ 2147483647 h 737"/>
                    <a:gd name="T116" fmla="*/ 2147483647 w 779"/>
                    <a:gd name="T117" fmla="*/ 2147483647 h 737"/>
                    <a:gd name="T118" fmla="*/ 2147483647 w 779"/>
                    <a:gd name="T119" fmla="*/ 2147483647 h 737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779"/>
                    <a:gd name="T181" fmla="*/ 0 h 737"/>
                    <a:gd name="T182" fmla="*/ 779 w 779"/>
                    <a:gd name="T183" fmla="*/ 737 h 737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779" h="737">
                      <a:moveTo>
                        <a:pt x="49" y="390"/>
                      </a:moveTo>
                      <a:lnTo>
                        <a:pt x="49" y="383"/>
                      </a:lnTo>
                      <a:lnTo>
                        <a:pt x="49" y="376"/>
                      </a:lnTo>
                      <a:lnTo>
                        <a:pt x="57" y="376"/>
                      </a:lnTo>
                      <a:lnTo>
                        <a:pt x="64" y="376"/>
                      </a:lnTo>
                      <a:lnTo>
                        <a:pt x="71" y="376"/>
                      </a:lnTo>
                      <a:lnTo>
                        <a:pt x="78" y="376"/>
                      </a:lnTo>
                      <a:lnTo>
                        <a:pt x="85" y="376"/>
                      </a:lnTo>
                      <a:lnTo>
                        <a:pt x="92" y="376"/>
                      </a:lnTo>
                      <a:lnTo>
                        <a:pt x="99" y="376"/>
                      </a:lnTo>
                      <a:lnTo>
                        <a:pt x="106" y="376"/>
                      </a:lnTo>
                      <a:lnTo>
                        <a:pt x="113" y="368"/>
                      </a:lnTo>
                      <a:lnTo>
                        <a:pt x="113" y="361"/>
                      </a:lnTo>
                      <a:lnTo>
                        <a:pt x="113" y="354"/>
                      </a:lnTo>
                      <a:lnTo>
                        <a:pt x="120" y="361"/>
                      </a:lnTo>
                      <a:lnTo>
                        <a:pt x="127" y="354"/>
                      </a:lnTo>
                      <a:lnTo>
                        <a:pt x="135" y="354"/>
                      </a:lnTo>
                      <a:lnTo>
                        <a:pt x="127" y="340"/>
                      </a:lnTo>
                      <a:lnTo>
                        <a:pt x="120" y="340"/>
                      </a:lnTo>
                      <a:lnTo>
                        <a:pt x="120" y="333"/>
                      </a:lnTo>
                      <a:lnTo>
                        <a:pt x="127" y="333"/>
                      </a:lnTo>
                      <a:lnTo>
                        <a:pt x="142" y="326"/>
                      </a:lnTo>
                      <a:lnTo>
                        <a:pt x="135" y="326"/>
                      </a:lnTo>
                      <a:lnTo>
                        <a:pt x="135" y="319"/>
                      </a:lnTo>
                      <a:lnTo>
                        <a:pt x="127" y="319"/>
                      </a:lnTo>
                      <a:lnTo>
                        <a:pt x="127" y="312"/>
                      </a:lnTo>
                      <a:lnTo>
                        <a:pt x="120" y="298"/>
                      </a:lnTo>
                      <a:lnTo>
                        <a:pt x="127" y="298"/>
                      </a:lnTo>
                      <a:lnTo>
                        <a:pt x="135" y="298"/>
                      </a:lnTo>
                      <a:lnTo>
                        <a:pt x="120" y="290"/>
                      </a:lnTo>
                      <a:lnTo>
                        <a:pt x="127" y="290"/>
                      </a:lnTo>
                      <a:lnTo>
                        <a:pt x="120" y="283"/>
                      </a:lnTo>
                      <a:lnTo>
                        <a:pt x="113" y="283"/>
                      </a:lnTo>
                      <a:lnTo>
                        <a:pt x="120" y="276"/>
                      </a:lnTo>
                      <a:lnTo>
                        <a:pt x="106" y="276"/>
                      </a:lnTo>
                      <a:lnTo>
                        <a:pt x="106" y="269"/>
                      </a:lnTo>
                      <a:lnTo>
                        <a:pt x="78" y="276"/>
                      </a:lnTo>
                      <a:lnTo>
                        <a:pt x="78" y="269"/>
                      </a:lnTo>
                      <a:lnTo>
                        <a:pt x="71" y="269"/>
                      </a:lnTo>
                      <a:lnTo>
                        <a:pt x="71" y="262"/>
                      </a:lnTo>
                      <a:lnTo>
                        <a:pt x="64" y="262"/>
                      </a:lnTo>
                      <a:lnTo>
                        <a:pt x="71" y="262"/>
                      </a:lnTo>
                      <a:lnTo>
                        <a:pt x="71" y="255"/>
                      </a:lnTo>
                      <a:lnTo>
                        <a:pt x="78" y="255"/>
                      </a:lnTo>
                      <a:lnTo>
                        <a:pt x="71" y="255"/>
                      </a:lnTo>
                      <a:lnTo>
                        <a:pt x="57" y="248"/>
                      </a:lnTo>
                      <a:lnTo>
                        <a:pt x="49" y="241"/>
                      </a:lnTo>
                      <a:lnTo>
                        <a:pt x="42" y="241"/>
                      </a:lnTo>
                      <a:lnTo>
                        <a:pt x="28" y="241"/>
                      </a:lnTo>
                      <a:lnTo>
                        <a:pt x="21" y="234"/>
                      </a:lnTo>
                      <a:lnTo>
                        <a:pt x="21" y="227"/>
                      </a:lnTo>
                      <a:lnTo>
                        <a:pt x="14" y="227"/>
                      </a:lnTo>
                      <a:lnTo>
                        <a:pt x="7" y="227"/>
                      </a:lnTo>
                      <a:lnTo>
                        <a:pt x="0" y="220"/>
                      </a:lnTo>
                      <a:lnTo>
                        <a:pt x="0" y="213"/>
                      </a:lnTo>
                      <a:lnTo>
                        <a:pt x="14" y="213"/>
                      </a:lnTo>
                      <a:lnTo>
                        <a:pt x="14" y="205"/>
                      </a:lnTo>
                      <a:lnTo>
                        <a:pt x="42" y="205"/>
                      </a:lnTo>
                      <a:lnTo>
                        <a:pt x="78" y="198"/>
                      </a:lnTo>
                      <a:lnTo>
                        <a:pt x="99" y="184"/>
                      </a:lnTo>
                      <a:lnTo>
                        <a:pt x="120" y="177"/>
                      </a:lnTo>
                      <a:lnTo>
                        <a:pt x="127" y="170"/>
                      </a:lnTo>
                      <a:lnTo>
                        <a:pt x="142" y="156"/>
                      </a:lnTo>
                      <a:lnTo>
                        <a:pt x="142" y="149"/>
                      </a:lnTo>
                      <a:lnTo>
                        <a:pt x="149" y="156"/>
                      </a:lnTo>
                      <a:lnTo>
                        <a:pt x="142" y="156"/>
                      </a:lnTo>
                      <a:lnTo>
                        <a:pt x="149" y="156"/>
                      </a:lnTo>
                      <a:lnTo>
                        <a:pt x="156" y="163"/>
                      </a:lnTo>
                      <a:lnTo>
                        <a:pt x="163" y="163"/>
                      </a:lnTo>
                      <a:lnTo>
                        <a:pt x="170" y="170"/>
                      </a:lnTo>
                      <a:lnTo>
                        <a:pt x="177" y="177"/>
                      </a:lnTo>
                      <a:lnTo>
                        <a:pt x="184" y="198"/>
                      </a:lnTo>
                      <a:lnTo>
                        <a:pt x="184" y="205"/>
                      </a:lnTo>
                      <a:lnTo>
                        <a:pt x="191" y="205"/>
                      </a:lnTo>
                      <a:lnTo>
                        <a:pt x="191" y="227"/>
                      </a:lnTo>
                      <a:lnTo>
                        <a:pt x="198" y="234"/>
                      </a:lnTo>
                      <a:lnTo>
                        <a:pt x="205" y="234"/>
                      </a:lnTo>
                      <a:lnTo>
                        <a:pt x="220" y="234"/>
                      </a:lnTo>
                      <a:lnTo>
                        <a:pt x="234" y="241"/>
                      </a:lnTo>
                      <a:lnTo>
                        <a:pt x="241" y="255"/>
                      </a:lnTo>
                      <a:lnTo>
                        <a:pt x="241" y="269"/>
                      </a:lnTo>
                      <a:lnTo>
                        <a:pt x="241" y="298"/>
                      </a:lnTo>
                      <a:lnTo>
                        <a:pt x="234" y="298"/>
                      </a:lnTo>
                      <a:lnTo>
                        <a:pt x="227" y="298"/>
                      </a:lnTo>
                      <a:lnTo>
                        <a:pt x="220" y="305"/>
                      </a:lnTo>
                      <a:lnTo>
                        <a:pt x="220" y="312"/>
                      </a:lnTo>
                      <a:lnTo>
                        <a:pt x="227" y="319"/>
                      </a:lnTo>
                      <a:lnTo>
                        <a:pt x="220" y="333"/>
                      </a:lnTo>
                      <a:lnTo>
                        <a:pt x="227" y="340"/>
                      </a:lnTo>
                      <a:lnTo>
                        <a:pt x="234" y="340"/>
                      </a:lnTo>
                      <a:lnTo>
                        <a:pt x="248" y="326"/>
                      </a:lnTo>
                      <a:lnTo>
                        <a:pt x="255" y="326"/>
                      </a:lnTo>
                      <a:lnTo>
                        <a:pt x="262" y="333"/>
                      </a:lnTo>
                      <a:lnTo>
                        <a:pt x="269" y="340"/>
                      </a:lnTo>
                      <a:lnTo>
                        <a:pt x="269" y="347"/>
                      </a:lnTo>
                      <a:lnTo>
                        <a:pt x="269" y="354"/>
                      </a:lnTo>
                      <a:lnTo>
                        <a:pt x="276" y="354"/>
                      </a:lnTo>
                      <a:lnTo>
                        <a:pt x="276" y="361"/>
                      </a:lnTo>
                      <a:lnTo>
                        <a:pt x="283" y="361"/>
                      </a:lnTo>
                      <a:lnTo>
                        <a:pt x="283" y="368"/>
                      </a:lnTo>
                      <a:lnTo>
                        <a:pt x="290" y="368"/>
                      </a:lnTo>
                      <a:lnTo>
                        <a:pt x="290" y="376"/>
                      </a:lnTo>
                      <a:lnTo>
                        <a:pt x="297" y="383"/>
                      </a:lnTo>
                      <a:lnTo>
                        <a:pt x="297" y="390"/>
                      </a:lnTo>
                      <a:lnTo>
                        <a:pt x="312" y="390"/>
                      </a:lnTo>
                      <a:lnTo>
                        <a:pt x="319" y="390"/>
                      </a:lnTo>
                      <a:lnTo>
                        <a:pt x="326" y="397"/>
                      </a:lnTo>
                      <a:lnTo>
                        <a:pt x="340" y="390"/>
                      </a:lnTo>
                      <a:lnTo>
                        <a:pt x="340" y="397"/>
                      </a:lnTo>
                      <a:lnTo>
                        <a:pt x="361" y="390"/>
                      </a:lnTo>
                      <a:lnTo>
                        <a:pt x="361" y="383"/>
                      </a:lnTo>
                      <a:lnTo>
                        <a:pt x="347" y="383"/>
                      </a:lnTo>
                      <a:lnTo>
                        <a:pt x="340" y="376"/>
                      </a:lnTo>
                      <a:lnTo>
                        <a:pt x="347" y="376"/>
                      </a:lnTo>
                      <a:lnTo>
                        <a:pt x="340" y="368"/>
                      </a:lnTo>
                      <a:lnTo>
                        <a:pt x="347" y="361"/>
                      </a:lnTo>
                      <a:lnTo>
                        <a:pt x="340" y="354"/>
                      </a:lnTo>
                      <a:lnTo>
                        <a:pt x="347" y="354"/>
                      </a:lnTo>
                      <a:lnTo>
                        <a:pt x="347" y="347"/>
                      </a:lnTo>
                      <a:lnTo>
                        <a:pt x="340" y="347"/>
                      </a:lnTo>
                      <a:lnTo>
                        <a:pt x="340" y="333"/>
                      </a:lnTo>
                      <a:lnTo>
                        <a:pt x="347" y="333"/>
                      </a:lnTo>
                      <a:lnTo>
                        <a:pt x="347" y="326"/>
                      </a:lnTo>
                      <a:lnTo>
                        <a:pt x="354" y="326"/>
                      </a:lnTo>
                      <a:lnTo>
                        <a:pt x="368" y="326"/>
                      </a:lnTo>
                      <a:lnTo>
                        <a:pt x="375" y="326"/>
                      </a:lnTo>
                      <a:lnTo>
                        <a:pt x="375" y="319"/>
                      </a:lnTo>
                      <a:lnTo>
                        <a:pt x="383" y="326"/>
                      </a:lnTo>
                      <a:lnTo>
                        <a:pt x="390" y="319"/>
                      </a:lnTo>
                      <a:lnTo>
                        <a:pt x="390" y="326"/>
                      </a:lnTo>
                      <a:lnTo>
                        <a:pt x="404" y="319"/>
                      </a:lnTo>
                      <a:lnTo>
                        <a:pt x="411" y="326"/>
                      </a:lnTo>
                      <a:lnTo>
                        <a:pt x="411" y="312"/>
                      </a:lnTo>
                      <a:lnTo>
                        <a:pt x="404" y="319"/>
                      </a:lnTo>
                      <a:lnTo>
                        <a:pt x="390" y="319"/>
                      </a:lnTo>
                      <a:lnTo>
                        <a:pt x="383" y="312"/>
                      </a:lnTo>
                      <a:lnTo>
                        <a:pt x="375" y="305"/>
                      </a:lnTo>
                      <a:lnTo>
                        <a:pt x="375" y="312"/>
                      </a:lnTo>
                      <a:lnTo>
                        <a:pt x="368" y="305"/>
                      </a:lnTo>
                      <a:lnTo>
                        <a:pt x="361" y="298"/>
                      </a:lnTo>
                      <a:lnTo>
                        <a:pt x="361" y="290"/>
                      </a:lnTo>
                      <a:lnTo>
                        <a:pt x="361" y="283"/>
                      </a:lnTo>
                      <a:lnTo>
                        <a:pt x="368" y="283"/>
                      </a:lnTo>
                      <a:lnTo>
                        <a:pt x="368" y="276"/>
                      </a:lnTo>
                      <a:lnTo>
                        <a:pt x="361" y="276"/>
                      </a:lnTo>
                      <a:lnTo>
                        <a:pt x="361" y="269"/>
                      </a:lnTo>
                      <a:lnTo>
                        <a:pt x="368" y="269"/>
                      </a:lnTo>
                      <a:lnTo>
                        <a:pt x="368" y="262"/>
                      </a:lnTo>
                      <a:lnTo>
                        <a:pt x="368" y="255"/>
                      </a:lnTo>
                      <a:lnTo>
                        <a:pt x="375" y="255"/>
                      </a:lnTo>
                      <a:lnTo>
                        <a:pt x="375" y="248"/>
                      </a:lnTo>
                      <a:lnTo>
                        <a:pt x="368" y="241"/>
                      </a:lnTo>
                      <a:lnTo>
                        <a:pt x="368" y="234"/>
                      </a:lnTo>
                      <a:lnTo>
                        <a:pt x="361" y="227"/>
                      </a:lnTo>
                      <a:lnTo>
                        <a:pt x="340" y="220"/>
                      </a:lnTo>
                      <a:lnTo>
                        <a:pt x="340" y="213"/>
                      </a:lnTo>
                      <a:lnTo>
                        <a:pt x="347" y="205"/>
                      </a:lnTo>
                      <a:lnTo>
                        <a:pt x="347" y="198"/>
                      </a:lnTo>
                      <a:lnTo>
                        <a:pt x="347" y="191"/>
                      </a:lnTo>
                      <a:lnTo>
                        <a:pt x="340" y="184"/>
                      </a:lnTo>
                      <a:lnTo>
                        <a:pt x="333" y="177"/>
                      </a:lnTo>
                      <a:lnTo>
                        <a:pt x="333" y="170"/>
                      </a:lnTo>
                      <a:lnTo>
                        <a:pt x="333" y="163"/>
                      </a:lnTo>
                      <a:lnTo>
                        <a:pt x="333" y="156"/>
                      </a:lnTo>
                      <a:lnTo>
                        <a:pt x="326" y="149"/>
                      </a:lnTo>
                      <a:lnTo>
                        <a:pt x="319" y="135"/>
                      </a:lnTo>
                      <a:lnTo>
                        <a:pt x="326" y="135"/>
                      </a:lnTo>
                      <a:lnTo>
                        <a:pt x="326" y="128"/>
                      </a:lnTo>
                      <a:lnTo>
                        <a:pt x="326" y="120"/>
                      </a:lnTo>
                      <a:lnTo>
                        <a:pt x="319" y="120"/>
                      </a:lnTo>
                      <a:lnTo>
                        <a:pt x="312" y="120"/>
                      </a:lnTo>
                      <a:lnTo>
                        <a:pt x="305" y="120"/>
                      </a:lnTo>
                      <a:lnTo>
                        <a:pt x="305" y="113"/>
                      </a:lnTo>
                      <a:lnTo>
                        <a:pt x="305" y="106"/>
                      </a:lnTo>
                      <a:lnTo>
                        <a:pt x="297" y="99"/>
                      </a:lnTo>
                      <a:lnTo>
                        <a:pt x="290" y="106"/>
                      </a:lnTo>
                      <a:lnTo>
                        <a:pt x="290" y="113"/>
                      </a:lnTo>
                      <a:lnTo>
                        <a:pt x="290" y="120"/>
                      </a:lnTo>
                      <a:lnTo>
                        <a:pt x="283" y="113"/>
                      </a:lnTo>
                      <a:lnTo>
                        <a:pt x="283" y="120"/>
                      </a:lnTo>
                      <a:lnTo>
                        <a:pt x="276" y="128"/>
                      </a:lnTo>
                      <a:lnTo>
                        <a:pt x="269" y="135"/>
                      </a:lnTo>
                      <a:lnTo>
                        <a:pt x="262" y="135"/>
                      </a:lnTo>
                      <a:lnTo>
                        <a:pt x="255" y="142"/>
                      </a:lnTo>
                      <a:lnTo>
                        <a:pt x="255" y="149"/>
                      </a:lnTo>
                      <a:lnTo>
                        <a:pt x="248" y="149"/>
                      </a:lnTo>
                      <a:lnTo>
                        <a:pt x="241" y="149"/>
                      </a:lnTo>
                      <a:lnTo>
                        <a:pt x="234" y="156"/>
                      </a:lnTo>
                      <a:lnTo>
                        <a:pt x="227" y="163"/>
                      </a:lnTo>
                      <a:lnTo>
                        <a:pt x="220" y="170"/>
                      </a:lnTo>
                      <a:lnTo>
                        <a:pt x="220" y="177"/>
                      </a:lnTo>
                      <a:lnTo>
                        <a:pt x="198" y="191"/>
                      </a:lnTo>
                      <a:lnTo>
                        <a:pt x="198" y="198"/>
                      </a:lnTo>
                      <a:lnTo>
                        <a:pt x="198" y="205"/>
                      </a:lnTo>
                      <a:lnTo>
                        <a:pt x="191" y="205"/>
                      </a:lnTo>
                      <a:lnTo>
                        <a:pt x="191" y="198"/>
                      </a:lnTo>
                      <a:lnTo>
                        <a:pt x="191" y="177"/>
                      </a:lnTo>
                      <a:lnTo>
                        <a:pt x="177" y="156"/>
                      </a:lnTo>
                      <a:lnTo>
                        <a:pt x="163" y="142"/>
                      </a:lnTo>
                      <a:lnTo>
                        <a:pt x="149" y="142"/>
                      </a:lnTo>
                      <a:lnTo>
                        <a:pt x="142" y="135"/>
                      </a:lnTo>
                      <a:lnTo>
                        <a:pt x="135" y="128"/>
                      </a:lnTo>
                      <a:lnTo>
                        <a:pt x="142" y="128"/>
                      </a:lnTo>
                      <a:lnTo>
                        <a:pt x="149" y="128"/>
                      </a:lnTo>
                      <a:lnTo>
                        <a:pt x="149" y="120"/>
                      </a:lnTo>
                      <a:lnTo>
                        <a:pt x="163" y="99"/>
                      </a:lnTo>
                      <a:lnTo>
                        <a:pt x="170" y="92"/>
                      </a:lnTo>
                      <a:lnTo>
                        <a:pt x="170" y="85"/>
                      </a:lnTo>
                      <a:lnTo>
                        <a:pt x="177" y="78"/>
                      </a:lnTo>
                      <a:lnTo>
                        <a:pt x="177" y="71"/>
                      </a:lnTo>
                      <a:lnTo>
                        <a:pt x="177" y="64"/>
                      </a:lnTo>
                      <a:lnTo>
                        <a:pt x="184" y="57"/>
                      </a:lnTo>
                      <a:lnTo>
                        <a:pt x="191" y="57"/>
                      </a:lnTo>
                      <a:lnTo>
                        <a:pt x="198" y="57"/>
                      </a:lnTo>
                      <a:lnTo>
                        <a:pt x="205" y="50"/>
                      </a:lnTo>
                      <a:lnTo>
                        <a:pt x="205" y="42"/>
                      </a:lnTo>
                      <a:lnTo>
                        <a:pt x="212" y="42"/>
                      </a:lnTo>
                      <a:lnTo>
                        <a:pt x="212" y="35"/>
                      </a:lnTo>
                      <a:lnTo>
                        <a:pt x="212" y="28"/>
                      </a:lnTo>
                      <a:lnTo>
                        <a:pt x="227" y="28"/>
                      </a:lnTo>
                      <a:lnTo>
                        <a:pt x="234" y="21"/>
                      </a:lnTo>
                      <a:lnTo>
                        <a:pt x="241" y="21"/>
                      </a:lnTo>
                      <a:lnTo>
                        <a:pt x="241" y="14"/>
                      </a:lnTo>
                      <a:lnTo>
                        <a:pt x="248" y="14"/>
                      </a:lnTo>
                      <a:lnTo>
                        <a:pt x="241" y="7"/>
                      </a:lnTo>
                      <a:lnTo>
                        <a:pt x="248" y="7"/>
                      </a:lnTo>
                      <a:lnTo>
                        <a:pt x="248" y="14"/>
                      </a:lnTo>
                      <a:lnTo>
                        <a:pt x="262" y="14"/>
                      </a:lnTo>
                      <a:lnTo>
                        <a:pt x="269" y="14"/>
                      </a:lnTo>
                      <a:lnTo>
                        <a:pt x="269" y="7"/>
                      </a:lnTo>
                      <a:lnTo>
                        <a:pt x="269" y="0"/>
                      </a:lnTo>
                      <a:lnTo>
                        <a:pt x="276" y="0"/>
                      </a:lnTo>
                      <a:lnTo>
                        <a:pt x="283" y="7"/>
                      </a:lnTo>
                      <a:lnTo>
                        <a:pt x="290" y="7"/>
                      </a:lnTo>
                      <a:lnTo>
                        <a:pt x="297" y="7"/>
                      </a:lnTo>
                      <a:lnTo>
                        <a:pt x="305" y="0"/>
                      </a:lnTo>
                      <a:lnTo>
                        <a:pt x="312" y="0"/>
                      </a:lnTo>
                      <a:lnTo>
                        <a:pt x="319" y="0"/>
                      </a:lnTo>
                      <a:lnTo>
                        <a:pt x="326" y="7"/>
                      </a:lnTo>
                      <a:lnTo>
                        <a:pt x="333" y="7"/>
                      </a:lnTo>
                      <a:lnTo>
                        <a:pt x="347" y="14"/>
                      </a:lnTo>
                      <a:lnTo>
                        <a:pt x="347" y="21"/>
                      </a:lnTo>
                      <a:lnTo>
                        <a:pt x="361" y="21"/>
                      </a:lnTo>
                      <a:lnTo>
                        <a:pt x="368" y="35"/>
                      </a:lnTo>
                      <a:lnTo>
                        <a:pt x="375" y="42"/>
                      </a:lnTo>
                      <a:lnTo>
                        <a:pt x="375" y="64"/>
                      </a:lnTo>
                      <a:lnTo>
                        <a:pt x="383" y="71"/>
                      </a:lnTo>
                      <a:lnTo>
                        <a:pt x="390" y="78"/>
                      </a:lnTo>
                      <a:lnTo>
                        <a:pt x="397" y="78"/>
                      </a:lnTo>
                      <a:lnTo>
                        <a:pt x="397" y="85"/>
                      </a:lnTo>
                      <a:lnTo>
                        <a:pt x="390" y="85"/>
                      </a:lnTo>
                      <a:lnTo>
                        <a:pt x="397" y="85"/>
                      </a:lnTo>
                      <a:lnTo>
                        <a:pt x="404" y="99"/>
                      </a:lnTo>
                      <a:lnTo>
                        <a:pt x="411" y="106"/>
                      </a:lnTo>
                      <a:lnTo>
                        <a:pt x="418" y="113"/>
                      </a:lnTo>
                      <a:lnTo>
                        <a:pt x="425" y="113"/>
                      </a:lnTo>
                      <a:lnTo>
                        <a:pt x="425" y="106"/>
                      </a:lnTo>
                      <a:lnTo>
                        <a:pt x="425" y="113"/>
                      </a:lnTo>
                      <a:lnTo>
                        <a:pt x="432" y="106"/>
                      </a:lnTo>
                      <a:lnTo>
                        <a:pt x="439" y="106"/>
                      </a:lnTo>
                      <a:lnTo>
                        <a:pt x="432" y="106"/>
                      </a:lnTo>
                      <a:lnTo>
                        <a:pt x="432" y="113"/>
                      </a:lnTo>
                      <a:lnTo>
                        <a:pt x="439" y="106"/>
                      </a:lnTo>
                      <a:lnTo>
                        <a:pt x="446" y="99"/>
                      </a:lnTo>
                      <a:lnTo>
                        <a:pt x="453" y="92"/>
                      </a:lnTo>
                      <a:lnTo>
                        <a:pt x="453" y="99"/>
                      </a:lnTo>
                      <a:lnTo>
                        <a:pt x="453" y="92"/>
                      </a:lnTo>
                      <a:lnTo>
                        <a:pt x="439" y="106"/>
                      </a:lnTo>
                      <a:lnTo>
                        <a:pt x="446" y="106"/>
                      </a:lnTo>
                      <a:lnTo>
                        <a:pt x="439" y="106"/>
                      </a:lnTo>
                      <a:lnTo>
                        <a:pt x="446" y="113"/>
                      </a:lnTo>
                      <a:lnTo>
                        <a:pt x="439" y="120"/>
                      </a:lnTo>
                      <a:lnTo>
                        <a:pt x="432" y="120"/>
                      </a:lnTo>
                      <a:lnTo>
                        <a:pt x="432" y="128"/>
                      </a:lnTo>
                      <a:lnTo>
                        <a:pt x="439" y="135"/>
                      </a:lnTo>
                      <a:lnTo>
                        <a:pt x="446" y="135"/>
                      </a:lnTo>
                      <a:lnTo>
                        <a:pt x="453" y="142"/>
                      </a:lnTo>
                      <a:lnTo>
                        <a:pt x="460" y="142"/>
                      </a:lnTo>
                      <a:lnTo>
                        <a:pt x="453" y="142"/>
                      </a:lnTo>
                      <a:lnTo>
                        <a:pt x="446" y="156"/>
                      </a:lnTo>
                      <a:lnTo>
                        <a:pt x="439" y="156"/>
                      </a:lnTo>
                      <a:lnTo>
                        <a:pt x="432" y="156"/>
                      </a:lnTo>
                      <a:lnTo>
                        <a:pt x="425" y="163"/>
                      </a:lnTo>
                      <a:lnTo>
                        <a:pt x="418" y="170"/>
                      </a:lnTo>
                      <a:lnTo>
                        <a:pt x="411" y="170"/>
                      </a:lnTo>
                      <a:lnTo>
                        <a:pt x="404" y="170"/>
                      </a:lnTo>
                      <a:lnTo>
                        <a:pt x="404" y="177"/>
                      </a:lnTo>
                      <a:lnTo>
                        <a:pt x="397" y="177"/>
                      </a:lnTo>
                      <a:lnTo>
                        <a:pt x="383" y="177"/>
                      </a:lnTo>
                      <a:lnTo>
                        <a:pt x="368" y="184"/>
                      </a:lnTo>
                      <a:lnTo>
                        <a:pt x="375" y="191"/>
                      </a:lnTo>
                      <a:lnTo>
                        <a:pt x="383" y="198"/>
                      </a:lnTo>
                      <a:lnTo>
                        <a:pt x="390" y="198"/>
                      </a:lnTo>
                      <a:lnTo>
                        <a:pt x="390" y="205"/>
                      </a:lnTo>
                      <a:lnTo>
                        <a:pt x="390" y="213"/>
                      </a:lnTo>
                      <a:lnTo>
                        <a:pt x="397" y="227"/>
                      </a:lnTo>
                      <a:lnTo>
                        <a:pt x="397" y="234"/>
                      </a:lnTo>
                      <a:lnTo>
                        <a:pt x="404" y="241"/>
                      </a:lnTo>
                      <a:lnTo>
                        <a:pt x="425" y="255"/>
                      </a:lnTo>
                      <a:lnTo>
                        <a:pt x="432" y="248"/>
                      </a:lnTo>
                      <a:lnTo>
                        <a:pt x="425" y="255"/>
                      </a:lnTo>
                      <a:lnTo>
                        <a:pt x="432" y="262"/>
                      </a:lnTo>
                      <a:lnTo>
                        <a:pt x="439" y="269"/>
                      </a:lnTo>
                      <a:lnTo>
                        <a:pt x="446" y="269"/>
                      </a:lnTo>
                      <a:lnTo>
                        <a:pt x="453" y="269"/>
                      </a:lnTo>
                      <a:lnTo>
                        <a:pt x="460" y="269"/>
                      </a:lnTo>
                      <a:lnTo>
                        <a:pt x="475" y="283"/>
                      </a:lnTo>
                      <a:lnTo>
                        <a:pt x="482" y="283"/>
                      </a:lnTo>
                      <a:lnTo>
                        <a:pt x="489" y="283"/>
                      </a:lnTo>
                      <a:lnTo>
                        <a:pt x="496" y="290"/>
                      </a:lnTo>
                      <a:lnTo>
                        <a:pt x="510" y="283"/>
                      </a:lnTo>
                      <a:lnTo>
                        <a:pt x="517" y="283"/>
                      </a:lnTo>
                      <a:lnTo>
                        <a:pt x="524" y="276"/>
                      </a:lnTo>
                      <a:lnTo>
                        <a:pt x="531" y="269"/>
                      </a:lnTo>
                      <a:lnTo>
                        <a:pt x="524" y="255"/>
                      </a:lnTo>
                      <a:lnTo>
                        <a:pt x="517" y="255"/>
                      </a:lnTo>
                      <a:lnTo>
                        <a:pt x="510" y="241"/>
                      </a:lnTo>
                      <a:lnTo>
                        <a:pt x="517" y="234"/>
                      </a:lnTo>
                      <a:lnTo>
                        <a:pt x="510" y="227"/>
                      </a:lnTo>
                      <a:lnTo>
                        <a:pt x="510" y="220"/>
                      </a:lnTo>
                      <a:lnTo>
                        <a:pt x="517" y="220"/>
                      </a:lnTo>
                      <a:lnTo>
                        <a:pt x="524" y="220"/>
                      </a:lnTo>
                      <a:lnTo>
                        <a:pt x="531" y="205"/>
                      </a:lnTo>
                      <a:lnTo>
                        <a:pt x="538" y="213"/>
                      </a:lnTo>
                      <a:lnTo>
                        <a:pt x="546" y="220"/>
                      </a:lnTo>
                      <a:lnTo>
                        <a:pt x="553" y="213"/>
                      </a:lnTo>
                      <a:lnTo>
                        <a:pt x="553" y="205"/>
                      </a:lnTo>
                      <a:lnTo>
                        <a:pt x="560" y="205"/>
                      </a:lnTo>
                      <a:lnTo>
                        <a:pt x="560" y="191"/>
                      </a:lnTo>
                      <a:lnTo>
                        <a:pt x="567" y="191"/>
                      </a:lnTo>
                      <a:lnTo>
                        <a:pt x="574" y="191"/>
                      </a:lnTo>
                      <a:lnTo>
                        <a:pt x="581" y="191"/>
                      </a:lnTo>
                      <a:lnTo>
                        <a:pt x="588" y="191"/>
                      </a:lnTo>
                      <a:lnTo>
                        <a:pt x="581" y="191"/>
                      </a:lnTo>
                      <a:lnTo>
                        <a:pt x="574" y="198"/>
                      </a:lnTo>
                      <a:lnTo>
                        <a:pt x="581" y="198"/>
                      </a:lnTo>
                      <a:lnTo>
                        <a:pt x="581" y="205"/>
                      </a:lnTo>
                      <a:lnTo>
                        <a:pt x="588" y="205"/>
                      </a:lnTo>
                      <a:lnTo>
                        <a:pt x="588" y="198"/>
                      </a:lnTo>
                      <a:lnTo>
                        <a:pt x="595" y="198"/>
                      </a:lnTo>
                      <a:lnTo>
                        <a:pt x="602" y="198"/>
                      </a:lnTo>
                      <a:lnTo>
                        <a:pt x="609" y="198"/>
                      </a:lnTo>
                      <a:lnTo>
                        <a:pt x="616" y="205"/>
                      </a:lnTo>
                      <a:lnTo>
                        <a:pt x="623" y="205"/>
                      </a:lnTo>
                      <a:lnTo>
                        <a:pt x="623" y="198"/>
                      </a:lnTo>
                      <a:lnTo>
                        <a:pt x="623" y="205"/>
                      </a:lnTo>
                      <a:lnTo>
                        <a:pt x="631" y="205"/>
                      </a:lnTo>
                      <a:lnTo>
                        <a:pt x="631" y="198"/>
                      </a:lnTo>
                      <a:lnTo>
                        <a:pt x="631" y="205"/>
                      </a:lnTo>
                      <a:lnTo>
                        <a:pt x="638" y="198"/>
                      </a:lnTo>
                      <a:lnTo>
                        <a:pt x="638" y="205"/>
                      </a:lnTo>
                      <a:lnTo>
                        <a:pt x="645" y="205"/>
                      </a:lnTo>
                      <a:lnTo>
                        <a:pt x="652" y="205"/>
                      </a:lnTo>
                      <a:lnTo>
                        <a:pt x="659" y="205"/>
                      </a:lnTo>
                      <a:lnTo>
                        <a:pt x="666" y="205"/>
                      </a:lnTo>
                      <a:lnTo>
                        <a:pt x="673" y="205"/>
                      </a:lnTo>
                      <a:lnTo>
                        <a:pt x="680" y="198"/>
                      </a:lnTo>
                      <a:lnTo>
                        <a:pt x="694" y="198"/>
                      </a:lnTo>
                      <a:lnTo>
                        <a:pt x="687" y="205"/>
                      </a:lnTo>
                      <a:lnTo>
                        <a:pt x="680" y="213"/>
                      </a:lnTo>
                      <a:lnTo>
                        <a:pt x="680" y="220"/>
                      </a:lnTo>
                      <a:lnTo>
                        <a:pt x="687" y="213"/>
                      </a:lnTo>
                      <a:lnTo>
                        <a:pt x="687" y="220"/>
                      </a:lnTo>
                      <a:lnTo>
                        <a:pt x="694" y="220"/>
                      </a:lnTo>
                      <a:lnTo>
                        <a:pt x="687" y="220"/>
                      </a:lnTo>
                      <a:lnTo>
                        <a:pt x="694" y="227"/>
                      </a:lnTo>
                      <a:lnTo>
                        <a:pt x="687" y="227"/>
                      </a:lnTo>
                      <a:lnTo>
                        <a:pt x="687" y="234"/>
                      </a:lnTo>
                      <a:lnTo>
                        <a:pt x="680" y="241"/>
                      </a:lnTo>
                      <a:lnTo>
                        <a:pt x="680" y="248"/>
                      </a:lnTo>
                      <a:lnTo>
                        <a:pt x="680" y="255"/>
                      </a:lnTo>
                      <a:lnTo>
                        <a:pt x="687" y="255"/>
                      </a:lnTo>
                      <a:lnTo>
                        <a:pt x="687" y="262"/>
                      </a:lnTo>
                      <a:lnTo>
                        <a:pt x="694" y="269"/>
                      </a:lnTo>
                      <a:lnTo>
                        <a:pt x="701" y="276"/>
                      </a:lnTo>
                      <a:lnTo>
                        <a:pt x="694" y="276"/>
                      </a:lnTo>
                      <a:lnTo>
                        <a:pt x="694" y="283"/>
                      </a:lnTo>
                      <a:lnTo>
                        <a:pt x="701" y="283"/>
                      </a:lnTo>
                      <a:lnTo>
                        <a:pt x="694" y="290"/>
                      </a:lnTo>
                      <a:lnTo>
                        <a:pt x="701" y="298"/>
                      </a:lnTo>
                      <a:lnTo>
                        <a:pt x="694" y="298"/>
                      </a:lnTo>
                      <a:lnTo>
                        <a:pt x="701" y="312"/>
                      </a:lnTo>
                      <a:lnTo>
                        <a:pt x="716" y="326"/>
                      </a:lnTo>
                      <a:lnTo>
                        <a:pt x="723" y="319"/>
                      </a:lnTo>
                      <a:lnTo>
                        <a:pt x="737" y="319"/>
                      </a:lnTo>
                      <a:lnTo>
                        <a:pt x="744" y="319"/>
                      </a:lnTo>
                      <a:lnTo>
                        <a:pt x="751" y="319"/>
                      </a:lnTo>
                      <a:lnTo>
                        <a:pt x="758" y="319"/>
                      </a:lnTo>
                      <a:lnTo>
                        <a:pt x="765" y="326"/>
                      </a:lnTo>
                      <a:lnTo>
                        <a:pt x="765" y="333"/>
                      </a:lnTo>
                      <a:lnTo>
                        <a:pt x="772" y="326"/>
                      </a:lnTo>
                      <a:lnTo>
                        <a:pt x="772" y="333"/>
                      </a:lnTo>
                      <a:lnTo>
                        <a:pt x="779" y="326"/>
                      </a:lnTo>
                      <a:lnTo>
                        <a:pt x="779" y="340"/>
                      </a:lnTo>
                      <a:lnTo>
                        <a:pt x="779" y="347"/>
                      </a:lnTo>
                      <a:lnTo>
                        <a:pt x="765" y="347"/>
                      </a:lnTo>
                      <a:lnTo>
                        <a:pt x="758" y="354"/>
                      </a:lnTo>
                      <a:lnTo>
                        <a:pt x="751" y="354"/>
                      </a:lnTo>
                      <a:lnTo>
                        <a:pt x="744" y="361"/>
                      </a:lnTo>
                      <a:lnTo>
                        <a:pt x="744" y="368"/>
                      </a:lnTo>
                      <a:lnTo>
                        <a:pt x="744" y="361"/>
                      </a:lnTo>
                      <a:lnTo>
                        <a:pt x="737" y="361"/>
                      </a:lnTo>
                      <a:lnTo>
                        <a:pt x="737" y="368"/>
                      </a:lnTo>
                      <a:lnTo>
                        <a:pt x="730" y="361"/>
                      </a:lnTo>
                      <a:lnTo>
                        <a:pt x="716" y="361"/>
                      </a:lnTo>
                      <a:lnTo>
                        <a:pt x="709" y="368"/>
                      </a:lnTo>
                      <a:lnTo>
                        <a:pt x="694" y="376"/>
                      </a:lnTo>
                      <a:lnTo>
                        <a:pt x="680" y="376"/>
                      </a:lnTo>
                      <a:lnTo>
                        <a:pt x="673" y="376"/>
                      </a:lnTo>
                      <a:lnTo>
                        <a:pt x="666" y="383"/>
                      </a:lnTo>
                      <a:lnTo>
                        <a:pt x="659" y="390"/>
                      </a:lnTo>
                      <a:lnTo>
                        <a:pt x="652" y="390"/>
                      </a:lnTo>
                      <a:lnTo>
                        <a:pt x="645" y="390"/>
                      </a:lnTo>
                      <a:lnTo>
                        <a:pt x="631" y="397"/>
                      </a:lnTo>
                      <a:lnTo>
                        <a:pt x="623" y="390"/>
                      </a:lnTo>
                      <a:lnTo>
                        <a:pt x="616" y="397"/>
                      </a:lnTo>
                      <a:lnTo>
                        <a:pt x="609" y="397"/>
                      </a:lnTo>
                      <a:lnTo>
                        <a:pt x="602" y="404"/>
                      </a:lnTo>
                      <a:lnTo>
                        <a:pt x="602" y="418"/>
                      </a:lnTo>
                      <a:lnTo>
                        <a:pt x="609" y="425"/>
                      </a:lnTo>
                      <a:lnTo>
                        <a:pt x="609" y="432"/>
                      </a:lnTo>
                      <a:lnTo>
                        <a:pt x="616" y="432"/>
                      </a:lnTo>
                      <a:lnTo>
                        <a:pt x="616" y="439"/>
                      </a:lnTo>
                      <a:lnTo>
                        <a:pt x="595" y="461"/>
                      </a:lnTo>
                      <a:lnTo>
                        <a:pt x="588" y="461"/>
                      </a:lnTo>
                      <a:lnTo>
                        <a:pt x="581" y="461"/>
                      </a:lnTo>
                      <a:lnTo>
                        <a:pt x="574" y="461"/>
                      </a:lnTo>
                      <a:lnTo>
                        <a:pt x="560" y="468"/>
                      </a:lnTo>
                      <a:lnTo>
                        <a:pt x="553" y="468"/>
                      </a:lnTo>
                      <a:lnTo>
                        <a:pt x="546" y="475"/>
                      </a:lnTo>
                      <a:lnTo>
                        <a:pt x="546" y="482"/>
                      </a:lnTo>
                      <a:lnTo>
                        <a:pt x="538" y="482"/>
                      </a:lnTo>
                      <a:lnTo>
                        <a:pt x="538" y="489"/>
                      </a:lnTo>
                      <a:lnTo>
                        <a:pt x="538" y="496"/>
                      </a:lnTo>
                      <a:lnTo>
                        <a:pt x="546" y="496"/>
                      </a:lnTo>
                      <a:lnTo>
                        <a:pt x="531" y="503"/>
                      </a:lnTo>
                      <a:lnTo>
                        <a:pt x="531" y="510"/>
                      </a:lnTo>
                      <a:lnTo>
                        <a:pt x="538" y="510"/>
                      </a:lnTo>
                      <a:lnTo>
                        <a:pt x="538" y="517"/>
                      </a:lnTo>
                      <a:lnTo>
                        <a:pt x="531" y="517"/>
                      </a:lnTo>
                      <a:lnTo>
                        <a:pt x="524" y="517"/>
                      </a:lnTo>
                      <a:lnTo>
                        <a:pt x="517" y="524"/>
                      </a:lnTo>
                      <a:lnTo>
                        <a:pt x="510" y="524"/>
                      </a:lnTo>
                      <a:lnTo>
                        <a:pt x="510" y="517"/>
                      </a:lnTo>
                      <a:lnTo>
                        <a:pt x="503" y="517"/>
                      </a:lnTo>
                      <a:lnTo>
                        <a:pt x="503" y="524"/>
                      </a:lnTo>
                      <a:lnTo>
                        <a:pt x="496" y="524"/>
                      </a:lnTo>
                      <a:lnTo>
                        <a:pt x="489" y="517"/>
                      </a:lnTo>
                      <a:lnTo>
                        <a:pt x="453" y="546"/>
                      </a:lnTo>
                      <a:lnTo>
                        <a:pt x="446" y="546"/>
                      </a:lnTo>
                      <a:lnTo>
                        <a:pt x="446" y="553"/>
                      </a:lnTo>
                      <a:lnTo>
                        <a:pt x="439" y="567"/>
                      </a:lnTo>
                      <a:lnTo>
                        <a:pt x="432" y="567"/>
                      </a:lnTo>
                      <a:lnTo>
                        <a:pt x="425" y="567"/>
                      </a:lnTo>
                      <a:lnTo>
                        <a:pt x="418" y="567"/>
                      </a:lnTo>
                      <a:lnTo>
                        <a:pt x="411" y="574"/>
                      </a:lnTo>
                      <a:lnTo>
                        <a:pt x="404" y="574"/>
                      </a:lnTo>
                      <a:lnTo>
                        <a:pt x="397" y="574"/>
                      </a:lnTo>
                      <a:lnTo>
                        <a:pt x="390" y="574"/>
                      </a:lnTo>
                      <a:lnTo>
                        <a:pt x="383" y="574"/>
                      </a:lnTo>
                      <a:lnTo>
                        <a:pt x="375" y="574"/>
                      </a:lnTo>
                      <a:lnTo>
                        <a:pt x="368" y="574"/>
                      </a:lnTo>
                      <a:lnTo>
                        <a:pt x="368" y="581"/>
                      </a:lnTo>
                      <a:lnTo>
                        <a:pt x="375" y="581"/>
                      </a:lnTo>
                      <a:lnTo>
                        <a:pt x="368" y="588"/>
                      </a:lnTo>
                      <a:lnTo>
                        <a:pt x="375" y="588"/>
                      </a:lnTo>
                      <a:lnTo>
                        <a:pt x="368" y="595"/>
                      </a:lnTo>
                      <a:lnTo>
                        <a:pt x="354" y="595"/>
                      </a:lnTo>
                      <a:lnTo>
                        <a:pt x="347" y="595"/>
                      </a:lnTo>
                      <a:lnTo>
                        <a:pt x="333" y="602"/>
                      </a:lnTo>
                      <a:lnTo>
                        <a:pt x="340" y="616"/>
                      </a:lnTo>
                      <a:lnTo>
                        <a:pt x="340" y="624"/>
                      </a:lnTo>
                      <a:lnTo>
                        <a:pt x="333" y="631"/>
                      </a:lnTo>
                      <a:lnTo>
                        <a:pt x="326" y="631"/>
                      </a:lnTo>
                      <a:lnTo>
                        <a:pt x="333" y="645"/>
                      </a:lnTo>
                      <a:lnTo>
                        <a:pt x="340" y="645"/>
                      </a:lnTo>
                      <a:lnTo>
                        <a:pt x="333" y="652"/>
                      </a:lnTo>
                      <a:lnTo>
                        <a:pt x="340" y="659"/>
                      </a:lnTo>
                      <a:lnTo>
                        <a:pt x="340" y="666"/>
                      </a:lnTo>
                      <a:lnTo>
                        <a:pt x="340" y="673"/>
                      </a:lnTo>
                      <a:lnTo>
                        <a:pt x="333" y="680"/>
                      </a:lnTo>
                      <a:lnTo>
                        <a:pt x="319" y="680"/>
                      </a:lnTo>
                      <a:lnTo>
                        <a:pt x="319" y="687"/>
                      </a:lnTo>
                      <a:lnTo>
                        <a:pt x="319" y="694"/>
                      </a:lnTo>
                      <a:lnTo>
                        <a:pt x="312" y="694"/>
                      </a:lnTo>
                      <a:lnTo>
                        <a:pt x="312" y="687"/>
                      </a:lnTo>
                      <a:lnTo>
                        <a:pt x="312" y="694"/>
                      </a:lnTo>
                      <a:lnTo>
                        <a:pt x="305" y="687"/>
                      </a:lnTo>
                      <a:lnTo>
                        <a:pt x="297" y="694"/>
                      </a:lnTo>
                      <a:lnTo>
                        <a:pt x="290" y="694"/>
                      </a:lnTo>
                      <a:lnTo>
                        <a:pt x="283" y="694"/>
                      </a:lnTo>
                      <a:lnTo>
                        <a:pt x="276" y="701"/>
                      </a:lnTo>
                      <a:lnTo>
                        <a:pt x="276" y="709"/>
                      </a:lnTo>
                      <a:lnTo>
                        <a:pt x="276" y="716"/>
                      </a:lnTo>
                      <a:lnTo>
                        <a:pt x="269" y="716"/>
                      </a:lnTo>
                      <a:lnTo>
                        <a:pt x="262" y="723"/>
                      </a:lnTo>
                      <a:lnTo>
                        <a:pt x="248" y="723"/>
                      </a:lnTo>
                      <a:lnTo>
                        <a:pt x="227" y="737"/>
                      </a:lnTo>
                      <a:lnTo>
                        <a:pt x="220" y="737"/>
                      </a:lnTo>
                      <a:lnTo>
                        <a:pt x="212" y="737"/>
                      </a:lnTo>
                      <a:lnTo>
                        <a:pt x="205" y="723"/>
                      </a:lnTo>
                      <a:lnTo>
                        <a:pt x="212" y="709"/>
                      </a:lnTo>
                      <a:lnTo>
                        <a:pt x="205" y="709"/>
                      </a:lnTo>
                      <a:lnTo>
                        <a:pt x="198" y="701"/>
                      </a:lnTo>
                      <a:lnTo>
                        <a:pt x="191" y="701"/>
                      </a:lnTo>
                      <a:lnTo>
                        <a:pt x="184" y="694"/>
                      </a:lnTo>
                      <a:lnTo>
                        <a:pt x="184" y="687"/>
                      </a:lnTo>
                      <a:lnTo>
                        <a:pt x="177" y="687"/>
                      </a:lnTo>
                      <a:lnTo>
                        <a:pt x="170" y="673"/>
                      </a:lnTo>
                      <a:lnTo>
                        <a:pt x="163" y="666"/>
                      </a:lnTo>
                      <a:lnTo>
                        <a:pt x="170" y="666"/>
                      </a:lnTo>
                      <a:lnTo>
                        <a:pt x="156" y="638"/>
                      </a:lnTo>
                      <a:lnTo>
                        <a:pt x="156" y="631"/>
                      </a:lnTo>
                      <a:lnTo>
                        <a:pt x="163" y="624"/>
                      </a:lnTo>
                      <a:lnTo>
                        <a:pt x="170" y="616"/>
                      </a:lnTo>
                      <a:lnTo>
                        <a:pt x="170" y="609"/>
                      </a:lnTo>
                      <a:lnTo>
                        <a:pt x="177" y="609"/>
                      </a:lnTo>
                      <a:lnTo>
                        <a:pt x="184" y="602"/>
                      </a:lnTo>
                      <a:lnTo>
                        <a:pt x="184" y="595"/>
                      </a:lnTo>
                      <a:lnTo>
                        <a:pt x="170" y="588"/>
                      </a:lnTo>
                      <a:lnTo>
                        <a:pt x="170" y="581"/>
                      </a:lnTo>
                      <a:lnTo>
                        <a:pt x="170" y="574"/>
                      </a:lnTo>
                      <a:lnTo>
                        <a:pt x="163" y="567"/>
                      </a:lnTo>
                      <a:lnTo>
                        <a:pt x="156" y="560"/>
                      </a:lnTo>
                      <a:lnTo>
                        <a:pt x="149" y="560"/>
                      </a:lnTo>
                      <a:lnTo>
                        <a:pt x="142" y="553"/>
                      </a:lnTo>
                      <a:lnTo>
                        <a:pt x="149" y="546"/>
                      </a:lnTo>
                      <a:lnTo>
                        <a:pt x="135" y="538"/>
                      </a:lnTo>
                      <a:lnTo>
                        <a:pt x="127" y="538"/>
                      </a:lnTo>
                      <a:lnTo>
                        <a:pt x="120" y="538"/>
                      </a:lnTo>
                      <a:lnTo>
                        <a:pt x="113" y="538"/>
                      </a:lnTo>
                      <a:lnTo>
                        <a:pt x="113" y="546"/>
                      </a:lnTo>
                      <a:lnTo>
                        <a:pt x="99" y="546"/>
                      </a:lnTo>
                      <a:lnTo>
                        <a:pt x="85" y="546"/>
                      </a:lnTo>
                      <a:lnTo>
                        <a:pt x="85" y="538"/>
                      </a:lnTo>
                      <a:lnTo>
                        <a:pt x="78" y="538"/>
                      </a:lnTo>
                      <a:lnTo>
                        <a:pt x="71" y="531"/>
                      </a:lnTo>
                      <a:lnTo>
                        <a:pt x="57" y="538"/>
                      </a:lnTo>
                      <a:lnTo>
                        <a:pt x="57" y="531"/>
                      </a:lnTo>
                      <a:lnTo>
                        <a:pt x="64" y="524"/>
                      </a:lnTo>
                      <a:lnTo>
                        <a:pt x="71" y="524"/>
                      </a:lnTo>
                      <a:lnTo>
                        <a:pt x="78" y="531"/>
                      </a:lnTo>
                      <a:lnTo>
                        <a:pt x="78" y="524"/>
                      </a:lnTo>
                      <a:lnTo>
                        <a:pt x="85" y="524"/>
                      </a:lnTo>
                      <a:lnTo>
                        <a:pt x="78" y="517"/>
                      </a:lnTo>
                      <a:lnTo>
                        <a:pt x="71" y="510"/>
                      </a:lnTo>
                      <a:lnTo>
                        <a:pt x="78" y="503"/>
                      </a:lnTo>
                      <a:lnTo>
                        <a:pt x="78" y="496"/>
                      </a:lnTo>
                      <a:lnTo>
                        <a:pt x="64" y="489"/>
                      </a:lnTo>
                      <a:lnTo>
                        <a:pt x="64" y="482"/>
                      </a:lnTo>
                      <a:lnTo>
                        <a:pt x="64" y="475"/>
                      </a:lnTo>
                      <a:lnTo>
                        <a:pt x="57" y="482"/>
                      </a:lnTo>
                      <a:lnTo>
                        <a:pt x="57" y="475"/>
                      </a:lnTo>
                      <a:lnTo>
                        <a:pt x="49" y="475"/>
                      </a:lnTo>
                      <a:lnTo>
                        <a:pt x="42" y="468"/>
                      </a:lnTo>
                      <a:lnTo>
                        <a:pt x="49" y="461"/>
                      </a:lnTo>
                      <a:lnTo>
                        <a:pt x="42" y="446"/>
                      </a:lnTo>
                      <a:lnTo>
                        <a:pt x="64" y="439"/>
                      </a:lnTo>
                      <a:lnTo>
                        <a:pt x="57" y="432"/>
                      </a:lnTo>
                      <a:lnTo>
                        <a:pt x="49" y="432"/>
                      </a:lnTo>
                      <a:lnTo>
                        <a:pt x="35" y="425"/>
                      </a:lnTo>
                      <a:lnTo>
                        <a:pt x="42" y="425"/>
                      </a:lnTo>
                      <a:lnTo>
                        <a:pt x="57" y="418"/>
                      </a:lnTo>
                      <a:lnTo>
                        <a:pt x="49" y="411"/>
                      </a:lnTo>
                      <a:lnTo>
                        <a:pt x="49" y="397"/>
                      </a:lnTo>
                      <a:lnTo>
                        <a:pt x="49" y="39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0" name="Freeform 8">
                  <a:extLst>
                    <a:ext uri="{FF2B5EF4-FFF2-40B4-BE49-F238E27FC236}">
                      <a16:creationId xmlns:a16="http://schemas.microsoft.com/office/drawing/2014/main" id="{45CF99E6-91A8-4FDC-886E-14CAD2A59D0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954588" y="2371725"/>
                  <a:ext cx="958850" cy="962025"/>
                </a:xfrm>
                <a:custGeom>
                  <a:avLst/>
                  <a:gdLst>
                    <a:gd name="T0" fmla="*/ 2147483647 w 695"/>
                    <a:gd name="T1" fmla="*/ 2147483647 h 801"/>
                    <a:gd name="T2" fmla="*/ 2147483647 w 695"/>
                    <a:gd name="T3" fmla="*/ 2147483647 h 801"/>
                    <a:gd name="T4" fmla="*/ 2147483647 w 695"/>
                    <a:gd name="T5" fmla="*/ 2147483647 h 801"/>
                    <a:gd name="T6" fmla="*/ 2147483647 w 695"/>
                    <a:gd name="T7" fmla="*/ 2147483647 h 801"/>
                    <a:gd name="T8" fmla="*/ 2147483647 w 695"/>
                    <a:gd name="T9" fmla="*/ 2147483647 h 801"/>
                    <a:gd name="T10" fmla="*/ 2147483647 w 695"/>
                    <a:gd name="T11" fmla="*/ 2147483647 h 801"/>
                    <a:gd name="T12" fmla="*/ 2147483647 w 695"/>
                    <a:gd name="T13" fmla="*/ 2147483647 h 801"/>
                    <a:gd name="T14" fmla="*/ 2147483647 w 695"/>
                    <a:gd name="T15" fmla="*/ 2147483647 h 801"/>
                    <a:gd name="T16" fmla="*/ 2147483647 w 695"/>
                    <a:gd name="T17" fmla="*/ 2147483647 h 801"/>
                    <a:gd name="T18" fmla="*/ 2147483647 w 695"/>
                    <a:gd name="T19" fmla="*/ 2147483647 h 801"/>
                    <a:gd name="T20" fmla="*/ 2147483647 w 695"/>
                    <a:gd name="T21" fmla="*/ 2147483647 h 801"/>
                    <a:gd name="T22" fmla="*/ 2147483647 w 695"/>
                    <a:gd name="T23" fmla="*/ 2147483647 h 801"/>
                    <a:gd name="T24" fmla="*/ 2147483647 w 695"/>
                    <a:gd name="T25" fmla="*/ 2147483647 h 801"/>
                    <a:gd name="T26" fmla="*/ 2147483647 w 695"/>
                    <a:gd name="T27" fmla="*/ 2147483647 h 801"/>
                    <a:gd name="T28" fmla="*/ 2147483647 w 695"/>
                    <a:gd name="T29" fmla="*/ 2147483647 h 801"/>
                    <a:gd name="T30" fmla="*/ 2147483647 w 695"/>
                    <a:gd name="T31" fmla="*/ 2147483647 h 801"/>
                    <a:gd name="T32" fmla="*/ 2147483647 w 695"/>
                    <a:gd name="T33" fmla="*/ 2147483647 h 801"/>
                    <a:gd name="T34" fmla="*/ 2147483647 w 695"/>
                    <a:gd name="T35" fmla="*/ 2147483647 h 801"/>
                    <a:gd name="T36" fmla="*/ 2147483647 w 695"/>
                    <a:gd name="T37" fmla="*/ 2147483647 h 801"/>
                    <a:gd name="T38" fmla="*/ 2147483647 w 695"/>
                    <a:gd name="T39" fmla="*/ 2147483647 h 801"/>
                    <a:gd name="T40" fmla="*/ 2147483647 w 695"/>
                    <a:gd name="T41" fmla="*/ 2147483647 h 801"/>
                    <a:gd name="T42" fmla="*/ 2147483647 w 695"/>
                    <a:gd name="T43" fmla="*/ 0 h 801"/>
                    <a:gd name="T44" fmla="*/ 2147483647 w 695"/>
                    <a:gd name="T45" fmla="*/ 2147483647 h 801"/>
                    <a:gd name="T46" fmla="*/ 2147483647 w 695"/>
                    <a:gd name="T47" fmla="*/ 2147483647 h 801"/>
                    <a:gd name="T48" fmla="*/ 2147483647 w 695"/>
                    <a:gd name="T49" fmla="*/ 2147483647 h 801"/>
                    <a:gd name="T50" fmla="*/ 2147483647 w 695"/>
                    <a:gd name="T51" fmla="*/ 2147483647 h 801"/>
                    <a:gd name="T52" fmla="*/ 2147483647 w 695"/>
                    <a:gd name="T53" fmla="*/ 2147483647 h 801"/>
                    <a:gd name="T54" fmla="*/ 2147483647 w 695"/>
                    <a:gd name="T55" fmla="*/ 2147483647 h 801"/>
                    <a:gd name="T56" fmla="*/ 2147483647 w 695"/>
                    <a:gd name="T57" fmla="*/ 2147483647 h 801"/>
                    <a:gd name="T58" fmla="*/ 2147483647 w 695"/>
                    <a:gd name="T59" fmla="*/ 2147483647 h 801"/>
                    <a:gd name="T60" fmla="*/ 2147483647 w 695"/>
                    <a:gd name="T61" fmla="*/ 2147483647 h 801"/>
                    <a:gd name="T62" fmla="*/ 2147483647 w 695"/>
                    <a:gd name="T63" fmla="*/ 2147483647 h 801"/>
                    <a:gd name="T64" fmla="*/ 2147483647 w 695"/>
                    <a:gd name="T65" fmla="*/ 2147483647 h 801"/>
                    <a:gd name="T66" fmla="*/ 2147483647 w 695"/>
                    <a:gd name="T67" fmla="*/ 2147483647 h 801"/>
                    <a:gd name="T68" fmla="*/ 2147483647 w 695"/>
                    <a:gd name="T69" fmla="*/ 2147483647 h 801"/>
                    <a:gd name="T70" fmla="*/ 2147483647 w 695"/>
                    <a:gd name="T71" fmla="*/ 2147483647 h 801"/>
                    <a:gd name="T72" fmla="*/ 2147483647 w 695"/>
                    <a:gd name="T73" fmla="*/ 2147483647 h 801"/>
                    <a:gd name="T74" fmla="*/ 2147483647 w 695"/>
                    <a:gd name="T75" fmla="*/ 2147483647 h 801"/>
                    <a:gd name="T76" fmla="*/ 2147483647 w 695"/>
                    <a:gd name="T77" fmla="*/ 2147483647 h 801"/>
                    <a:gd name="T78" fmla="*/ 2147483647 w 695"/>
                    <a:gd name="T79" fmla="*/ 2147483647 h 801"/>
                    <a:gd name="T80" fmla="*/ 2147483647 w 695"/>
                    <a:gd name="T81" fmla="*/ 2147483647 h 801"/>
                    <a:gd name="T82" fmla="*/ 2147483647 w 695"/>
                    <a:gd name="T83" fmla="*/ 2147483647 h 801"/>
                    <a:gd name="T84" fmla="*/ 2147483647 w 695"/>
                    <a:gd name="T85" fmla="*/ 2147483647 h 801"/>
                    <a:gd name="T86" fmla="*/ 2147483647 w 695"/>
                    <a:gd name="T87" fmla="*/ 2147483647 h 801"/>
                    <a:gd name="T88" fmla="*/ 2147483647 w 695"/>
                    <a:gd name="T89" fmla="*/ 2147483647 h 801"/>
                    <a:gd name="T90" fmla="*/ 2147483647 w 695"/>
                    <a:gd name="T91" fmla="*/ 2147483647 h 801"/>
                    <a:gd name="T92" fmla="*/ 2147483647 w 695"/>
                    <a:gd name="T93" fmla="*/ 2147483647 h 801"/>
                    <a:gd name="T94" fmla="*/ 2147483647 w 695"/>
                    <a:gd name="T95" fmla="*/ 2147483647 h 801"/>
                    <a:gd name="T96" fmla="*/ 2147483647 w 695"/>
                    <a:gd name="T97" fmla="*/ 2147483647 h 801"/>
                    <a:gd name="T98" fmla="*/ 2147483647 w 695"/>
                    <a:gd name="T99" fmla="*/ 2147483647 h 801"/>
                    <a:gd name="T100" fmla="*/ 2147483647 w 695"/>
                    <a:gd name="T101" fmla="*/ 2147483647 h 801"/>
                    <a:gd name="T102" fmla="*/ 2147483647 w 695"/>
                    <a:gd name="T103" fmla="*/ 2147483647 h 801"/>
                    <a:gd name="T104" fmla="*/ 2147483647 w 695"/>
                    <a:gd name="T105" fmla="*/ 2147483647 h 801"/>
                    <a:gd name="T106" fmla="*/ 2147483647 w 695"/>
                    <a:gd name="T107" fmla="*/ 2147483647 h 801"/>
                    <a:gd name="T108" fmla="*/ 2147483647 w 695"/>
                    <a:gd name="T109" fmla="*/ 2147483647 h 801"/>
                    <a:gd name="T110" fmla="*/ 2147483647 w 695"/>
                    <a:gd name="T111" fmla="*/ 2147483647 h 801"/>
                    <a:gd name="T112" fmla="*/ 2147483647 w 695"/>
                    <a:gd name="T113" fmla="*/ 2147483647 h 801"/>
                    <a:gd name="T114" fmla="*/ 2147483647 w 695"/>
                    <a:gd name="T115" fmla="*/ 2147483647 h 801"/>
                    <a:gd name="T116" fmla="*/ 2147483647 w 695"/>
                    <a:gd name="T117" fmla="*/ 2147483647 h 801"/>
                    <a:gd name="T118" fmla="*/ 2147483647 w 695"/>
                    <a:gd name="T119" fmla="*/ 2147483647 h 801"/>
                    <a:gd name="T120" fmla="*/ 2147483647 w 695"/>
                    <a:gd name="T121" fmla="*/ 2147483647 h 801"/>
                    <a:gd name="T122" fmla="*/ 2147483647 w 695"/>
                    <a:gd name="T123" fmla="*/ 2147483647 h 801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695"/>
                    <a:gd name="T187" fmla="*/ 0 h 801"/>
                    <a:gd name="T188" fmla="*/ 695 w 695"/>
                    <a:gd name="T189" fmla="*/ 801 h 801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695" h="801">
                      <a:moveTo>
                        <a:pt x="15" y="624"/>
                      </a:moveTo>
                      <a:lnTo>
                        <a:pt x="22" y="617"/>
                      </a:lnTo>
                      <a:lnTo>
                        <a:pt x="22" y="610"/>
                      </a:lnTo>
                      <a:lnTo>
                        <a:pt x="29" y="603"/>
                      </a:lnTo>
                      <a:lnTo>
                        <a:pt x="29" y="596"/>
                      </a:lnTo>
                      <a:lnTo>
                        <a:pt x="36" y="596"/>
                      </a:lnTo>
                      <a:lnTo>
                        <a:pt x="43" y="596"/>
                      </a:lnTo>
                      <a:lnTo>
                        <a:pt x="57" y="581"/>
                      </a:lnTo>
                      <a:lnTo>
                        <a:pt x="57" y="574"/>
                      </a:lnTo>
                      <a:lnTo>
                        <a:pt x="64" y="574"/>
                      </a:lnTo>
                      <a:lnTo>
                        <a:pt x="78" y="553"/>
                      </a:lnTo>
                      <a:lnTo>
                        <a:pt x="85" y="553"/>
                      </a:lnTo>
                      <a:lnTo>
                        <a:pt x="85" y="546"/>
                      </a:lnTo>
                      <a:lnTo>
                        <a:pt x="85" y="532"/>
                      </a:lnTo>
                      <a:lnTo>
                        <a:pt x="85" y="525"/>
                      </a:lnTo>
                      <a:lnTo>
                        <a:pt x="85" y="518"/>
                      </a:lnTo>
                      <a:lnTo>
                        <a:pt x="93" y="503"/>
                      </a:lnTo>
                      <a:lnTo>
                        <a:pt x="93" y="496"/>
                      </a:lnTo>
                      <a:lnTo>
                        <a:pt x="100" y="489"/>
                      </a:lnTo>
                      <a:lnTo>
                        <a:pt x="100" y="482"/>
                      </a:lnTo>
                      <a:lnTo>
                        <a:pt x="93" y="468"/>
                      </a:lnTo>
                      <a:lnTo>
                        <a:pt x="100" y="461"/>
                      </a:lnTo>
                      <a:lnTo>
                        <a:pt x="107" y="461"/>
                      </a:lnTo>
                      <a:lnTo>
                        <a:pt x="114" y="454"/>
                      </a:lnTo>
                      <a:lnTo>
                        <a:pt x="121" y="447"/>
                      </a:lnTo>
                      <a:lnTo>
                        <a:pt x="128" y="440"/>
                      </a:lnTo>
                      <a:lnTo>
                        <a:pt x="128" y="433"/>
                      </a:lnTo>
                      <a:lnTo>
                        <a:pt x="128" y="418"/>
                      </a:lnTo>
                      <a:lnTo>
                        <a:pt x="135" y="418"/>
                      </a:lnTo>
                      <a:lnTo>
                        <a:pt x="135" y="411"/>
                      </a:lnTo>
                      <a:lnTo>
                        <a:pt x="142" y="404"/>
                      </a:lnTo>
                      <a:lnTo>
                        <a:pt x="135" y="397"/>
                      </a:lnTo>
                      <a:lnTo>
                        <a:pt x="142" y="390"/>
                      </a:lnTo>
                      <a:lnTo>
                        <a:pt x="142" y="383"/>
                      </a:lnTo>
                      <a:lnTo>
                        <a:pt x="149" y="376"/>
                      </a:lnTo>
                      <a:lnTo>
                        <a:pt x="163" y="376"/>
                      </a:lnTo>
                      <a:lnTo>
                        <a:pt x="170" y="376"/>
                      </a:lnTo>
                      <a:lnTo>
                        <a:pt x="178" y="376"/>
                      </a:lnTo>
                      <a:lnTo>
                        <a:pt x="185" y="376"/>
                      </a:lnTo>
                      <a:lnTo>
                        <a:pt x="206" y="362"/>
                      </a:lnTo>
                      <a:lnTo>
                        <a:pt x="220" y="362"/>
                      </a:lnTo>
                      <a:lnTo>
                        <a:pt x="227" y="355"/>
                      </a:lnTo>
                      <a:lnTo>
                        <a:pt x="234" y="355"/>
                      </a:lnTo>
                      <a:lnTo>
                        <a:pt x="234" y="348"/>
                      </a:lnTo>
                      <a:lnTo>
                        <a:pt x="234" y="340"/>
                      </a:lnTo>
                      <a:lnTo>
                        <a:pt x="241" y="333"/>
                      </a:lnTo>
                      <a:lnTo>
                        <a:pt x="248" y="333"/>
                      </a:lnTo>
                      <a:lnTo>
                        <a:pt x="255" y="333"/>
                      </a:lnTo>
                      <a:lnTo>
                        <a:pt x="263" y="326"/>
                      </a:lnTo>
                      <a:lnTo>
                        <a:pt x="270" y="333"/>
                      </a:lnTo>
                      <a:lnTo>
                        <a:pt x="270" y="326"/>
                      </a:lnTo>
                      <a:lnTo>
                        <a:pt x="270" y="333"/>
                      </a:lnTo>
                      <a:lnTo>
                        <a:pt x="277" y="333"/>
                      </a:lnTo>
                      <a:lnTo>
                        <a:pt x="277" y="326"/>
                      </a:lnTo>
                      <a:lnTo>
                        <a:pt x="277" y="319"/>
                      </a:lnTo>
                      <a:lnTo>
                        <a:pt x="291" y="319"/>
                      </a:lnTo>
                      <a:lnTo>
                        <a:pt x="298" y="312"/>
                      </a:lnTo>
                      <a:lnTo>
                        <a:pt x="298" y="305"/>
                      </a:lnTo>
                      <a:lnTo>
                        <a:pt x="298" y="298"/>
                      </a:lnTo>
                      <a:lnTo>
                        <a:pt x="291" y="291"/>
                      </a:lnTo>
                      <a:lnTo>
                        <a:pt x="298" y="284"/>
                      </a:lnTo>
                      <a:lnTo>
                        <a:pt x="291" y="284"/>
                      </a:lnTo>
                      <a:lnTo>
                        <a:pt x="284" y="270"/>
                      </a:lnTo>
                      <a:lnTo>
                        <a:pt x="291" y="270"/>
                      </a:lnTo>
                      <a:lnTo>
                        <a:pt x="298" y="263"/>
                      </a:lnTo>
                      <a:lnTo>
                        <a:pt x="298" y="255"/>
                      </a:lnTo>
                      <a:lnTo>
                        <a:pt x="291" y="241"/>
                      </a:lnTo>
                      <a:lnTo>
                        <a:pt x="305" y="234"/>
                      </a:lnTo>
                      <a:lnTo>
                        <a:pt x="312" y="234"/>
                      </a:lnTo>
                      <a:lnTo>
                        <a:pt x="326" y="234"/>
                      </a:lnTo>
                      <a:lnTo>
                        <a:pt x="333" y="227"/>
                      </a:lnTo>
                      <a:lnTo>
                        <a:pt x="326" y="227"/>
                      </a:lnTo>
                      <a:lnTo>
                        <a:pt x="333" y="220"/>
                      </a:lnTo>
                      <a:lnTo>
                        <a:pt x="326" y="220"/>
                      </a:lnTo>
                      <a:lnTo>
                        <a:pt x="326" y="213"/>
                      </a:lnTo>
                      <a:lnTo>
                        <a:pt x="333" y="213"/>
                      </a:lnTo>
                      <a:lnTo>
                        <a:pt x="341" y="213"/>
                      </a:lnTo>
                      <a:lnTo>
                        <a:pt x="348" y="213"/>
                      </a:lnTo>
                      <a:lnTo>
                        <a:pt x="355" y="213"/>
                      </a:lnTo>
                      <a:lnTo>
                        <a:pt x="362" y="213"/>
                      </a:lnTo>
                      <a:lnTo>
                        <a:pt x="369" y="213"/>
                      </a:lnTo>
                      <a:lnTo>
                        <a:pt x="376" y="206"/>
                      </a:lnTo>
                      <a:lnTo>
                        <a:pt x="383" y="206"/>
                      </a:lnTo>
                      <a:lnTo>
                        <a:pt x="390" y="206"/>
                      </a:lnTo>
                      <a:lnTo>
                        <a:pt x="397" y="206"/>
                      </a:lnTo>
                      <a:lnTo>
                        <a:pt x="404" y="192"/>
                      </a:lnTo>
                      <a:lnTo>
                        <a:pt x="404" y="185"/>
                      </a:lnTo>
                      <a:lnTo>
                        <a:pt x="411" y="185"/>
                      </a:lnTo>
                      <a:lnTo>
                        <a:pt x="447" y="156"/>
                      </a:lnTo>
                      <a:lnTo>
                        <a:pt x="454" y="163"/>
                      </a:lnTo>
                      <a:lnTo>
                        <a:pt x="461" y="163"/>
                      </a:lnTo>
                      <a:lnTo>
                        <a:pt x="461" y="156"/>
                      </a:lnTo>
                      <a:lnTo>
                        <a:pt x="468" y="156"/>
                      </a:lnTo>
                      <a:lnTo>
                        <a:pt x="468" y="163"/>
                      </a:lnTo>
                      <a:lnTo>
                        <a:pt x="475" y="163"/>
                      </a:lnTo>
                      <a:lnTo>
                        <a:pt x="482" y="156"/>
                      </a:lnTo>
                      <a:lnTo>
                        <a:pt x="489" y="156"/>
                      </a:lnTo>
                      <a:lnTo>
                        <a:pt x="496" y="156"/>
                      </a:lnTo>
                      <a:lnTo>
                        <a:pt x="496" y="149"/>
                      </a:lnTo>
                      <a:lnTo>
                        <a:pt x="489" y="149"/>
                      </a:lnTo>
                      <a:lnTo>
                        <a:pt x="489" y="142"/>
                      </a:lnTo>
                      <a:lnTo>
                        <a:pt x="504" y="135"/>
                      </a:lnTo>
                      <a:lnTo>
                        <a:pt x="496" y="135"/>
                      </a:lnTo>
                      <a:lnTo>
                        <a:pt x="496" y="128"/>
                      </a:lnTo>
                      <a:lnTo>
                        <a:pt x="496" y="121"/>
                      </a:lnTo>
                      <a:lnTo>
                        <a:pt x="504" y="121"/>
                      </a:lnTo>
                      <a:lnTo>
                        <a:pt x="504" y="114"/>
                      </a:lnTo>
                      <a:lnTo>
                        <a:pt x="511" y="107"/>
                      </a:lnTo>
                      <a:lnTo>
                        <a:pt x="518" y="107"/>
                      </a:lnTo>
                      <a:lnTo>
                        <a:pt x="532" y="100"/>
                      </a:lnTo>
                      <a:lnTo>
                        <a:pt x="539" y="100"/>
                      </a:lnTo>
                      <a:lnTo>
                        <a:pt x="546" y="100"/>
                      </a:lnTo>
                      <a:lnTo>
                        <a:pt x="553" y="100"/>
                      </a:lnTo>
                      <a:lnTo>
                        <a:pt x="574" y="78"/>
                      </a:lnTo>
                      <a:lnTo>
                        <a:pt x="574" y="71"/>
                      </a:lnTo>
                      <a:lnTo>
                        <a:pt x="567" y="71"/>
                      </a:lnTo>
                      <a:lnTo>
                        <a:pt x="567" y="64"/>
                      </a:lnTo>
                      <a:lnTo>
                        <a:pt x="560" y="57"/>
                      </a:lnTo>
                      <a:lnTo>
                        <a:pt x="560" y="43"/>
                      </a:lnTo>
                      <a:lnTo>
                        <a:pt x="567" y="36"/>
                      </a:lnTo>
                      <a:lnTo>
                        <a:pt x="574" y="36"/>
                      </a:lnTo>
                      <a:lnTo>
                        <a:pt x="581" y="29"/>
                      </a:lnTo>
                      <a:lnTo>
                        <a:pt x="589" y="36"/>
                      </a:lnTo>
                      <a:lnTo>
                        <a:pt x="603" y="29"/>
                      </a:lnTo>
                      <a:lnTo>
                        <a:pt x="610" y="29"/>
                      </a:lnTo>
                      <a:lnTo>
                        <a:pt x="617" y="29"/>
                      </a:lnTo>
                      <a:lnTo>
                        <a:pt x="624" y="22"/>
                      </a:lnTo>
                      <a:lnTo>
                        <a:pt x="631" y="15"/>
                      </a:lnTo>
                      <a:lnTo>
                        <a:pt x="638" y="15"/>
                      </a:lnTo>
                      <a:lnTo>
                        <a:pt x="652" y="15"/>
                      </a:lnTo>
                      <a:lnTo>
                        <a:pt x="667" y="7"/>
                      </a:lnTo>
                      <a:lnTo>
                        <a:pt x="674" y="0"/>
                      </a:lnTo>
                      <a:lnTo>
                        <a:pt x="688" y="0"/>
                      </a:lnTo>
                      <a:lnTo>
                        <a:pt x="695" y="7"/>
                      </a:lnTo>
                      <a:lnTo>
                        <a:pt x="688" y="7"/>
                      </a:lnTo>
                      <a:lnTo>
                        <a:pt x="681" y="15"/>
                      </a:lnTo>
                      <a:lnTo>
                        <a:pt x="681" y="7"/>
                      </a:lnTo>
                      <a:lnTo>
                        <a:pt x="681" y="15"/>
                      </a:lnTo>
                      <a:lnTo>
                        <a:pt x="674" y="15"/>
                      </a:lnTo>
                      <a:lnTo>
                        <a:pt x="667" y="22"/>
                      </a:lnTo>
                      <a:lnTo>
                        <a:pt x="659" y="22"/>
                      </a:lnTo>
                      <a:lnTo>
                        <a:pt x="652" y="22"/>
                      </a:lnTo>
                      <a:lnTo>
                        <a:pt x="645" y="29"/>
                      </a:lnTo>
                      <a:lnTo>
                        <a:pt x="645" y="36"/>
                      </a:lnTo>
                      <a:lnTo>
                        <a:pt x="645" y="43"/>
                      </a:lnTo>
                      <a:lnTo>
                        <a:pt x="638" y="43"/>
                      </a:lnTo>
                      <a:lnTo>
                        <a:pt x="638" y="50"/>
                      </a:lnTo>
                      <a:lnTo>
                        <a:pt x="631" y="43"/>
                      </a:lnTo>
                      <a:lnTo>
                        <a:pt x="631" y="50"/>
                      </a:lnTo>
                      <a:lnTo>
                        <a:pt x="631" y="57"/>
                      </a:lnTo>
                      <a:lnTo>
                        <a:pt x="624" y="57"/>
                      </a:lnTo>
                      <a:lnTo>
                        <a:pt x="617" y="64"/>
                      </a:lnTo>
                      <a:lnTo>
                        <a:pt x="610" y="71"/>
                      </a:lnTo>
                      <a:lnTo>
                        <a:pt x="610" y="78"/>
                      </a:lnTo>
                      <a:lnTo>
                        <a:pt x="610" y="85"/>
                      </a:lnTo>
                      <a:lnTo>
                        <a:pt x="603" y="92"/>
                      </a:lnTo>
                      <a:lnTo>
                        <a:pt x="596" y="100"/>
                      </a:lnTo>
                      <a:lnTo>
                        <a:pt x="589" y="100"/>
                      </a:lnTo>
                      <a:lnTo>
                        <a:pt x="581" y="107"/>
                      </a:lnTo>
                      <a:lnTo>
                        <a:pt x="581" y="114"/>
                      </a:lnTo>
                      <a:lnTo>
                        <a:pt x="574" y="121"/>
                      </a:lnTo>
                      <a:lnTo>
                        <a:pt x="560" y="135"/>
                      </a:lnTo>
                      <a:lnTo>
                        <a:pt x="546" y="177"/>
                      </a:lnTo>
                      <a:lnTo>
                        <a:pt x="539" y="206"/>
                      </a:lnTo>
                      <a:lnTo>
                        <a:pt x="539" y="234"/>
                      </a:lnTo>
                      <a:lnTo>
                        <a:pt x="539" y="255"/>
                      </a:lnTo>
                      <a:lnTo>
                        <a:pt x="539" y="284"/>
                      </a:lnTo>
                      <a:lnTo>
                        <a:pt x="546" y="305"/>
                      </a:lnTo>
                      <a:lnTo>
                        <a:pt x="560" y="326"/>
                      </a:lnTo>
                      <a:lnTo>
                        <a:pt x="560" y="355"/>
                      </a:lnTo>
                      <a:lnTo>
                        <a:pt x="560" y="383"/>
                      </a:lnTo>
                      <a:lnTo>
                        <a:pt x="574" y="425"/>
                      </a:lnTo>
                      <a:lnTo>
                        <a:pt x="589" y="447"/>
                      </a:lnTo>
                      <a:lnTo>
                        <a:pt x="596" y="447"/>
                      </a:lnTo>
                      <a:lnTo>
                        <a:pt x="603" y="454"/>
                      </a:lnTo>
                      <a:lnTo>
                        <a:pt x="610" y="454"/>
                      </a:lnTo>
                      <a:lnTo>
                        <a:pt x="610" y="461"/>
                      </a:lnTo>
                      <a:lnTo>
                        <a:pt x="603" y="461"/>
                      </a:lnTo>
                      <a:lnTo>
                        <a:pt x="596" y="461"/>
                      </a:lnTo>
                      <a:lnTo>
                        <a:pt x="603" y="461"/>
                      </a:lnTo>
                      <a:lnTo>
                        <a:pt x="603" y="454"/>
                      </a:lnTo>
                      <a:lnTo>
                        <a:pt x="596" y="461"/>
                      </a:lnTo>
                      <a:lnTo>
                        <a:pt x="596" y="454"/>
                      </a:lnTo>
                      <a:lnTo>
                        <a:pt x="589" y="454"/>
                      </a:lnTo>
                      <a:lnTo>
                        <a:pt x="581" y="454"/>
                      </a:lnTo>
                      <a:lnTo>
                        <a:pt x="581" y="461"/>
                      </a:lnTo>
                      <a:lnTo>
                        <a:pt x="589" y="461"/>
                      </a:lnTo>
                      <a:lnTo>
                        <a:pt x="581" y="468"/>
                      </a:lnTo>
                      <a:lnTo>
                        <a:pt x="589" y="468"/>
                      </a:lnTo>
                      <a:lnTo>
                        <a:pt x="589" y="461"/>
                      </a:lnTo>
                      <a:lnTo>
                        <a:pt x="596" y="461"/>
                      </a:lnTo>
                      <a:lnTo>
                        <a:pt x="596" y="468"/>
                      </a:lnTo>
                      <a:lnTo>
                        <a:pt x="589" y="468"/>
                      </a:lnTo>
                      <a:lnTo>
                        <a:pt x="589" y="475"/>
                      </a:lnTo>
                      <a:lnTo>
                        <a:pt x="596" y="475"/>
                      </a:lnTo>
                      <a:lnTo>
                        <a:pt x="589" y="475"/>
                      </a:lnTo>
                      <a:lnTo>
                        <a:pt x="596" y="475"/>
                      </a:lnTo>
                      <a:lnTo>
                        <a:pt x="596" y="482"/>
                      </a:lnTo>
                      <a:lnTo>
                        <a:pt x="589" y="482"/>
                      </a:lnTo>
                      <a:lnTo>
                        <a:pt x="596" y="482"/>
                      </a:lnTo>
                      <a:lnTo>
                        <a:pt x="596" y="489"/>
                      </a:lnTo>
                      <a:lnTo>
                        <a:pt x="596" y="482"/>
                      </a:lnTo>
                      <a:lnTo>
                        <a:pt x="596" y="475"/>
                      </a:lnTo>
                      <a:lnTo>
                        <a:pt x="596" y="468"/>
                      </a:lnTo>
                      <a:lnTo>
                        <a:pt x="596" y="475"/>
                      </a:lnTo>
                      <a:lnTo>
                        <a:pt x="603" y="475"/>
                      </a:lnTo>
                      <a:lnTo>
                        <a:pt x="603" y="468"/>
                      </a:lnTo>
                      <a:lnTo>
                        <a:pt x="603" y="475"/>
                      </a:lnTo>
                      <a:lnTo>
                        <a:pt x="596" y="475"/>
                      </a:lnTo>
                      <a:lnTo>
                        <a:pt x="603" y="482"/>
                      </a:lnTo>
                      <a:lnTo>
                        <a:pt x="603" y="489"/>
                      </a:lnTo>
                      <a:lnTo>
                        <a:pt x="596" y="482"/>
                      </a:lnTo>
                      <a:lnTo>
                        <a:pt x="596" y="489"/>
                      </a:lnTo>
                      <a:lnTo>
                        <a:pt x="596" y="518"/>
                      </a:lnTo>
                      <a:lnTo>
                        <a:pt x="596" y="525"/>
                      </a:lnTo>
                      <a:lnTo>
                        <a:pt x="596" y="539"/>
                      </a:lnTo>
                      <a:lnTo>
                        <a:pt x="596" y="546"/>
                      </a:lnTo>
                      <a:lnTo>
                        <a:pt x="589" y="546"/>
                      </a:lnTo>
                      <a:lnTo>
                        <a:pt x="574" y="546"/>
                      </a:lnTo>
                      <a:lnTo>
                        <a:pt x="567" y="553"/>
                      </a:lnTo>
                      <a:lnTo>
                        <a:pt x="560" y="553"/>
                      </a:lnTo>
                      <a:lnTo>
                        <a:pt x="560" y="560"/>
                      </a:lnTo>
                      <a:lnTo>
                        <a:pt x="560" y="574"/>
                      </a:lnTo>
                      <a:lnTo>
                        <a:pt x="560" y="581"/>
                      </a:lnTo>
                      <a:lnTo>
                        <a:pt x="567" y="581"/>
                      </a:lnTo>
                      <a:lnTo>
                        <a:pt x="574" y="581"/>
                      </a:lnTo>
                      <a:lnTo>
                        <a:pt x="574" y="588"/>
                      </a:lnTo>
                      <a:lnTo>
                        <a:pt x="574" y="596"/>
                      </a:lnTo>
                      <a:lnTo>
                        <a:pt x="581" y="596"/>
                      </a:lnTo>
                      <a:lnTo>
                        <a:pt x="589" y="596"/>
                      </a:lnTo>
                      <a:lnTo>
                        <a:pt x="589" y="603"/>
                      </a:lnTo>
                      <a:lnTo>
                        <a:pt x="581" y="603"/>
                      </a:lnTo>
                      <a:lnTo>
                        <a:pt x="574" y="603"/>
                      </a:lnTo>
                      <a:lnTo>
                        <a:pt x="567" y="603"/>
                      </a:lnTo>
                      <a:lnTo>
                        <a:pt x="553" y="617"/>
                      </a:lnTo>
                      <a:lnTo>
                        <a:pt x="539" y="624"/>
                      </a:lnTo>
                      <a:lnTo>
                        <a:pt x="539" y="631"/>
                      </a:lnTo>
                      <a:lnTo>
                        <a:pt x="539" y="638"/>
                      </a:lnTo>
                      <a:lnTo>
                        <a:pt x="532" y="645"/>
                      </a:lnTo>
                      <a:lnTo>
                        <a:pt x="518" y="652"/>
                      </a:lnTo>
                      <a:lnTo>
                        <a:pt x="518" y="659"/>
                      </a:lnTo>
                      <a:lnTo>
                        <a:pt x="511" y="688"/>
                      </a:lnTo>
                      <a:lnTo>
                        <a:pt x="504" y="723"/>
                      </a:lnTo>
                      <a:lnTo>
                        <a:pt x="489" y="773"/>
                      </a:lnTo>
                      <a:lnTo>
                        <a:pt x="489" y="794"/>
                      </a:lnTo>
                      <a:lnTo>
                        <a:pt x="489" y="801"/>
                      </a:lnTo>
                      <a:lnTo>
                        <a:pt x="482" y="794"/>
                      </a:lnTo>
                      <a:lnTo>
                        <a:pt x="475" y="794"/>
                      </a:lnTo>
                      <a:lnTo>
                        <a:pt x="461" y="787"/>
                      </a:lnTo>
                      <a:lnTo>
                        <a:pt x="447" y="787"/>
                      </a:lnTo>
                      <a:lnTo>
                        <a:pt x="426" y="780"/>
                      </a:lnTo>
                      <a:lnTo>
                        <a:pt x="411" y="773"/>
                      </a:lnTo>
                      <a:lnTo>
                        <a:pt x="397" y="773"/>
                      </a:lnTo>
                      <a:lnTo>
                        <a:pt x="397" y="766"/>
                      </a:lnTo>
                      <a:lnTo>
                        <a:pt x="383" y="773"/>
                      </a:lnTo>
                      <a:lnTo>
                        <a:pt x="383" y="766"/>
                      </a:lnTo>
                      <a:lnTo>
                        <a:pt x="376" y="766"/>
                      </a:lnTo>
                      <a:lnTo>
                        <a:pt x="369" y="751"/>
                      </a:lnTo>
                      <a:lnTo>
                        <a:pt x="362" y="751"/>
                      </a:lnTo>
                      <a:lnTo>
                        <a:pt x="362" y="744"/>
                      </a:lnTo>
                      <a:lnTo>
                        <a:pt x="355" y="744"/>
                      </a:lnTo>
                      <a:lnTo>
                        <a:pt x="355" y="751"/>
                      </a:lnTo>
                      <a:lnTo>
                        <a:pt x="362" y="759"/>
                      </a:lnTo>
                      <a:lnTo>
                        <a:pt x="355" y="751"/>
                      </a:lnTo>
                      <a:lnTo>
                        <a:pt x="348" y="744"/>
                      </a:lnTo>
                      <a:lnTo>
                        <a:pt x="341" y="737"/>
                      </a:lnTo>
                      <a:lnTo>
                        <a:pt x="341" y="730"/>
                      </a:lnTo>
                      <a:lnTo>
                        <a:pt x="333" y="730"/>
                      </a:lnTo>
                      <a:lnTo>
                        <a:pt x="326" y="737"/>
                      </a:lnTo>
                      <a:lnTo>
                        <a:pt x="326" y="744"/>
                      </a:lnTo>
                      <a:lnTo>
                        <a:pt x="333" y="751"/>
                      </a:lnTo>
                      <a:lnTo>
                        <a:pt x="333" y="759"/>
                      </a:lnTo>
                      <a:lnTo>
                        <a:pt x="341" y="759"/>
                      </a:lnTo>
                      <a:lnTo>
                        <a:pt x="341" y="766"/>
                      </a:lnTo>
                      <a:lnTo>
                        <a:pt x="341" y="773"/>
                      </a:lnTo>
                      <a:lnTo>
                        <a:pt x="333" y="773"/>
                      </a:lnTo>
                      <a:lnTo>
                        <a:pt x="333" y="766"/>
                      </a:lnTo>
                      <a:lnTo>
                        <a:pt x="326" y="766"/>
                      </a:lnTo>
                      <a:lnTo>
                        <a:pt x="326" y="759"/>
                      </a:lnTo>
                      <a:lnTo>
                        <a:pt x="326" y="766"/>
                      </a:lnTo>
                      <a:lnTo>
                        <a:pt x="326" y="773"/>
                      </a:lnTo>
                      <a:lnTo>
                        <a:pt x="312" y="773"/>
                      </a:lnTo>
                      <a:lnTo>
                        <a:pt x="312" y="780"/>
                      </a:lnTo>
                      <a:lnTo>
                        <a:pt x="305" y="773"/>
                      </a:lnTo>
                      <a:lnTo>
                        <a:pt x="298" y="780"/>
                      </a:lnTo>
                      <a:lnTo>
                        <a:pt x="305" y="787"/>
                      </a:lnTo>
                      <a:lnTo>
                        <a:pt x="305" y="794"/>
                      </a:lnTo>
                      <a:lnTo>
                        <a:pt x="312" y="801"/>
                      </a:lnTo>
                      <a:lnTo>
                        <a:pt x="305" y="801"/>
                      </a:lnTo>
                      <a:lnTo>
                        <a:pt x="305" y="794"/>
                      </a:lnTo>
                      <a:lnTo>
                        <a:pt x="298" y="794"/>
                      </a:lnTo>
                      <a:lnTo>
                        <a:pt x="291" y="801"/>
                      </a:lnTo>
                      <a:lnTo>
                        <a:pt x="291" y="794"/>
                      </a:lnTo>
                      <a:lnTo>
                        <a:pt x="284" y="794"/>
                      </a:lnTo>
                      <a:lnTo>
                        <a:pt x="277" y="794"/>
                      </a:lnTo>
                      <a:lnTo>
                        <a:pt x="270" y="794"/>
                      </a:lnTo>
                      <a:lnTo>
                        <a:pt x="255" y="787"/>
                      </a:lnTo>
                      <a:lnTo>
                        <a:pt x="255" y="780"/>
                      </a:lnTo>
                      <a:lnTo>
                        <a:pt x="248" y="773"/>
                      </a:lnTo>
                      <a:lnTo>
                        <a:pt x="241" y="773"/>
                      </a:lnTo>
                      <a:lnTo>
                        <a:pt x="234" y="773"/>
                      </a:lnTo>
                      <a:lnTo>
                        <a:pt x="220" y="766"/>
                      </a:lnTo>
                      <a:lnTo>
                        <a:pt x="213" y="766"/>
                      </a:lnTo>
                      <a:lnTo>
                        <a:pt x="199" y="766"/>
                      </a:lnTo>
                      <a:lnTo>
                        <a:pt x="192" y="766"/>
                      </a:lnTo>
                      <a:lnTo>
                        <a:pt x="170" y="751"/>
                      </a:lnTo>
                      <a:lnTo>
                        <a:pt x="163" y="751"/>
                      </a:lnTo>
                      <a:lnTo>
                        <a:pt x="149" y="744"/>
                      </a:lnTo>
                      <a:lnTo>
                        <a:pt x="142" y="737"/>
                      </a:lnTo>
                      <a:lnTo>
                        <a:pt x="142" y="730"/>
                      </a:lnTo>
                      <a:lnTo>
                        <a:pt x="135" y="730"/>
                      </a:lnTo>
                      <a:lnTo>
                        <a:pt x="128" y="716"/>
                      </a:lnTo>
                      <a:lnTo>
                        <a:pt x="121" y="716"/>
                      </a:lnTo>
                      <a:lnTo>
                        <a:pt x="100" y="723"/>
                      </a:lnTo>
                      <a:lnTo>
                        <a:pt x="93" y="723"/>
                      </a:lnTo>
                      <a:lnTo>
                        <a:pt x="85" y="723"/>
                      </a:lnTo>
                      <a:lnTo>
                        <a:pt x="78" y="730"/>
                      </a:lnTo>
                      <a:lnTo>
                        <a:pt x="71" y="730"/>
                      </a:lnTo>
                      <a:lnTo>
                        <a:pt x="71" y="737"/>
                      </a:lnTo>
                      <a:lnTo>
                        <a:pt x="57" y="737"/>
                      </a:lnTo>
                      <a:lnTo>
                        <a:pt x="57" y="730"/>
                      </a:lnTo>
                      <a:lnTo>
                        <a:pt x="50" y="723"/>
                      </a:lnTo>
                      <a:lnTo>
                        <a:pt x="57" y="716"/>
                      </a:lnTo>
                      <a:lnTo>
                        <a:pt x="50" y="709"/>
                      </a:lnTo>
                      <a:lnTo>
                        <a:pt x="36" y="709"/>
                      </a:lnTo>
                      <a:lnTo>
                        <a:pt x="22" y="709"/>
                      </a:lnTo>
                      <a:lnTo>
                        <a:pt x="15" y="702"/>
                      </a:lnTo>
                      <a:lnTo>
                        <a:pt x="7" y="695"/>
                      </a:lnTo>
                      <a:lnTo>
                        <a:pt x="7" y="688"/>
                      </a:lnTo>
                      <a:lnTo>
                        <a:pt x="7" y="681"/>
                      </a:lnTo>
                      <a:lnTo>
                        <a:pt x="7" y="659"/>
                      </a:lnTo>
                      <a:lnTo>
                        <a:pt x="0" y="652"/>
                      </a:lnTo>
                      <a:lnTo>
                        <a:pt x="7" y="631"/>
                      </a:lnTo>
                      <a:lnTo>
                        <a:pt x="15" y="624"/>
                      </a:lnTo>
                      <a:close/>
                      <a:moveTo>
                        <a:pt x="674" y="177"/>
                      </a:moveTo>
                      <a:lnTo>
                        <a:pt x="667" y="177"/>
                      </a:lnTo>
                      <a:lnTo>
                        <a:pt x="667" y="170"/>
                      </a:lnTo>
                      <a:lnTo>
                        <a:pt x="659" y="170"/>
                      </a:lnTo>
                      <a:lnTo>
                        <a:pt x="674" y="170"/>
                      </a:lnTo>
                      <a:lnTo>
                        <a:pt x="674" y="163"/>
                      </a:lnTo>
                      <a:lnTo>
                        <a:pt x="681" y="163"/>
                      </a:lnTo>
                      <a:lnTo>
                        <a:pt x="688" y="163"/>
                      </a:lnTo>
                      <a:lnTo>
                        <a:pt x="688" y="170"/>
                      </a:lnTo>
                      <a:lnTo>
                        <a:pt x="688" y="177"/>
                      </a:lnTo>
                      <a:lnTo>
                        <a:pt x="695" y="177"/>
                      </a:lnTo>
                      <a:lnTo>
                        <a:pt x="688" y="185"/>
                      </a:lnTo>
                      <a:lnTo>
                        <a:pt x="688" y="177"/>
                      </a:lnTo>
                      <a:lnTo>
                        <a:pt x="674" y="17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1" name="Freeform 9">
                  <a:extLst>
                    <a:ext uri="{FF2B5EF4-FFF2-40B4-BE49-F238E27FC236}">
                      <a16:creationId xmlns:a16="http://schemas.microsoft.com/office/drawing/2014/main" id="{D598D0D4-856C-4F45-B827-0421E5B5A7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57700" y="2185988"/>
                  <a:ext cx="735013" cy="755650"/>
                </a:xfrm>
                <a:custGeom>
                  <a:avLst/>
                  <a:gdLst>
                    <a:gd name="T0" fmla="*/ 2147483647 w 531"/>
                    <a:gd name="T1" fmla="*/ 2147483647 h 631"/>
                    <a:gd name="T2" fmla="*/ 2147483647 w 531"/>
                    <a:gd name="T3" fmla="*/ 2147483647 h 631"/>
                    <a:gd name="T4" fmla="*/ 2147483647 w 531"/>
                    <a:gd name="T5" fmla="*/ 2147483647 h 631"/>
                    <a:gd name="T6" fmla="*/ 2147483647 w 531"/>
                    <a:gd name="T7" fmla="*/ 2147483647 h 631"/>
                    <a:gd name="T8" fmla="*/ 2147483647 w 531"/>
                    <a:gd name="T9" fmla="*/ 2147483647 h 631"/>
                    <a:gd name="T10" fmla="*/ 2147483647 w 531"/>
                    <a:gd name="T11" fmla="*/ 2147483647 h 631"/>
                    <a:gd name="T12" fmla="*/ 2147483647 w 531"/>
                    <a:gd name="T13" fmla="*/ 2147483647 h 631"/>
                    <a:gd name="T14" fmla="*/ 2147483647 w 531"/>
                    <a:gd name="T15" fmla="*/ 2147483647 h 631"/>
                    <a:gd name="T16" fmla="*/ 2147483647 w 531"/>
                    <a:gd name="T17" fmla="*/ 2147483647 h 631"/>
                    <a:gd name="T18" fmla="*/ 2147483647 w 531"/>
                    <a:gd name="T19" fmla="*/ 2147483647 h 631"/>
                    <a:gd name="T20" fmla="*/ 2147483647 w 531"/>
                    <a:gd name="T21" fmla="*/ 2147483647 h 631"/>
                    <a:gd name="T22" fmla="*/ 2147483647 w 531"/>
                    <a:gd name="T23" fmla="*/ 2147483647 h 631"/>
                    <a:gd name="T24" fmla="*/ 2147483647 w 531"/>
                    <a:gd name="T25" fmla="*/ 2147483647 h 631"/>
                    <a:gd name="T26" fmla="*/ 2147483647 w 531"/>
                    <a:gd name="T27" fmla="*/ 2147483647 h 631"/>
                    <a:gd name="T28" fmla="*/ 2147483647 w 531"/>
                    <a:gd name="T29" fmla="*/ 2147483647 h 631"/>
                    <a:gd name="T30" fmla="*/ 2147483647 w 531"/>
                    <a:gd name="T31" fmla="*/ 2147483647 h 631"/>
                    <a:gd name="T32" fmla="*/ 2147483647 w 531"/>
                    <a:gd name="T33" fmla="*/ 2147483647 h 631"/>
                    <a:gd name="T34" fmla="*/ 2147483647 w 531"/>
                    <a:gd name="T35" fmla="*/ 2147483647 h 631"/>
                    <a:gd name="T36" fmla="*/ 2147483647 w 531"/>
                    <a:gd name="T37" fmla="*/ 2147483647 h 631"/>
                    <a:gd name="T38" fmla="*/ 2147483647 w 531"/>
                    <a:gd name="T39" fmla="*/ 2147483647 h 631"/>
                    <a:gd name="T40" fmla="*/ 2147483647 w 531"/>
                    <a:gd name="T41" fmla="*/ 2147483647 h 631"/>
                    <a:gd name="T42" fmla="*/ 2147483647 w 531"/>
                    <a:gd name="T43" fmla="*/ 2147483647 h 631"/>
                    <a:gd name="T44" fmla="*/ 2147483647 w 531"/>
                    <a:gd name="T45" fmla="*/ 2147483647 h 631"/>
                    <a:gd name="T46" fmla="*/ 2147483647 w 531"/>
                    <a:gd name="T47" fmla="*/ 2147483647 h 631"/>
                    <a:gd name="T48" fmla="*/ 2147483647 w 531"/>
                    <a:gd name="T49" fmla="*/ 2147483647 h 631"/>
                    <a:gd name="T50" fmla="*/ 2147483647 w 531"/>
                    <a:gd name="T51" fmla="*/ 2147483647 h 631"/>
                    <a:gd name="T52" fmla="*/ 2147483647 w 531"/>
                    <a:gd name="T53" fmla="*/ 2147483647 h 631"/>
                    <a:gd name="T54" fmla="*/ 2147483647 w 531"/>
                    <a:gd name="T55" fmla="*/ 2147483647 h 631"/>
                    <a:gd name="T56" fmla="*/ 2147483647 w 531"/>
                    <a:gd name="T57" fmla="*/ 2147483647 h 631"/>
                    <a:gd name="T58" fmla="*/ 2147483647 w 531"/>
                    <a:gd name="T59" fmla="*/ 2147483647 h 631"/>
                    <a:gd name="T60" fmla="*/ 2147483647 w 531"/>
                    <a:gd name="T61" fmla="*/ 2147483647 h 631"/>
                    <a:gd name="T62" fmla="*/ 2147483647 w 531"/>
                    <a:gd name="T63" fmla="*/ 2147483647 h 631"/>
                    <a:gd name="T64" fmla="*/ 2147483647 w 531"/>
                    <a:gd name="T65" fmla="*/ 2147483647 h 631"/>
                    <a:gd name="T66" fmla="*/ 2147483647 w 531"/>
                    <a:gd name="T67" fmla="*/ 2147483647 h 631"/>
                    <a:gd name="T68" fmla="*/ 2147483647 w 531"/>
                    <a:gd name="T69" fmla="*/ 2147483647 h 631"/>
                    <a:gd name="T70" fmla="*/ 2147483647 w 531"/>
                    <a:gd name="T71" fmla="*/ 2147483647 h 631"/>
                    <a:gd name="T72" fmla="*/ 2147483647 w 531"/>
                    <a:gd name="T73" fmla="*/ 2147483647 h 631"/>
                    <a:gd name="T74" fmla="*/ 2147483647 w 531"/>
                    <a:gd name="T75" fmla="*/ 2147483647 h 631"/>
                    <a:gd name="T76" fmla="*/ 2147483647 w 531"/>
                    <a:gd name="T77" fmla="*/ 2147483647 h 631"/>
                    <a:gd name="T78" fmla="*/ 2147483647 w 531"/>
                    <a:gd name="T79" fmla="*/ 2147483647 h 631"/>
                    <a:gd name="T80" fmla="*/ 2147483647 w 531"/>
                    <a:gd name="T81" fmla="*/ 2147483647 h 631"/>
                    <a:gd name="T82" fmla="*/ 2147483647 w 531"/>
                    <a:gd name="T83" fmla="*/ 2147483647 h 631"/>
                    <a:gd name="T84" fmla="*/ 2147483647 w 531"/>
                    <a:gd name="T85" fmla="*/ 2147483647 h 631"/>
                    <a:gd name="T86" fmla="*/ 2147483647 w 531"/>
                    <a:gd name="T87" fmla="*/ 2147483647 h 631"/>
                    <a:gd name="T88" fmla="*/ 2147483647 w 531"/>
                    <a:gd name="T89" fmla="*/ 2147483647 h 631"/>
                    <a:gd name="T90" fmla="*/ 2147483647 w 531"/>
                    <a:gd name="T91" fmla="*/ 2147483647 h 631"/>
                    <a:gd name="T92" fmla="*/ 2147483647 w 531"/>
                    <a:gd name="T93" fmla="*/ 2147483647 h 631"/>
                    <a:gd name="T94" fmla="*/ 2147483647 w 531"/>
                    <a:gd name="T95" fmla="*/ 2147483647 h 631"/>
                    <a:gd name="T96" fmla="*/ 2147483647 w 531"/>
                    <a:gd name="T97" fmla="*/ 2147483647 h 631"/>
                    <a:gd name="T98" fmla="*/ 2147483647 w 531"/>
                    <a:gd name="T99" fmla="*/ 2147483647 h 631"/>
                    <a:gd name="T100" fmla="*/ 2147483647 w 531"/>
                    <a:gd name="T101" fmla="*/ 2147483647 h 631"/>
                    <a:gd name="T102" fmla="*/ 2147483647 w 531"/>
                    <a:gd name="T103" fmla="*/ 2147483647 h 631"/>
                    <a:gd name="T104" fmla="*/ 2147483647 w 531"/>
                    <a:gd name="T105" fmla="*/ 2147483647 h 631"/>
                    <a:gd name="T106" fmla="*/ 2147483647 w 531"/>
                    <a:gd name="T107" fmla="*/ 2147483647 h 631"/>
                    <a:gd name="T108" fmla="*/ 2147483647 w 531"/>
                    <a:gd name="T109" fmla="*/ 2147483647 h 631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531"/>
                    <a:gd name="T166" fmla="*/ 0 h 631"/>
                    <a:gd name="T167" fmla="*/ 531 w 531"/>
                    <a:gd name="T168" fmla="*/ 631 h 631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531" h="631">
                      <a:moveTo>
                        <a:pt x="524" y="504"/>
                      </a:moveTo>
                      <a:lnTo>
                        <a:pt x="531" y="504"/>
                      </a:lnTo>
                      <a:lnTo>
                        <a:pt x="524" y="518"/>
                      </a:lnTo>
                      <a:lnTo>
                        <a:pt x="531" y="532"/>
                      </a:lnTo>
                      <a:lnTo>
                        <a:pt x="524" y="532"/>
                      </a:lnTo>
                      <a:lnTo>
                        <a:pt x="510" y="532"/>
                      </a:lnTo>
                      <a:lnTo>
                        <a:pt x="503" y="539"/>
                      </a:lnTo>
                      <a:lnTo>
                        <a:pt x="503" y="546"/>
                      </a:lnTo>
                      <a:lnTo>
                        <a:pt x="496" y="553"/>
                      </a:lnTo>
                      <a:lnTo>
                        <a:pt x="503" y="560"/>
                      </a:lnTo>
                      <a:lnTo>
                        <a:pt x="496" y="567"/>
                      </a:lnTo>
                      <a:lnTo>
                        <a:pt x="496" y="574"/>
                      </a:lnTo>
                      <a:lnTo>
                        <a:pt x="489" y="574"/>
                      </a:lnTo>
                      <a:lnTo>
                        <a:pt x="489" y="589"/>
                      </a:lnTo>
                      <a:lnTo>
                        <a:pt x="489" y="596"/>
                      </a:lnTo>
                      <a:lnTo>
                        <a:pt x="482" y="603"/>
                      </a:lnTo>
                      <a:lnTo>
                        <a:pt x="475" y="610"/>
                      </a:lnTo>
                      <a:lnTo>
                        <a:pt x="468" y="617"/>
                      </a:lnTo>
                      <a:lnTo>
                        <a:pt x="461" y="617"/>
                      </a:lnTo>
                      <a:lnTo>
                        <a:pt x="454" y="624"/>
                      </a:lnTo>
                      <a:lnTo>
                        <a:pt x="446" y="631"/>
                      </a:lnTo>
                      <a:lnTo>
                        <a:pt x="439" y="631"/>
                      </a:lnTo>
                      <a:lnTo>
                        <a:pt x="432" y="631"/>
                      </a:lnTo>
                      <a:lnTo>
                        <a:pt x="418" y="624"/>
                      </a:lnTo>
                      <a:lnTo>
                        <a:pt x="418" y="617"/>
                      </a:lnTo>
                      <a:lnTo>
                        <a:pt x="411" y="617"/>
                      </a:lnTo>
                      <a:lnTo>
                        <a:pt x="411" y="610"/>
                      </a:lnTo>
                      <a:lnTo>
                        <a:pt x="404" y="610"/>
                      </a:lnTo>
                      <a:lnTo>
                        <a:pt x="404" y="596"/>
                      </a:lnTo>
                      <a:lnTo>
                        <a:pt x="411" y="589"/>
                      </a:lnTo>
                      <a:lnTo>
                        <a:pt x="411" y="581"/>
                      </a:lnTo>
                      <a:lnTo>
                        <a:pt x="404" y="581"/>
                      </a:lnTo>
                      <a:lnTo>
                        <a:pt x="397" y="581"/>
                      </a:lnTo>
                      <a:lnTo>
                        <a:pt x="397" y="574"/>
                      </a:lnTo>
                      <a:lnTo>
                        <a:pt x="397" y="567"/>
                      </a:lnTo>
                      <a:lnTo>
                        <a:pt x="397" y="560"/>
                      </a:lnTo>
                      <a:lnTo>
                        <a:pt x="397" y="539"/>
                      </a:lnTo>
                      <a:lnTo>
                        <a:pt x="390" y="539"/>
                      </a:lnTo>
                      <a:lnTo>
                        <a:pt x="383" y="539"/>
                      </a:lnTo>
                      <a:lnTo>
                        <a:pt x="383" y="532"/>
                      </a:lnTo>
                      <a:lnTo>
                        <a:pt x="383" y="525"/>
                      </a:lnTo>
                      <a:lnTo>
                        <a:pt x="368" y="504"/>
                      </a:lnTo>
                      <a:lnTo>
                        <a:pt x="361" y="504"/>
                      </a:lnTo>
                      <a:lnTo>
                        <a:pt x="354" y="504"/>
                      </a:lnTo>
                      <a:lnTo>
                        <a:pt x="347" y="511"/>
                      </a:lnTo>
                      <a:lnTo>
                        <a:pt x="340" y="504"/>
                      </a:lnTo>
                      <a:lnTo>
                        <a:pt x="347" y="489"/>
                      </a:lnTo>
                      <a:lnTo>
                        <a:pt x="347" y="482"/>
                      </a:lnTo>
                      <a:lnTo>
                        <a:pt x="347" y="468"/>
                      </a:lnTo>
                      <a:lnTo>
                        <a:pt x="340" y="461"/>
                      </a:lnTo>
                      <a:lnTo>
                        <a:pt x="340" y="447"/>
                      </a:lnTo>
                      <a:lnTo>
                        <a:pt x="347" y="447"/>
                      </a:lnTo>
                      <a:lnTo>
                        <a:pt x="347" y="433"/>
                      </a:lnTo>
                      <a:lnTo>
                        <a:pt x="340" y="426"/>
                      </a:lnTo>
                      <a:lnTo>
                        <a:pt x="333" y="426"/>
                      </a:lnTo>
                      <a:lnTo>
                        <a:pt x="333" y="419"/>
                      </a:lnTo>
                      <a:lnTo>
                        <a:pt x="319" y="419"/>
                      </a:lnTo>
                      <a:lnTo>
                        <a:pt x="312" y="411"/>
                      </a:lnTo>
                      <a:lnTo>
                        <a:pt x="298" y="404"/>
                      </a:lnTo>
                      <a:lnTo>
                        <a:pt x="298" y="397"/>
                      </a:lnTo>
                      <a:lnTo>
                        <a:pt x="298" y="390"/>
                      </a:lnTo>
                      <a:lnTo>
                        <a:pt x="291" y="390"/>
                      </a:lnTo>
                      <a:lnTo>
                        <a:pt x="283" y="383"/>
                      </a:lnTo>
                      <a:lnTo>
                        <a:pt x="283" y="376"/>
                      </a:lnTo>
                      <a:lnTo>
                        <a:pt x="276" y="369"/>
                      </a:lnTo>
                      <a:lnTo>
                        <a:pt x="276" y="376"/>
                      </a:lnTo>
                      <a:lnTo>
                        <a:pt x="255" y="383"/>
                      </a:lnTo>
                      <a:lnTo>
                        <a:pt x="255" y="376"/>
                      </a:lnTo>
                      <a:lnTo>
                        <a:pt x="248" y="369"/>
                      </a:lnTo>
                      <a:lnTo>
                        <a:pt x="241" y="369"/>
                      </a:lnTo>
                      <a:lnTo>
                        <a:pt x="234" y="362"/>
                      </a:lnTo>
                      <a:lnTo>
                        <a:pt x="220" y="355"/>
                      </a:lnTo>
                      <a:lnTo>
                        <a:pt x="205" y="348"/>
                      </a:lnTo>
                      <a:lnTo>
                        <a:pt x="205" y="341"/>
                      </a:lnTo>
                      <a:lnTo>
                        <a:pt x="191" y="341"/>
                      </a:lnTo>
                      <a:lnTo>
                        <a:pt x="184" y="333"/>
                      </a:lnTo>
                      <a:lnTo>
                        <a:pt x="177" y="333"/>
                      </a:lnTo>
                      <a:lnTo>
                        <a:pt x="184" y="319"/>
                      </a:lnTo>
                      <a:lnTo>
                        <a:pt x="191" y="312"/>
                      </a:lnTo>
                      <a:lnTo>
                        <a:pt x="191" y="305"/>
                      </a:lnTo>
                      <a:lnTo>
                        <a:pt x="191" y="298"/>
                      </a:lnTo>
                      <a:lnTo>
                        <a:pt x="184" y="291"/>
                      </a:lnTo>
                      <a:lnTo>
                        <a:pt x="177" y="284"/>
                      </a:lnTo>
                      <a:lnTo>
                        <a:pt x="177" y="291"/>
                      </a:lnTo>
                      <a:lnTo>
                        <a:pt x="170" y="284"/>
                      </a:lnTo>
                      <a:lnTo>
                        <a:pt x="163" y="291"/>
                      </a:lnTo>
                      <a:lnTo>
                        <a:pt x="156" y="284"/>
                      </a:lnTo>
                      <a:lnTo>
                        <a:pt x="149" y="291"/>
                      </a:lnTo>
                      <a:lnTo>
                        <a:pt x="135" y="284"/>
                      </a:lnTo>
                      <a:lnTo>
                        <a:pt x="135" y="277"/>
                      </a:lnTo>
                      <a:lnTo>
                        <a:pt x="135" y="270"/>
                      </a:lnTo>
                      <a:lnTo>
                        <a:pt x="113" y="270"/>
                      </a:lnTo>
                      <a:lnTo>
                        <a:pt x="106" y="270"/>
                      </a:lnTo>
                      <a:lnTo>
                        <a:pt x="92" y="263"/>
                      </a:lnTo>
                      <a:lnTo>
                        <a:pt x="85" y="263"/>
                      </a:lnTo>
                      <a:lnTo>
                        <a:pt x="78" y="256"/>
                      </a:lnTo>
                      <a:lnTo>
                        <a:pt x="85" y="234"/>
                      </a:lnTo>
                      <a:lnTo>
                        <a:pt x="78" y="227"/>
                      </a:lnTo>
                      <a:lnTo>
                        <a:pt x="78" y="220"/>
                      </a:lnTo>
                      <a:lnTo>
                        <a:pt x="71" y="220"/>
                      </a:lnTo>
                      <a:lnTo>
                        <a:pt x="64" y="213"/>
                      </a:lnTo>
                      <a:lnTo>
                        <a:pt x="57" y="213"/>
                      </a:lnTo>
                      <a:lnTo>
                        <a:pt x="50" y="213"/>
                      </a:lnTo>
                      <a:lnTo>
                        <a:pt x="42" y="220"/>
                      </a:lnTo>
                      <a:lnTo>
                        <a:pt x="35" y="220"/>
                      </a:lnTo>
                      <a:lnTo>
                        <a:pt x="35" y="213"/>
                      </a:lnTo>
                      <a:lnTo>
                        <a:pt x="28" y="213"/>
                      </a:lnTo>
                      <a:lnTo>
                        <a:pt x="21" y="220"/>
                      </a:lnTo>
                      <a:lnTo>
                        <a:pt x="14" y="213"/>
                      </a:lnTo>
                      <a:lnTo>
                        <a:pt x="14" y="220"/>
                      </a:lnTo>
                      <a:lnTo>
                        <a:pt x="7" y="220"/>
                      </a:lnTo>
                      <a:lnTo>
                        <a:pt x="0" y="220"/>
                      </a:lnTo>
                      <a:lnTo>
                        <a:pt x="7" y="206"/>
                      </a:lnTo>
                      <a:lnTo>
                        <a:pt x="14" y="199"/>
                      </a:lnTo>
                      <a:lnTo>
                        <a:pt x="21" y="192"/>
                      </a:lnTo>
                      <a:lnTo>
                        <a:pt x="35" y="178"/>
                      </a:lnTo>
                      <a:lnTo>
                        <a:pt x="35" y="163"/>
                      </a:lnTo>
                      <a:lnTo>
                        <a:pt x="28" y="163"/>
                      </a:lnTo>
                      <a:lnTo>
                        <a:pt x="35" y="163"/>
                      </a:lnTo>
                      <a:lnTo>
                        <a:pt x="35" y="156"/>
                      </a:lnTo>
                      <a:lnTo>
                        <a:pt x="42" y="149"/>
                      </a:lnTo>
                      <a:lnTo>
                        <a:pt x="42" y="135"/>
                      </a:lnTo>
                      <a:lnTo>
                        <a:pt x="50" y="135"/>
                      </a:lnTo>
                      <a:lnTo>
                        <a:pt x="50" y="121"/>
                      </a:lnTo>
                      <a:lnTo>
                        <a:pt x="71" y="100"/>
                      </a:lnTo>
                      <a:lnTo>
                        <a:pt x="85" y="93"/>
                      </a:lnTo>
                      <a:lnTo>
                        <a:pt x="99" y="93"/>
                      </a:lnTo>
                      <a:lnTo>
                        <a:pt x="120" y="78"/>
                      </a:lnTo>
                      <a:lnTo>
                        <a:pt x="120" y="71"/>
                      </a:lnTo>
                      <a:lnTo>
                        <a:pt x="128" y="64"/>
                      </a:lnTo>
                      <a:lnTo>
                        <a:pt x="149" y="57"/>
                      </a:lnTo>
                      <a:lnTo>
                        <a:pt x="184" y="50"/>
                      </a:lnTo>
                      <a:lnTo>
                        <a:pt x="198" y="43"/>
                      </a:lnTo>
                      <a:lnTo>
                        <a:pt x="205" y="43"/>
                      </a:lnTo>
                      <a:lnTo>
                        <a:pt x="213" y="36"/>
                      </a:lnTo>
                      <a:lnTo>
                        <a:pt x="220" y="36"/>
                      </a:lnTo>
                      <a:lnTo>
                        <a:pt x="227" y="36"/>
                      </a:lnTo>
                      <a:lnTo>
                        <a:pt x="220" y="36"/>
                      </a:lnTo>
                      <a:lnTo>
                        <a:pt x="234" y="29"/>
                      </a:lnTo>
                      <a:lnTo>
                        <a:pt x="241" y="22"/>
                      </a:lnTo>
                      <a:lnTo>
                        <a:pt x="248" y="22"/>
                      </a:lnTo>
                      <a:lnTo>
                        <a:pt x="262" y="15"/>
                      </a:lnTo>
                      <a:lnTo>
                        <a:pt x="269" y="8"/>
                      </a:lnTo>
                      <a:lnTo>
                        <a:pt x="276" y="8"/>
                      </a:lnTo>
                      <a:lnTo>
                        <a:pt x="283" y="8"/>
                      </a:lnTo>
                      <a:lnTo>
                        <a:pt x="276" y="8"/>
                      </a:lnTo>
                      <a:lnTo>
                        <a:pt x="283" y="8"/>
                      </a:lnTo>
                      <a:lnTo>
                        <a:pt x="298" y="0"/>
                      </a:lnTo>
                      <a:lnTo>
                        <a:pt x="305" y="8"/>
                      </a:lnTo>
                      <a:lnTo>
                        <a:pt x="319" y="8"/>
                      </a:lnTo>
                      <a:lnTo>
                        <a:pt x="319" y="15"/>
                      </a:lnTo>
                      <a:lnTo>
                        <a:pt x="326" y="22"/>
                      </a:lnTo>
                      <a:lnTo>
                        <a:pt x="333" y="22"/>
                      </a:lnTo>
                      <a:lnTo>
                        <a:pt x="340" y="22"/>
                      </a:lnTo>
                      <a:lnTo>
                        <a:pt x="340" y="29"/>
                      </a:lnTo>
                      <a:lnTo>
                        <a:pt x="347" y="36"/>
                      </a:lnTo>
                      <a:lnTo>
                        <a:pt x="361" y="36"/>
                      </a:lnTo>
                      <a:lnTo>
                        <a:pt x="368" y="36"/>
                      </a:lnTo>
                      <a:lnTo>
                        <a:pt x="376" y="43"/>
                      </a:lnTo>
                      <a:lnTo>
                        <a:pt x="390" y="50"/>
                      </a:lnTo>
                      <a:lnTo>
                        <a:pt x="397" y="50"/>
                      </a:lnTo>
                      <a:lnTo>
                        <a:pt x="390" y="50"/>
                      </a:lnTo>
                      <a:lnTo>
                        <a:pt x="390" y="57"/>
                      </a:lnTo>
                      <a:lnTo>
                        <a:pt x="383" y="57"/>
                      </a:lnTo>
                      <a:lnTo>
                        <a:pt x="390" y="57"/>
                      </a:lnTo>
                      <a:lnTo>
                        <a:pt x="390" y="64"/>
                      </a:lnTo>
                      <a:lnTo>
                        <a:pt x="397" y="64"/>
                      </a:lnTo>
                      <a:lnTo>
                        <a:pt x="397" y="71"/>
                      </a:lnTo>
                      <a:lnTo>
                        <a:pt x="425" y="64"/>
                      </a:lnTo>
                      <a:lnTo>
                        <a:pt x="425" y="71"/>
                      </a:lnTo>
                      <a:lnTo>
                        <a:pt x="439" y="71"/>
                      </a:lnTo>
                      <a:lnTo>
                        <a:pt x="432" y="78"/>
                      </a:lnTo>
                      <a:lnTo>
                        <a:pt x="439" y="78"/>
                      </a:lnTo>
                      <a:lnTo>
                        <a:pt x="446" y="85"/>
                      </a:lnTo>
                      <a:lnTo>
                        <a:pt x="439" y="85"/>
                      </a:lnTo>
                      <a:lnTo>
                        <a:pt x="454" y="93"/>
                      </a:lnTo>
                      <a:lnTo>
                        <a:pt x="446" y="93"/>
                      </a:lnTo>
                      <a:lnTo>
                        <a:pt x="439" y="93"/>
                      </a:lnTo>
                      <a:lnTo>
                        <a:pt x="446" y="107"/>
                      </a:lnTo>
                      <a:lnTo>
                        <a:pt x="446" y="114"/>
                      </a:lnTo>
                      <a:lnTo>
                        <a:pt x="454" y="114"/>
                      </a:lnTo>
                      <a:lnTo>
                        <a:pt x="454" y="121"/>
                      </a:lnTo>
                      <a:lnTo>
                        <a:pt x="461" y="121"/>
                      </a:lnTo>
                      <a:lnTo>
                        <a:pt x="446" y="128"/>
                      </a:lnTo>
                      <a:lnTo>
                        <a:pt x="439" y="128"/>
                      </a:lnTo>
                      <a:lnTo>
                        <a:pt x="439" y="135"/>
                      </a:lnTo>
                      <a:lnTo>
                        <a:pt x="446" y="135"/>
                      </a:lnTo>
                      <a:lnTo>
                        <a:pt x="454" y="149"/>
                      </a:lnTo>
                      <a:lnTo>
                        <a:pt x="446" y="149"/>
                      </a:lnTo>
                      <a:lnTo>
                        <a:pt x="439" y="156"/>
                      </a:lnTo>
                      <a:lnTo>
                        <a:pt x="432" y="149"/>
                      </a:lnTo>
                      <a:lnTo>
                        <a:pt x="432" y="156"/>
                      </a:lnTo>
                      <a:lnTo>
                        <a:pt x="432" y="163"/>
                      </a:lnTo>
                      <a:lnTo>
                        <a:pt x="425" y="171"/>
                      </a:lnTo>
                      <a:lnTo>
                        <a:pt x="418" y="171"/>
                      </a:lnTo>
                      <a:lnTo>
                        <a:pt x="411" y="171"/>
                      </a:lnTo>
                      <a:lnTo>
                        <a:pt x="404" y="171"/>
                      </a:lnTo>
                      <a:lnTo>
                        <a:pt x="397" y="171"/>
                      </a:lnTo>
                      <a:lnTo>
                        <a:pt x="390" y="171"/>
                      </a:lnTo>
                      <a:lnTo>
                        <a:pt x="383" y="171"/>
                      </a:lnTo>
                      <a:lnTo>
                        <a:pt x="376" y="171"/>
                      </a:lnTo>
                      <a:lnTo>
                        <a:pt x="368" y="171"/>
                      </a:lnTo>
                      <a:lnTo>
                        <a:pt x="368" y="178"/>
                      </a:lnTo>
                      <a:lnTo>
                        <a:pt x="368" y="185"/>
                      </a:lnTo>
                      <a:lnTo>
                        <a:pt x="368" y="192"/>
                      </a:lnTo>
                      <a:lnTo>
                        <a:pt x="368" y="206"/>
                      </a:lnTo>
                      <a:lnTo>
                        <a:pt x="376" y="213"/>
                      </a:lnTo>
                      <a:lnTo>
                        <a:pt x="361" y="220"/>
                      </a:lnTo>
                      <a:lnTo>
                        <a:pt x="354" y="220"/>
                      </a:lnTo>
                      <a:lnTo>
                        <a:pt x="368" y="227"/>
                      </a:lnTo>
                      <a:lnTo>
                        <a:pt x="376" y="227"/>
                      </a:lnTo>
                      <a:lnTo>
                        <a:pt x="383" y="234"/>
                      </a:lnTo>
                      <a:lnTo>
                        <a:pt x="361" y="241"/>
                      </a:lnTo>
                      <a:lnTo>
                        <a:pt x="368" y="256"/>
                      </a:lnTo>
                      <a:lnTo>
                        <a:pt x="361" y="263"/>
                      </a:lnTo>
                      <a:lnTo>
                        <a:pt x="368" y="270"/>
                      </a:lnTo>
                      <a:lnTo>
                        <a:pt x="376" y="270"/>
                      </a:lnTo>
                      <a:lnTo>
                        <a:pt x="376" y="277"/>
                      </a:lnTo>
                      <a:lnTo>
                        <a:pt x="383" y="270"/>
                      </a:lnTo>
                      <a:lnTo>
                        <a:pt x="383" y="277"/>
                      </a:lnTo>
                      <a:lnTo>
                        <a:pt x="383" y="284"/>
                      </a:lnTo>
                      <a:lnTo>
                        <a:pt x="397" y="291"/>
                      </a:lnTo>
                      <a:lnTo>
                        <a:pt x="397" y="298"/>
                      </a:lnTo>
                      <a:lnTo>
                        <a:pt x="390" y="305"/>
                      </a:lnTo>
                      <a:lnTo>
                        <a:pt x="397" y="312"/>
                      </a:lnTo>
                      <a:lnTo>
                        <a:pt x="404" y="319"/>
                      </a:lnTo>
                      <a:lnTo>
                        <a:pt x="397" y="319"/>
                      </a:lnTo>
                      <a:lnTo>
                        <a:pt x="397" y="326"/>
                      </a:lnTo>
                      <a:lnTo>
                        <a:pt x="390" y="319"/>
                      </a:lnTo>
                      <a:lnTo>
                        <a:pt x="383" y="319"/>
                      </a:lnTo>
                      <a:lnTo>
                        <a:pt x="376" y="326"/>
                      </a:lnTo>
                      <a:lnTo>
                        <a:pt x="376" y="333"/>
                      </a:lnTo>
                      <a:lnTo>
                        <a:pt x="390" y="326"/>
                      </a:lnTo>
                      <a:lnTo>
                        <a:pt x="397" y="333"/>
                      </a:lnTo>
                      <a:lnTo>
                        <a:pt x="404" y="333"/>
                      </a:lnTo>
                      <a:lnTo>
                        <a:pt x="404" y="341"/>
                      </a:lnTo>
                      <a:lnTo>
                        <a:pt x="418" y="341"/>
                      </a:lnTo>
                      <a:lnTo>
                        <a:pt x="432" y="341"/>
                      </a:lnTo>
                      <a:lnTo>
                        <a:pt x="432" y="333"/>
                      </a:lnTo>
                      <a:lnTo>
                        <a:pt x="439" y="333"/>
                      </a:lnTo>
                      <a:lnTo>
                        <a:pt x="446" y="333"/>
                      </a:lnTo>
                      <a:lnTo>
                        <a:pt x="454" y="333"/>
                      </a:lnTo>
                      <a:lnTo>
                        <a:pt x="468" y="341"/>
                      </a:lnTo>
                      <a:lnTo>
                        <a:pt x="461" y="348"/>
                      </a:lnTo>
                      <a:lnTo>
                        <a:pt x="468" y="355"/>
                      </a:lnTo>
                      <a:lnTo>
                        <a:pt x="475" y="355"/>
                      </a:lnTo>
                      <a:lnTo>
                        <a:pt x="482" y="362"/>
                      </a:lnTo>
                      <a:lnTo>
                        <a:pt x="489" y="369"/>
                      </a:lnTo>
                      <a:lnTo>
                        <a:pt x="489" y="376"/>
                      </a:lnTo>
                      <a:lnTo>
                        <a:pt x="489" y="383"/>
                      </a:lnTo>
                      <a:lnTo>
                        <a:pt x="503" y="390"/>
                      </a:lnTo>
                      <a:lnTo>
                        <a:pt x="503" y="397"/>
                      </a:lnTo>
                      <a:lnTo>
                        <a:pt x="496" y="404"/>
                      </a:lnTo>
                      <a:lnTo>
                        <a:pt x="489" y="404"/>
                      </a:lnTo>
                      <a:lnTo>
                        <a:pt x="489" y="411"/>
                      </a:lnTo>
                      <a:lnTo>
                        <a:pt x="482" y="419"/>
                      </a:lnTo>
                      <a:lnTo>
                        <a:pt x="475" y="426"/>
                      </a:lnTo>
                      <a:lnTo>
                        <a:pt x="475" y="433"/>
                      </a:lnTo>
                      <a:lnTo>
                        <a:pt x="489" y="461"/>
                      </a:lnTo>
                      <a:lnTo>
                        <a:pt x="482" y="461"/>
                      </a:lnTo>
                      <a:lnTo>
                        <a:pt x="489" y="468"/>
                      </a:lnTo>
                      <a:lnTo>
                        <a:pt x="496" y="482"/>
                      </a:lnTo>
                      <a:lnTo>
                        <a:pt x="503" y="482"/>
                      </a:lnTo>
                      <a:lnTo>
                        <a:pt x="503" y="489"/>
                      </a:lnTo>
                      <a:lnTo>
                        <a:pt x="510" y="496"/>
                      </a:lnTo>
                      <a:lnTo>
                        <a:pt x="517" y="496"/>
                      </a:lnTo>
                      <a:lnTo>
                        <a:pt x="524" y="50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2" name="Freeform 10">
                  <a:extLst>
                    <a:ext uri="{FF2B5EF4-FFF2-40B4-BE49-F238E27FC236}">
                      <a16:creationId xmlns:a16="http://schemas.microsoft.com/office/drawing/2014/main" id="{0FB721E5-70B8-4094-A154-E285C45C40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87850" y="2441575"/>
                  <a:ext cx="704850" cy="728663"/>
                </a:xfrm>
                <a:custGeom>
                  <a:avLst/>
                  <a:gdLst>
                    <a:gd name="T0" fmla="*/ 2147483647 w 511"/>
                    <a:gd name="T1" fmla="*/ 2147483647 h 609"/>
                    <a:gd name="T2" fmla="*/ 2147483647 w 511"/>
                    <a:gd name="T3" fmla="*/ 2147483647 h 609"/>
                    <a:gd name="T4" fmla="*/ 2147483647 w 511"/>
                    <a:gd name="T5" fmla="*/ 2147483647 h 609"/>
                    <a:gd name="T6" fmla="*/ 2147483647 w 511"/>
                    <a:gd name="T7" fmla="*/ 2147483647 h 609"/>
                    <a:gd name="T8" fmla="*/ 2147483647 w 511"/>
                    <a:gd name="T9" fmla="*/ 2147483647 h 609"/>
                    <a:gd name="T10" fmla="*/ 2147483647 w 511"/>
                    <a:gd name="T11" fmla="*/ 2147483647 h 609"/>
                    <a:gd name="T12" fmla="*/ 2147483647 w 511"/>
                    <a:gd name="T13" fmla="*/ 2147483647 h 609"/>
                    <a:gd name="T14" fmla="*/ 2147483647 w 511"/>
                    <a:gd name="T15" fmla="*/ 2147483647 h 609"/>
                    <a:gd name="T16" fmla="*/ 2147483647 w 511"/>
                    <a:gd name="T17" fmla="*/ 2147483647 h 609"/>
                    <a:gd name="T18" fmla="*/ 2147483647 w 511"/>
                    <a:gd name="T19" fmla="*/ 2147483647 h 609"/>
                    <a:gd name="T20" fmla="*/ 2147483647 w 511"/>
                    <a:gd name="T21" fmla="*/ 2147483647 h 609"/>
                    <a:gd name="T22" fmla="*/ 2147483647 w 511"/>
                    <a:gd name="T23" fmla="*/ 2147483647 h 609"/>
                    <a:gd name="T24" fmla="*/ 2147483647 w 511"/>
                    <a:gd name="T25" fmla="*/ 2147483647 h 609"/>
                    <a:gd name="T26" fmla="*/ 2147483647 w 511"/>
                    <a:gd name="T27" fmla="*/ 2147483647 h 609"/>
                    <a:gd name="T28" fmla="*/ 2147483647 w 511"/>
                    <a:gd name="T29" fmla="*/ 2147483647 h 609"/>
                    <a:gd name="T30" fmla="*/ 2147483647 w 511"/>
                    <a:gd name="T31" fmla="*/ 2147483647 h 609"/>
                    <a:gd name="T32" fmla="*/ 2147483647 w 511"/>
                    <a:gd name="T33" fmla="*/ 2147483647 h 609"/>
                    <a:gd name="T34" fmla="*/ 2147483647 w 511"/>
                    <a:gd name="T35" fmla="*/ 2147483647 h 609"/>
                    <a:gd name="T36" fmla="*/ 2147483647 w 511"/>
                    <a:gd name="T37" fmla="*/ 2147483647 h 609"/>
                    <a:gd name="T38" fmla="*/ 2147483647 w 511"/>
                    <a:gd name="T39" fmla="*/ 2147483647 h 609"/>
                    <a:gd name="T40" fmla="*/ 2147483647 w 511"/>
                    <a:gd name="T41" fmla="*/ 2147483647 h 609"/>
                    <a:gd name="T42" fmla="*/ 2147483647 w 511"/>
                    <a:gd name="T43" fmla="*/ 2147483647 h 609"/>
                    <a:gd name="T44" fmla="*/ 2147483647 w 511"/>
                    <a:gd name="T45" fmla="*/ 2147483647 h 609"/>
                    <a:gd name="T46" fmla="*/ 2147483647 w 511"/>
                    <a:gd name="T47" fmla="*/ 2147483647 h 609"/>
                    <a:gd name="T48" fmla="*/ 2147483647 w 511"/>
                    <a:gd name="T49" fmla="*/ 2147483647 h 609"/>
                    <a:gd name="T50" fmla="*/ 0 w 511"/>
                    <a:gd name="T51" fmla="*/ 2147483647 h 609"/>
                    <a:gd name="T52" fmla="*/ 2147483647 w 511"/>
                    <a:gd name="T53" fmla="*/ 2147483647 h 609"/>
                    <a:gd name="T54" fmla="*/ 2147483647 w 511"/>
                    <a:gd name="T55" fmla="*/ 2147483647 h 609"/>
                    <a:gd name="T56" fmla="*/ 2147483647 w 511"/>
                    <a:gd name="T57" fmla="*/ 2147483647 h 609"/>
                    <a:gd name="T58" fmla="*/ 2147483647 w 511"/>
                    <a:gd name="T59" fmla="*/ 2147483647 h 609"/>
                    <a:gd name="T60" fmla="*/ 2147483647 w 511"/>
                    <a:gd name="T61" fmla="*/ 2147483647 h 609"/>
                    <a:gd name="T62" fmla="*/ 2147483647 w 511"/>
                    <a:gd name="T63" fmla="*/ 0 h 609"/>
                    <a:gd name="T64" fmla="*/ 2147483647 w 511"/>
                    <a:gd name="T65" fmla="*/ 2147483647 h 609"/>
                    <a:gd name="T66" fmla="*/ 2147483647 w 511"/>
                    <a:gd name="T67" fmla="*/ 2147483647 h 609"/>
                    <a:gd name="T68" fmla="*/ 2147483647 w 511"/>
                    <a:gd name="T69" fmla="*/ 2147483647 h 609"/>
                    <a:gd name="T70" fmla="*/ 2147483647 w 511"/>
                    <a:gd name="T71" fmla="*/ 2147483647 h 609"/>
                    <a:gd name="T72" fmla="*/ 2147483647 w 511"/>
                    <a:gd name="T73" fmla="*/ 2147483647 h 609"/>
                    <a:gd name="T74" fmla="*/ 2147483647 w 511"/>
                    <a:gd name="T75" fmla="*/ 2147483647 h 609"/>
                    <a:gd name="T76" fmla="*/ 2147483647 w 511"/>
                    <a:gd name="T77" fmla="*/ 2147483647 h 609"/>
                    <a:gd name="T78" fmla="*/ 2147483647 w 511"/>
                    <a:gd name="T79" fmla="*/ 2147483647 h 609"/>
                    <a:gd name="T80" fmla="*/ 2147483647 w 511"/>
                    <a:gd name="T81" fmla="*/ 2147483647 h 609"/>
                    <a:gd name="T82" fmla="*/ 2147483647 w 511"/>
                    <a:gd name="T83" fmla="*/ 2147483647 h 609"/>
                    <a:gd name="T84" fmla="*/ 2147483647 w 511"/>
                    <a:gd name="T85" fmla="*/ 2147483647 h 609"/>
                    <a:gd name="T86" fmla="*/ 2147483647 w 511"/>
                    <a:gd name="T87" fmla="*/ 2147483647 h 609"/>
                    <a:gd name="T88" fmla="*/ 2147483647 w 511"/>
                    <a:gd name="T89" fmla="*/ 2147483647 h 609"/>
                    <a:gd name="T90" fmla="*/ 2147483647 w 511"/>
                    <a:gd name="T91" fmla="*/ 2147483647 h 609"/>
                    <a:gd name="T92" fmla="*/ 2147483647 w 511"/>
                    <a:gd name="T93" fmla="*/ 2147483647 h 609"/>
                    <a:gd name="T94" fmla="*/ 2147483647 w 511"/>
                    <a:gd name="T95" fmla="*/ 2147483647 h 609"/>
                    <a:gd name="T96" fmla="*/ 2147483647 w 511"/>
                    <a:gd name="T97" fmla="*/ 2147483647 h 609"/>
                    <a:gd name="T98" fmla="*/ 2147483647 w 511"/>
                    <a:gd name="T99" fmla="*/ 2147483647 h 609"/>
                    <a:gd name="T100" fmla="*/ 2147483647 w 511"/>
                    <a:gd name="T101" fmla="*/ 2147483647 h 609"/>
                    <a:gd name="T102" fmla="*/ 2147483647 w 511"/>
                    <a:gd name="T103" fmla="*/ 2147483647 h 609"/>
                    <a:gd name="T104" fmla="*/ 2147483647 w 511"/>
                    <a:gd name="T105" fmla="*/ 2147483647 h 609"/>
                    <a:gd name="T106" fmla="*/ 2147483647 w 511"/>
                    <a:gd name="T107" fmla="*/ 2147483647 h 609"/>
                    <a:gd name="T108" fmla="*/ 2147483647 w 511"/>
                    <a:gd name="T109" fmla="*/ 2147483647 h 609"/>
                    <a:gd name="T110" fmla="*/ 2147483647 w 511"/>
                    <a:gd name="T111" fmla="*/ 2147483647 h 609"/>
                    <a:gd name="T112" fmla="*/ 2147483647 w 511"/>
                    <a:gd name="T113" fmla="*/ 2147483647 h 609"/>
                    <a:gd name="T114" fmla="*/ 2147483647 w 511"/>
                    <a:gd name="T115" fmla="*/ 2147483647 h 609"/>
                    <a:gd name="T116" fmla="*/ 2147483647 w 511"/>
                    <a:gd name="T117" fmla="*/ 2147483647 h 609"/>
                    <a:gd name="T118" fmla="*/ 2147483647 w 511"/>
                    <a:gd name="T119" fmla="*/ 2147483647 h 609"/>
                    <a:gd name="T120" fmla="*/ 2147483647 w 511"/>
                    <a:gd name="T121" fmla="*/ 2147483647 h 609"/>
                    <a:gd name="T122" fmla="*/ 2147483647 w 511"/>
                    <a:gd name="T123" fmla="*/ 2147483647 h 609"/>
                    <a:gd name="T124" fmla="*/ 2147483647 w 511"/>
                    <a:gd name="T125" fmla="*/ 2147483647 h 609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  <a:gd name="T189" fmla="*/ 0 w 511"/>
                    <a:gd name="T190" fmla="*/ 0 h 609"/>
                    <a:gd name="T191" fmla="*/ 511 w 511"/>
                    <a:gd name="T192" fmla="*/ 609 h 609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T189" t="T190" r="T191" b="T192"/>
                  <a:pathLst>
                    <a:path w="511" h="609">
                      <a:moveTo>
                        <a:pt x="241" y="517"/>
                      </a:moveTo>
                      <a:lnTo>
                        <a:pt x="234" y="517"/>
                      </a:lnTo>
                      <a:lnTo>
                        <a:pt x="227" y="517"/>
                      </a:lnTo>
                      <a:lnTo>
                        <a:pt x="220" y="510"/>
                      </a:lnTo>
                      <a:lnTo>
                        <a:pt x="206" y="517"/>
                      </a:lnTo>
                      <a:lnTo>
                        <a:pt x="199" y="510"/>
                      </a:lnTo>
                      <a:lnTo>
                        <a:pt x="192" y="517"/>
                      </a:lnTo>
                      <a:lnTo>
                        <a:pt x="185" y="524"/>
                      </a:lnTo>
                      <a:lnTo>
                        <a:pt x="170" y="524"/>
                      </a:lnTo>
                      <a:lnTo>
                        <a:pt x="156" y="524"/>
                      </a:lnTo>
                      <a:lnTo>
                        <a:pt x="142" y="524"/>
                      </a:lnTo>
                      <a:lnTo>
                        <a:pt x="149" y="517"/>
                      </a:lnTo>
                      <a:lnTo>
                        <a:pt x="142" y="517"/>
                      </a:lnTo>
                      <a:lnTo>
                        <a:pt x="142" y="503"/>
                      </a:lnTo>
                      <a:lnTo>
                        <a:pt x="142" y="496"/>
                      </a:lnTo>
                      <a:lnTo>
                        <a:pt x="149" y="489"/>
                      </a:lnTo>
                      <a:lnTo>
                        <a:pt x="149" y="482"/>
                      </a:lnTo>
                      <a:lnTo>
                        <a:pt x="156" y="475"/>
                      </a:lnTo>
                      <a:lnTo>
                        <a:pt x="149" y="468"/>
                      </a:lnTo>
                      <a:lnTo>
                        <a:pt x="135" y="454"/>
                      </a:lnTo>
                      <a:lnTo>
                        <a:pt x="142" y="454"/>
                      </a:lnTo>
                      <a:lnTo>
                        <a:pt x="142" y="446"/>
                      </a:lnTo>
                      <a:lnTo>
                        <a:pt x="149" y="425"/>
                      </a:lnTo>
                      <a:lnTo>
                        <a:pt x="156" y="418"/>
                      </a:lnTo>
                      <a:lnTo>
                        <a:pt x="156" y="411"/>
                      </a:lnTo>
                      <a:lnTo>
                        <a:pt x="149" y="404"/>
                      </a:lnTo>
                      <a:lnTo>
                        <a:pt x="149" y="390"/>
                      </a:lnTo>
                      <a:lnTo>
                        <a:pt x="142" y="390"/>
                      </a:lnTo>
                      <a:lnTo>
                        <a:pt x="135" y="383"/>
                      </a:lnTo>
                      <a:lnTo>
                        <a:pt x="121" y="390"/>
                      </a:lnTo>
                      <a:lnTo>
                        <a:pt x="121" y="383"/>
                      </a:lnTo>
                      <a:lnTo>
                        <a:pt x="114" y="376"/>
                      </a:lnTo>
                      <a:lnTo>
                        <a:pt x="107" y="368"/>
                      </a:lnTo>
                      <a:lnTo>
                        <a:pt x="100" y="368"/>
                      </a:lnTo>
                      <a:lnTo>
                        <a:pt x="100" y="361"/>
                      </a:lnTo>
                      <a:lnTo>
                        <a:pt x="92" y="354"/>
                      </a:lnTo>
                      <a:lnTo>
                        <a:pt x="85" y="354"/>
                      </a:lnTo>
                      <a:lnTo>
                        <a:pt x="78" y="354"/>
                      </a:lnTo>
                      <a:lnTo>
                        <a:pt x="78" y="347"/>
                      </a:lnTo>
                      <a:lnTo>
                        <a:pt x="78" y="340"/>
                      </a:lnTo>
                      <a:lnTo>
                        <a:pt x="64" y="340"/>
                      </a:lnTo>
                      <a:lnTo>
                        <a:pt x="64" y="333"/>
                      </a:lnTo>
                      <a:lnTo>
                        <a:pt x="57" y="333"/>
                      </a:lnTo>
                      <a:lnTo>
                        <a:pt x="57" y="326"/>
                      </a:lnTo>
                      <a:lnTo>
                        <a:pt x="57" y="333"/>
                      </a:lnTo>
                      <a:lnTo>
                        <a:pt x="50" y="326"/>
                      </a:lnTo>
                      <a:lnTo>
                        <a:pt x="50" y="319"/>
                      </a:lnTo>
                      <a:lnTo>
                        <a:pt x="43" y="319"/>
                      </a:lnTo>
                      <a:lnTo>
                        <a:pt x="43" y="305"/>
                      </a:lnTo>
                      <a:lnTo>
                        <a:pt x="36" y="305"/>
                      </a:lnTo>
                      <a:lnTo>
                        <a:pt x="29" y="305"/>
                      </a:lnTo>
                      <a:lnTo>
                        <a:pt x="29" y="298"/>
                      </a:lnTo>
                      <a:lnTo>
                        <a:pt x="36" y="291"/>
                      </a:lnTo>
                      <a:lnTo>
                        <a:pt x="36" y="283"/>
                      </a:lnTo>
                      <a:lnTo>
                        <a:pt x="43" y="276"/>
                      </a:lnTo>
                      <a:lnTo>
                        <a:pt x="36" y="269"/>
                      </a:lnTo>
                      <a:lnTo>
                        <a:pt x="36" y="276"/>
                      </a:lnTo>
                      <a:lnTo>
                        <a:pt x="29" y="276"/>
                      </a:lnTo>
                      <a:lnTo>
                        <a:pt x="22" y="276"/>
                      </a:lnTo>
                      <a:lnTo>
                        <a:pt x="15" y="283"/>
                      </a:lnTo>
                      <a:lnTo>
                        <a:pt x="15" y="276"/>
                      </a:lnTo>
                      <a:lnTo>
                        <a:pt x="7" y="276"/>
                      </a:lnTo>
                      <a:lnTo>
                        <a:pt x="0" y="269"/>
                      </a:lnTo>
                      <a:lnTo>
                        <a:pt x="0" y="262"/>
                      </a:lnTo>
                      <a:lnTo>
                        <a:pt x="0" y="255"/>
                      </a:lnTo>
                      <a:lnTo>
                        <a:pt x="7" y="255"/>
                      </a:lnTo>
                      <a:lnTo>
                        <a:pt x="0" y="248"/>
                      </a:lnTo>
                      <a:lnTo>
                        <a:pt x="7" y="248"/>
                      </a:lnTo>
                      <a:lnTo>
                        <a:pt x="7" y="234"/>
                      </a:lnTo>
                      <a:lnTo>
                        <a:pt x="15" y="234"/>
                      </a:lnTo>
                      <a:lnTo>
                        <a:pt x="22" y="234"/>
                      </a:lnTo>
                      <a:lnTo>
                        <a:pt x="29" y="220"/>
                      </a:lnTo>
                      <a:lnTo>
                        <a:pt x="36" y="213"/>
                      </a:lnTo>
                      <a:lnTo>
                        <a:pt x="43" y="213"/>
                      </a:lnTo>
                      <a:lnTo>
                        <a:pt x="50" y="206"/>
                      </a:lnTo>
                      <a:lnTo>
                        <a:pt x="57" y="206"/>
                      </a:lnTo>
                      <a:lnTo>
                        <a:pt x="50" y="206"/>
                      </a:lnTo>
                      <a:lnTo>
                        <a:pt x="50" y="198"/>
                      </a:lnTo>
                      <a:lnTo>
                        <a:pt x="57" y="198"/>
                      </a:lnTo>
                      <a:lnTo>
                        <a:pt x="57" y="191"/>
                      </a:lnTo>
                      <a:lnTo>
                        <a:pt x="78" y="206"/>
                      </a:lnTo>
                      <a:lnTo>
                        <a:pt x="85" y="213"/>
                      </a:lnTo>
                      <a:lnTo>
                        <a:pt x="92" y="220"/>
                      </a:lnTo>
                      <a:lnTo>
                        <a:pt x="100" y="220"/>
                      </a:lnTo>
                      <a:lnTo>
                        <a:pt x="100" y="213"/>
                      </a:lnTo>
                      <a:lnTo>
                        <a:pt x="107" y="213"/>
                      </a:lnTo>
                      <a:lnTo>
                        <a:pt x="100" y="206"/>
                      </a:lnTo>
                      <a:lnTo>
                        <a:pt x="100" y="198"/>
                      </a:lnTo>
                      <a:lnTo>
                        <a:pt x="100" y="191"/>
                      </a:lnTo>
                      <a:lnTo>
                        <a:pt x="92" y="191"/>
                      </a:lnTo>
                      <a:lnTo>
                        <a:pt x="100" y="191"/>
                      </a:lnTo>
                      <a:lnTo>
                        <a:pt x="92" y="184"/>
                      </a:lnTo>
                      <a:lnTo>
                        <a:pt x="92" y="177"/>
                      </a:lnTo>
                      <a:lnTo>
                        <a:pt x="85" y="163"/>
                      </a:lnTo>
                      <a:lnTo>
                        <a:pt x="78" y="156"/>
                      </a:lnTo>
                      <a:lnTo>
                        <a:pt x="64" y="142"/>
                      </a:lnTo>
                      <a:lnTo>
                        <a:pt x="57" y="142"/>
                      </a:lnTo>
                      <a:lnTo>
                        <a:pt x="50" y="135"/>
                      </a:lnTo>
                      <a:lnTo>
                        <a:pt x="43" y="135"/>
                      </a:lnTo>
                      <a:lnTo>
                        <a:pt x="22" y="128"/>
                      </a:lnTo>
                      <a:lnTo>
                        <a:pt x="7" y="120"/>
                      </a:lnTo>
                      <a:lnTo>
                        <a:pt x="7" y="113"/>
                      </a:lnTo>
                      <a:lnTo>
                        <a:pt x="0" y="106"/>
                      </a:lnTo>
                      <a:lnTo>
                        <a:pt x="0" y="99"/>
                      </a:lnTo>
                      <a:lnTo>
                        <a:pt x="7" y="99"/>
                      </a:lnTo>
                      <a:lnTo>
                        <a:pt x="15" y="85"/>
                      </a:lnTo>
                      <a:lnTo>
                        <a:pt x="15" y="78"/>
                      </a:lnTo>
                      <a:lnTo>
                        <a:pt x="15" y="64"/>
                      </a:lnTo>
                      <a:lnTo>
                        <a:pt x="29" y="50"/>
                      </a:lnTo>
                      <a:lnTo>
                        <a:pt x="36" y="43"/>
                      </a:lnTo>
                      <a:lnTo>
                        <a:pt x="29" y="43"/>
                      </a:lnTo>
                      <a:lnTo>
                        <a:pt x="29" y="50"/>
                      </a:lnTo>
                      <a:lnTo>
                        <a:pt x="36" y="28"/>
                      </a:lnTo>
                      <a:lnTo>
                        <a:pt x="43" y="21"/>
                      </a:lnTo>
                      <a:lnTo>
                        <a:pt x="50" y="7"/>
                      </a:lnTo>
                      <a:lnTo>
                        <a:pt x="57" y="7"/>
                      </a:lnTo>
                      <a:lnTo>
                        <a:pt x="64" y="7"/>
                      </a:lnTo>
                      <a:lnTo>
                        <a:pt x="64" y="0"/>
                      </a:lnTo>
                      <a:lnTo>
                        <a:pt x="71" y="7"/>
                      </a:lnTo>
                      <a:lnTo>
                        <a:pt x="78" y="0"/>
                      </a:lnTo>
                      <a:lnTo>
                        <a:pt x="85" y="0"/>
                      </a:lnTo>
                      <a:lnTo>
                        <a:pt x="85" y="7"/>
                      </a:lnTo>
                      <a:lnTo>
                        <a:pt x="92" y="7"/>
                      </a:lnTo>
                      <a:lnTo>
                        <a:pt x="100" y="0"/>
                      </a:lnTo>
                      <a:lnTo>
                        <a:pt x="107" y="0"/>
                      </a:lnTo>
                      <a:lnTo>
                        <a:pt x="114" y="0"/>
                      </a:lnTo>
                      <a:lnTo>
                        <a:pt x="121" y="7"/>
                      </a:lnTo>
                      <a:lnTo>
                        <a:pt x="128" y="7"/>
                      </a:lnTo>
                      <a:lnTo>
                        <a:pt x="128" y="14"/>
                      </a:lnTo>
                      <a:lnTo>
                        <a:pt x="135" y="21"/>
                      </a:lnTo>
                      <a:lnTo>
                        <a:pt x="128" y="43"/>
                      </a:lnTo>
                      <a:lnTo>
                        <a:pt x="135" y="50"/>
                      </a:lnTo>
                      <a:lnTo>
                        <a:pt x="142" y="50"/>
                      </a:lnTo>
                      <a:lnTo>
                        <a:pt x="156" y="57"/>
                      </a:lnTo>
                      <a:lnTo>
                        <a:pt x="163" y="57"/>
                      </a:lnTo>
                      <a:lnTo>
                        <a:pt x="185" y="57"/>
                      </a:lnTo>
                      <a:lnTo>
                        <a:pt x="185" y="64"/>
                      </a:lnTo>
                      <a:lnTo>
                        <a:pt x="185" y="71"/>
                      </a:lnTo>
                      <a:lnTo>
                        <a:pt x="199" y="78"/>
                      </a:lnTo>
                      <a:lnTo>
                        <a:pt x="206" y="71"/>
                      </a:lnTo>
                      <a:lnTo>
                        <a:pt x="213" y="78"/>
                      </a:lnTo>
                      <a:lnTo>
                        <a:pt x="220" y="71"/>
                      </a:lnTo>
                      <a:lnTo>
                        <a:pt x="227" y="78"/>
                      </a:lnTo>
                      <a:lnTo>
                        <a:pt x="227" y="71"/>
                      </a:lnTo>
                      <a:lnTo>
                        <a:pt x="234" y="78"/>
                      </a:lnTo>
                      <a:lnTo>
                        <a:pt x="241" y="85"/>
                      </a:lnTo>
                      <a:lnTo>
                        <a:pt x="241" y="92"/>
                      </a:lnTo>
                      <a:lnTo>
                        <a:pt x="241" y="99"/>
                      </a:lnTo>
                      <a:lnTo>
                        <a:pt x="234" y="106"/>
                      </a:lnTo>
                      <a:lnTo>
                        <a:pt x="227" y="120"/>
                      </a:lnTo>
                      <a:lnTo>
                        <a:pt x="234" y="120"/>
                      </a:lnTo>
                      <a:lnTo>
                        <a:pt x="241" y="128"/>
                      </a:lnTo>
                      <a:lnTo>
                        <a:pt x="255" y="128"/>
                      </a:lnTo>
                      <a:lnTo>
                        <a:pt x="255" y="135"/>
                      </a:lnTo>
                      <a:lnTo>
                        <a:pt x="270" y="142"/>
                      </a:lnTo>
                      <a:lnTo>
                        <a:pt x="284" y="149"/>
                      </a:lnTo>
                      <a:lnTo>
                        <a:pt x="291" y="156"/>
                      </a:lnTo>
                      <a:lnTo>
                        <a:pt x="298" y="156"/>
                      </a:lnTo>
                      <a:lnTo>
                        <a:pt x="305" y="163"/>
                      </a:lnTo>
                      <a:lnTo>
                        <a:pt x="305" y="170"/>
                      </a:lnTo>
                      <a:lnTo>
                        <a:pt x="326" y="163"/>
                      </a:lnTo>
                      <a:lnTo>
                        <a:pt x="326" y="156"/>
                      </a:lnTo>
                      <a:lnTo>
                        <a:pt x="333" y="163"/>
                      </a:lnTo>
                      <a:lnTo>
                        <a:pt x="333" y="170"/>
                      </a:lnTo>
                      <a:lnTo>
                        <a:pt x="341" y="177"/>
                      </a:lnTo>
                      <a:lnTo>
                        <a:pt x="348" y="177"/>
                      </a:lnTo>
                      <a:lnTo>
                        <a:pt x="348" y="184"/>
                      </a:lnTo>
                      <a:lnTo>
                        <a:pt x="348" y="191"/>
                      </a:lnTo>
                      <a:lnTo>
                        <a:pt x="362" y="198"/>
                      </a:lnTo>
                      <a:lnTo>
                        <a:pt x="369" y="206"/>
                      </a:lnTo>
                      <a:lnTo>
                        <a:pt x="383" y="206"/>
                      </a:lnTo>
                      <a:lnTo>
                        <a:pt x="383" y="213"/>
                      </a:lnTo>
                      <a:lnTo>
                        <a:pt x="390" y="213"/>
                      </a:lnTo>
                      <a:lnTo>
                        <a:pt x="397" y="220"/>
                      </a:lnTo>
                      <a:lnTo>
                        <a:pt x="397" y="234"/>
                      </a:lnTo>
                      <a:lnTo>
                        <a:pt x="390" y="234"/>
                      </a:lnTo>
                      <a:lnTo>
                        <a:pt x="390" y="248"/>
                      </a:lnTo>
                      <a:lnTo>
                        <a:pt x="397" y="255"/>
                      </a:lnTo>
                      <a:lnTo>
                        <a:pt x="397" y="269"/>
                      </a:lnTo>
                      <a:lnTo>
                        <a:pt x="397" y="276"/>
                      </a:lnTo>
                      <a:lnTo>
                        <a:pt x="390" y="291"/>
                      </a:lnTo>
                      <a:lnTo>
                        <a:pt x="397" y="298"/>
                      </a:lnTo>
                      <a:lnTo>
                        <a:pt x="404" y="291"/>
                      </a:lnTo>
                      <a:lnTo>
                        <a:pt x="411" y="291"/>
                      </a:lnTo>
                      <a:lnTo>
                        <a:pt x="418" y="291"/>
                      </a:lnTo>
                      <a:lnTo>
                        <a:pt x="433" y="312"/>
                      </a:lnTo>
                      <a:lnTo>
                        <a:pt x="433" y="319"/>
                      </a:lnTo>
                      <a:lnTo>
                        <a:pt x="433" y="326"/>
                      </a:lnTo>
                      <a:lnTo>
                        <a:pt x="440" y="326"/>
                      </a:lnTo>
                      <a:lnTo>
                        <a:pt x="447" y="326"/>
                      </a:lnTo>
                      <a:lnTo>
                        <a:pt x="447" y="347"/>
                      </a:lnTo>
                      <a:lnTo>
                        <a:pt x="447" y="354"/>
                      </a:lnTo>
                      <a:lnTo>
                        <a:pt x="447" y="361"/>
                      </a:lnTo>
                      <a:lnTo>
                        <a:pt x="447" y="368"/>
                      </a:lnTo>
                      <a:lnTo>
                        <a:pt x="454" y="368"/>
                      </a:lnTo>
                      <a:lnTo>
                        <a:pt x="461" y="368"/>
                      </a:lnTo>
                      <a:lnTo>
                        <a:pt x="461" y="376"/>
                      </a:lnTo>
                      <a:lnTo>
                        <a:pt x="454" y="383"/>
                      </a:lnTo>
                      <a:lnTo>
                        <a:pt x="454" y="397"/>
                      </a:lnTo>
                      <a:lnTo>
                        <a:pt x="461" y="397"/>
                      </a:lnTo>
                      <a:lnTo>
                        <a:pt x="461" y="404"/>
                      </a:lnTo>
                      <a:lnTo>
                        <a:pt x="468" y="404"/>
                      </a:lnTo>
                      <a:lnTo>
                        <a:pt x="468" y="411"/>
                      </a:lnTo>
                      <a:lnTo>
                        <a:pt x="482" y="418"/>
                      </a:lnTo>
                      <a:lnTo>
                        <a:pt x="489" y="418"/>
                      </a:lnTo>
                      <a:lnTo>
                        <a:pt x="496" y="418"/>
                      </a:lnTo>
                      <a:lnTo>
                        <a:pt x="504" y="411"/>
                      </a:lnTo>
                      <a:lnTo>
                        <a:pt x="511" y="425"/>
                      </a:lnTo>
                      <a:lnTo>
                        <a:pt x="511" y="432"/>
                      </a:lnTo>
                      <a:lnTo>
                        <a:pt x="504" y="439"/>
                      </a:lnTo>
                      <a:lnTo>
                        <a:pt x="504" y="446"/>
                      </a:lnTo>
                      <a:lnTo>
                        <a:pt x="496" y="461"/>
                      </a:lnTo>
                      <a:lnTo>
                        <a:pt x="496" y="468"/>
                      </a:lnTo>
                      <a:lnTo>
                        <a:pt x="496" y="475"/>
                      </a:lnTo>
                      <a:lnTo>
                        <a:pt x="496" y="489"/>
                      </a:lnTo>
                      <a:lnTo>
                        <a:pt x="496" y="496"/>
                      </a:lnTo>
                      <a:lnTo>
                        <a:pt x="489" y="496"/>
                      </a:lnTo>
                      <a:lnTo>
                        <a:pt x="475" y="517"/>
                      </a:lnTo>
                      <a:lnTo>
                        <a:pt x="468" y="517"/>
                      </a:lnTo>
                      <a:lnTo>
                        <a:pt x="468" y="524"/>
                      </a:lnTo>
                      <a:lnTo>
                        <a:pt x="454" y="539"/>
                      </a:lnTo>
                      <a:lnTo>
                        <a:pt x="447" y="539"/>
                      </a:lnTo>
                      <a:lnTo>
                        <a:pt x="440" y="539"/>
                      </a:lnTo>
                      <a:lnTo>
                        <a:pt x="440" y="546"/>
                      </a:lnTo>
                      <a:lnTo>
                        <a:pt x="433" y="553"/>
                      </a:lnTo>
                      <a:lnTo>
                        <a:pt x="433" y="560"/>
                      </a:lnTo>
                      <a:lnTo>
                        <a:pt x="426" y="567"/>
                      </a:lnTo>
                      <a:lnTo>
                        <a:pt x="418" y="574"/>
                      </a:lnTo>
                      <a:lnTo>
                        <a:pt x="411" y="595"/>
                      </a:lnTo>
                      <a:lnTo>
                        <a:pt x="404" y="595"/>
                      </a:lnTo>
                      <a:lnTo>
                        <a:pt x="397" y="602"/>
                      </a:lnTo>
                      <a:lnTo>
                        <a:pt x="383" y="602"/>
                      </a:lnTo>
                      <a:lnTo>
                        <a:pt x="369" y="609"/>
                      </a:lnTo>
                      <a:lnTo>
                        <a:pt x="362" y="602"/>
                      </a:lnTo>
                      <a:lnTo>
                        <a:pt x="362" y="609"/>
                      </a:lnTo>
                      <a:lnTo>
                        <a:pt x="348" y="609"/>
                      </a:lnTo>
                      <a:lnTo>
                        <a:pt x="348" y="602"/>
                      </a:lnTo>
                      <a:lnTo>
                        <a:pt x="348" y="595"/>
                      </a:lnTo>
                      <a:lnTo>
                        <a:pt x="348" y="588"/>
                      </a:lnTo>
                      <a:lnTo>
                        <a:pt x="348" y="574"/>
                      </a:lnTo>
                      <a:lnTo>
                        <a:pt x="348" y="567"/>
                      </a:lnTo>
                      <a:lnTo>
                        <a:pt x="341" y="567"/>
                      </a:lnTo>
                      <a:lnTo>
                        <a:pt x="333" y="560"/>
                      </a:lnTo>
                      <a:lnTo>
                        <a:pt x="326" y="546"/>
                      </a:lnTo>
                      <a:lnTo>
                        <a:pt x="319" y="539"/>
                      </a:lnTo>
                      <a:lnTo>
                        <a:pt x="312" y="539"/>
                      </a:lnTo>
                      <a:lnTo>
                        <a:pt x="312" y="531"/>
                      </a:lnTo>
                      <a:lnTo>
                        <a:pt x="305" y="524"/>
                      </a:lnTo>
                      <a:lnTo>
                        <a:pt x="305" y="517"/>
                      </a:lnTo>
                      <a:lnTo>
                        <a:pt x="305" y="510"/>
                      </a:lnTo>
                      <a:lnTo>
                        <a:pt x="298" y="503"/>
                      </a:lnTo>
                      <a:lnTo>
                        <a:pt x="291" y="510"/>
                      </a:lnTo>
                      <a:lnTo>
                        <a:pt x="284" y="510"/>
                      </a:lnTo>
                      <a:lnTo>
                        <a:pt x="277" y="517"/>
                      </a:lnTo>
                      <a:lnTo>
                        <a:pt x="270" y="517"/>
                      </a:lnTo>
                      <a:lnTo>
                        <a:pt x="263" y="517"/>
                      </a:lnTo>
                      <a:lnTo>
                        <a:pt x="248" y="517"/>
                      </a:lnTo>
                      <a:lnTo>
                        <a:pt x="241" y="51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3" name="Freeform 11">
                  <a:extLst>
                    <a:ext uri="{FF2B5EF4-FFF2-40B4-BE49-F238E27FC236}">
                      <a16:creationId xmlns:a16="http://schemas.microsoft.com/office/drawing/2014/main" id="{87FBC3CA-937B-4967-99D4-DA684F3A80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17950" y="2730500"/>
                  <a:ext cx="950913" cy="636588"/>
                </a:xfrm>
                <a:custGeom>
                  <a:avLst/>
                  <a:gdLst>
                    <a:gd name="T0" fmla="*/ 2147483647 w 688"/>
                    <a:gd name="T1" fmla="*/ 2147483647 h 531"/>
                    <a:gd name="T2" fmla="*/ 2147483647 w 688"/>
                    <a:gd name="T3" fmla="*/ 2147483647 h 531"/>
                    <a:gd name="T4" fmla="*/ 2147483647 w 688"/>
                    <a:gd name="T5" fmla="*/ 2147483647 h 531"/>
                    <a:gd name="T6" fmla="*/ 2147483647 w 688"/>
                    <a:gd name="T7" fmla="*/ 2147483647 h 531"/>
                    <a:gd name="T8" fmla="*/ 2147483647 w 688"/>
                    <a:gd name="T9" fmla="*/ 2147483647 h 531"/>
                    <a:gd name="T10" fmla="*/ 2147483647 w 688"/>
                    <a:gd name="T11" fmla="*/ 2147483647 h 531"/>
                    <a:gd name="T12" fmla="*/ 2147483647 w 688"/>
                    <a:gd name="T13" fmla="*/ 2147483647 h 531"/>
                    <a:gd name="T14" fmla="*/ 2147483647 w 688"/>
                    <a:gd name="T15" fmla="*/ 2147483647 h 531"/>
                    <a:gd name="T16" fmla="*/ 2147483647 w 688"/>
                    <a:gd name="T17" fmla="*/ 2147483647 h 531"/>
                    <a:gd name="T18" fmla="*/ 2147483647 w 688"/>
                    <a:gd name="T19" fmla="*/ 2147483647 h 531"/>
                    <a:gd name="T20" fmla="*/ 2147483647 w 688"/>
                    <a:gd name="T21" fmla="*/ 2147483647 h 531"/>
                    <a:gd name="T22" fmla="*/ 2147483647 w 688"/>
                    <a:gd name="T23" fmla="*/ 2147483647 h 531"/>
                    <a:gd name="T24" fmla="*/ 2147483647 w 688"/>
                    <a:gd name="T25" fmla="*/ 0 h 531"/>
                    <a:gd name="T26" fmla="*/ 2147483647 w 688"/>
                    <a:gd name="T27" fmla="*/ 2147483647 h 531"/>
                    <a:gd name="T28" fmla="*/ 2147483647 w 688"/>
                    <a:gd name="T29" fmla="*/ 2147483647 h 531"/>
                    <a:gd name="T30" fmla="*/ 2147483647 w 688"/>
                    <a:gd name="T31" fmla="*/ 2147483647 h 531"/>
                    <a:gd name="T32" fmla="*/ 2147483647 w 688"/>
                    <a:gd name="T33" fmla="*/ 2147483647 h 531"/>
                    <a:gd name="T34" fmla="*/ 2147483647 w 688"/>
                    <a:gd name="T35" fmla="*/ 2147483647 h 531"/>
                    <a:gd name="T36" fmla="*/ 2147483647 w 688"/>
                    <a:gd name="T37" fmla="*/ 2147483647 h 531"/>
                    <a:gd name="T38" fmla="*/ 2147483647 w 688"/>
                    <a:gd name="T39" fmla="*/ 2147483647 h 531"/>
                    <a:gd name="T40" fmla="*/ 2147483647 w 688"/>
                    <a:gd name="T41" fmla="*/ 2147483647 h 531"/>
                    <a:gd name="T42" fmla="*/ 2147483647 w 688"/>
                    <a:gd name="T43" fmla="*/ 2147483647 h 531"/>
                    <a:gd name="T44" fmla="*/ 2147483647 w 688"/>
                    <a:gd name="T45" fmla="*/ 2147483647 h 531"/>
                    <a:gd name="T46" fmla="*/ 2147483647 w 688"/>
                    <a:gd name="T47" fmla="*/ 2147483647 h 531"/>
                    <a:gd name="T48" fmla="*/ 2147483647 w 688"/>
                    <a:gd name="T49" fmla="*/ 2147483647 h 531"/>
                    <a:gd name="T50" fmla="*/ 2147483647 w 688"/>
                    <a:gd name="T51" fmla="*/ 2147483647 h 531"/>
                    <a:gd name="T52" fmla="*/ 2147483647 w 688"/>
                    <a:gd name="T53" fmla="*/ 2147483647 h 531"/>
                    <a:gd name="T54" fmla="*/ 2147483647 w 688"/>
                    <a:gd name="T55" fmla="*/ 2147483647 h 531"/>
                    <a:gd name="T56" fmla="*/ 2147483647 w 688"/>
                    <a:gd name="T57" fmla="*/ 2147483647 h 531"/>
                    <a:gd name="T58" fmla="*/ 2147483647 w 688"/>
                    <a:gd name="T59" fmla="*/ 2147483647 h 531"/>
                    <a:gd name="T60" fmla="*/ 2147483647 w 688"/>
                    <a:gd name="T61" fmla="*/ 2147483647 h 531"/>
                    <a:gd name="T62" fmla="*/ 2147483647 w 688"/>
                    <a:gd name="T63" fmla="*/ 2147483647 h 531"/>
                    <a:gd name="T64" fmla="*/ 2147483647 w 688"/>
                    <a:gd name="T65" fmla="*/ 2147483647 h 531"/>
                    <a:gd name="T66" fmla="*/ 2147483647 w 688"/>
                    <a:gd name="T67" fmla="*/ 2147483647 h 531"/>
                    <a:gd name="T68" fmla="*/ 2147483647 w 688"/>
                    <a:gd name="T69" fmla="*/ 2147483647 h 531"/>
                    <a:gd name="T70" fmla="*/ 2147483647 w 688"/>
                    <a:gd name="T71" fmla="*/ 2147483647 h 531"/>
                    <a:gd name="T72" fmla="*/ 2147483647 w 688"/>
                    <a:gd name="T73" fmla="*/ 2147483647 h 531"/>
                    <a:gd name="T74" fmla="*/ 2147483647 w 688"/>
                    <a:gd name="T75" fmla="*/ 2147483647 h 531"/>
                    <a:gd name="T76" fmla="*/ 2147483647 w 688"/>
                    <a:gd name="T77" fmla="*/ 2147483647 h 531"/>
                    <a:gd name="T78" fmla="*/ 2147483647 w 688"/>
                    <a:gd name="T79" fmla="*/ 2147483647 h 531"/>
                    <a:gd name="T80" fmla="*/ 2147483647 w 688"/>
                    <a:gd name="T81" fmla="*/ 2147483647 h 531"/>
                    <a:gd name="T82" fmla="*/ 2147483647 w 688"/>
                    <a:gd name="T83" fmla="*/ 2147483647 h 531"/>
                    <a:gd name="T84" fmla="*/ 2147483647 w 688"/>
                    <a:gd name="T85" fmla="*/ 2147483647 h 531"/>
                    <a:gd name="T86" fmla="*/ 2147483647 w 688"/>
                    <a:gd name="T87" fmla="*/ 2147483647 h 531"/>
                    <a:gd name="T88" fmla="*/ 2147483647 w 688"/>
                    <a:gd name="T89" fmla="*/ 2147483647 h 531"/>
                    <a:gd name="T90" fmla="*/ 2147483647 w 688"/>
                    <a:gd name="T91" fmla="*/ 2147483647 h 531"/>
                    <a:gd name="T92" fmla="*/ 2147483647 w 688"/>
                    <a:gd name="T93" fmla="*/ 2147483647 h 531"/>
                    <a:gd name="T94" fmla="*/ 2147483647 w 688"/>
                    <a:gd name="T95" fmla="*/ 2147483647 h 531"/>
                    <a:gd name="T96" fmla="*/ 2147483647 w 688"/>
                    <a:gd name="T97" fmla="*/ 2147483647 h 531"/>
                    <a:gd name="T98" fmla="*/ 2147483647 w 688"/>
                    <a:gd name="T99" fmla="*/ 2147483647 h 531"/>
                    <a:gd name="T100" fmla="*/ 2147483647 w 688"/>
                    <a:gd name="T101" fmla="*/ 2147483647 h 531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w 688"/>
                    <a:gd name="T154" fmla="*/ 0 h 531"/>
                    <a:gd name="T155" fmla="*/ 688 w 688"/>
                    <a:gd name="T156" fmla="*/ 531 h 531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T153" t="T154" r="T155" b="T156"/>
                  <a:pathLst>
                    <a:path w="688" h="531">
                      <a:moveTo>
                        <a:pt x="21" y="383"/>
                      </a:moveTo>
                      <a:lnTo>
                        <a:pt x="21" y="383"/>
                      </a:lnTo>
                      <a:lnTo>
                        <a:pt x="21" y="376"/>
                      </a:lnTo>
                      <a:lnTo>
                        <a:pt x="21" y="368"/>
                      </a:lnTo>
                      <a:lnTo>
                        <a:pt x="7" y="361"/>
                      </a:lnTo>
                      <a:lnTo>
                        <a:pt x="7" y="354"/>
                      </a:lnTo>
                      <a:lnTo>
                        <a:pt x="0" y="347"/>
                      </a:lnTo>
                      <a:lnTo>
                        <a:pt x="7" y="347"/>
                      </a:lnTo>
                      <a:lnTo>
                        <a:pt x="14" y="347"/>
                      </a:lnTo>
                      <a:lnTo>
                        <a:pt x="29" y="326"/>
                      </a:lnTo>
                      <a:lnTo>
                        <a:pt x="36" y="326"/>
                      </a:lnTo>
                      <a:lnTo>
                        <a:pt x="43" y="312"/>
                      </a:lnTo>
                      <a:lnTo>
                        <a:pt x="43" y="305"/>
                      </a:lnTo>
                      <a:lnTo>
                        <a:pt x="50" y="305"/>
                      </a:lnTo>
                      <a:lnTo>
                        <a:pt x="50" y="298"/>
                      </a:lnTo>
                      <a:lnTo>
                        <a:pt x="57" y="298"/>
                      </a:lnTo>
                      <a:lnTo>
                        <a:pt x="50" y="298"/>
                      </a:lnTo>
                      <a:lnTo>
                        <a:pt x="57" y="283"/>
                      </a:lnTo>
                      <a:lnTo>
                        <a:pt x="57" y="290"/>
                      </a:lnTo>
                      <a:lnTo>
                        <a:pt x="57" y="283"/>
                      </a:lnTo>
                      <a:lnTo>
                        <a:pt x="71" y="255"/>
                      </a:lnTo>
                      <a:lnTo>
                        <a:pt x="78" y="227"/>
                      </a:lnTo>
                      <a:lnTo>
                        <a:pt x="85" y="213"/>
                      </a:lnTo>
                      <a:lnTo>
                        <a:pt x="92" y="191"/>
                      </a:lnTo>
                      <a:lnTo>
                        <a:pt x="99" y="184"/>
                      </a:lnTo>
                      <a:lnTo>
                        <a:pt x="99" y="170"/>
                      </a:lnTo>
                      <a:lnTo>
                        <a:pt x="114" y="156"/>
                      </a:lnTo>
                      <a:lnTo>
                        <a:pt x="121" y="149"/>
                      </a:lnTo>
                      <a:lnTo>
                        <a:pt x="135" y="156"/>
                      </a:lnTo>
                      <a:lnTo>
                        <a:pt x="135" y="149"/>
                      </a:lnTo>
                      <a:lnTo>
                        <a:pt x="149" y="149"/>
                      </a:lnTo>
                      <a:lnTo>
                        <a:pt x="149" y="135"/>
                      </a:lnTo>
                      <a:lnTo>
                        <a:pt x="135" y="142"/>
                      </a:lnTo>
                      <a:lnTo>
                        <a:pt x="149" y="127"/>
                      </a:lnTo>
                      <a:lnTo>
                        <a:pt x="149" y="113"/>
                      </a:lnTo>
                      <a:lnTo>
                        <a:pt x="163" y="106"/>
                      </a:lnTo>
                      <a:lnTo>
                        <a:pt x="163" y="99"/>
                      </a:lnTo>
                      <a:lnTo>
                        <a:pt x="170" y="92"/>
                      </a:lnTo>
                      <a:lnTo>
                        <a:pt x="213" y="85"/>
                      </a:lnTo>
                      <a:lnTo>
                        <a:pt x="220" y="85"/>
                      </a:lnTo>
                      <a:lnTo>
                        <a:pt x="227" y="64"/>
                      </a:lnTo>
                      <a:lnTo>
                        <a:pt x="248" y="50"/>
                      </a:lnTo>
                      <a:lnTo>
                        <a:pt x="255" y="50"/>
                      </a:lnTo>
                      <a:lnTo>
                        <a:pt x="255" y="42"/>
                      </a:lnTo>
                      <a:lnTo>
                        <a:pt x="262" y="14"/>
                      </a:lnTo>
                      <a:lnTo>
                        <a:pt x="277" y="0"/>
                      </a:lnTo>
                      <a:lnTo>
                        <a:pt x="284" y="7"/>
                      </a:lnTo>
                      <a:lnTo>
                        <a:pt x="291" y="7"/>
                      </a:lnTo>
                      <a:lnTo>
                        <a:pt x="298" y="7"/>
                      </a:lnTo>
                      <a:lnTo>
                        <a:pt x="305" y="0"/>
                      </a:lnTo>
                      <a:lnTo>
                        <a:pt x="312" y="0"/>
                      </a:lnTo>
                      <a:lnTo>
                        <a:pt x="312" y="7"/>
                      </a:lnTo>
                      <a:lnTo>
                        <a:pt x="312" y="21"/>
                      </a:lnTo>
                      <a:lnTo>
                        <a:pt x="319" y="21"/>
                      </a:lnTo>
                      <a:lnTo>
                        <a:pt x="312" y="28"/>
                      </a:lnTo>
                      <a:lnTo>
                        <a:pt x="326" y="28"/>
                      </a:lnTo>
                      <a:lnTo>
                        <a:pt x="333" y="28"/>
                      </a:lnTo>
                      <a:lnTo>
                        <a:pt x="340" y="28"/>
                      </a:lnTo>
                      <a:lnTo>
                        <a:pt x="347" y="35"/>
                      </a:lnTo>
                      <a:lnTo>
                        <a:pt x="355" y="35"/>
                      </a:lnTo>
                      <a:lnTo>
                        <a:pt x="355" y="42"/>
                      </a:lnTo>
                      <a:lnTo>
                        <a:pt x="362" y="35"/>
                      </a:lnTo>
                      <a:lnTo>
                        <a:pt x="369" y="35"/>
                      </a:lnTo>
                      <a:lnTo>
                        <a:pt x="376" y="35"/>
                      </a:lnTo>
                      <a:lnTo>
                        <a:pt x="376" y="28"/>
                      </a:lnTo>
                      <a:lnTo>
                        <a:pt x="383" y="35"/>
                      </a:lnTo>
                      <a:lnTo>
                        <a:pt x="376" y="42"/>
                      </a:lnTo>
                      <a:lnTo>
                        <a:pt x="376" y="50"/>
                      </a:lnTo>
                      <a:lnTo>
                        <a:pt x="369" y="57"/>
                      </a:lnTo>
                      <a:lnTo>
                        <a:pt x="369" y="64"/>
                      </a:lnTo>
                      <a:lnTo>
                        <a:pt x="376" y="64"/>
                      </a:lnTo>
                      <a:lnTo>
                        <a:pt x="383" y="64"/>
                      </a:lnTo>
                      <a:lnTo>
                        <a:pt x="383" y="78"/>
                      </a:lnTo>
                      <a:lnTo>
                        <a:pt x="390" y="78"/>
                      </a:lnTo>
                      <a:lnTo>
                        <a:pt x="390" y="85"/>
                      </a:lnTo>
                      <a:lnTo>
                        <a:pt x="397" y="92"/>
                      </a:lnTo>
                      <a:lnTo>
                        <a:pt x="397" y="85"/>
                      </a:lnTo>
                      <a:lnTo>
                        <a:pt x="397" y="92"/>
                      </a:lnTo>
                      <a:lnTo>
                        <a:pt x="404" y="92"/>
                      </a:lnTo>
                      <a:lnTo>
                        <a:pt x="404" y="99"/>
                      </a:lnTo>
                      <a:lnTo>
                        <a:pt x="418" y="99"/>
                      </a:lnTo>
                      <a:lnTo>
                        <a:pt x="418" y="106"/>
                      </a:lnTo>
                      <a:lnTo>
                        <a:pt x="418" y="113"/>
                      </a:lnTo>
                      <a:lnTo>
                        <a:pt x="425" y="113"/>
                      </a:lnTo>
                      <a:lnTo>
                        <a:pt x="432" y="113"/>
                      </a:lnTo>
                      <a:lnTo>
                        <a:pt x="440" y="120"/>
                      </a:lnTo>
                      <a:lnTo>
                        <a:pt x="440" y="127"/>
                      </a:lnTo>
                      <a:lnTo>
                        <a:pt x="447" y="127"/>
                      </a:lnTo>
                      <a:lnTo>
                        <a:pt x="454" y="135"/>
                      </a:lnTo>
                      <a:lnTo>
                        <a:pt x="461" y="142"/>
                      </a:lnTo>
                      <a:lnTo>
                        <a:pt x="461" y="149"/>
                      </a:lnTo>
                      <a:lnTo>
                        <a:pt x="475" y="142"/>
                      </a:lnTo>
                      <a:lnTo>
                        <a:pt x="482" y="149"/>
                      </a:lnTo>
                      <a:lnTo>
                        <a:pt x="489" y="149"/>
                      </a:lnTo>
                      <a:lnTo>
                        <a:pt x="489" y="163"/>
                      </a:lnTo>
                      <a:lnTo>
                        <a:pt x="496" y="170"/>
                      </a:lnTo>
                      <a:lnTo>
                        <a:pt x="496" y="177"/>
                      </a:lnTo>
                      <a:lnTo>
                        <a:pt x="489" y="184"/>
                      </a:lnTo>
                      <a:lnTo>
                        <a:pt x="482" y="205"/>
                      </a:lnTo>
                      <a:lnTo>
                        <a:pt x="482" y="213"/>
                      </a:lnTo>
                      <a:lnTo>
                        <a:pt x="475" y="213"/>
                      </a:lnTo>
                      <a:lnTo>
                        <a:pt x="489" y="227"/>
                      </a:lnTo>
                      <a:lnTo>
                        <a:pt x="496" y="234"/>
                      </a:lnTo>
                      <a:lnTo>
                        <a:pt x="489" y="241"/>
                      </a:lnTo>
                      <a:lnTo>
                        <a:pt x="489" y="248"/>
                      </a:lnTo>
                      <a:lnTo>
                        <a:pt x="482" y="255"/>
                      </a:lnTo>
                      <a:lnTo>
                        <a:pt x="482" y="262"/>
                      </a:lnTo>
                      <a:lnTo>
                        <a:pt x="482" y="276"/>
                      </a:lnTo>
                      <a:lnTo>
                        <a:pt x="489" y="276"/>
                      </a:lnTo>
                      <a:lnTo>
                        <a:pt x="482" y="283"/>
                      </a:lnTo>
                      <a:lnTo>
                        <a:pt x="496" y="283"/>
                      </a:lnTo>
                      <a:lnTo>
                        <a:pt x="510" y="283"/>
                      </a:lnTo>
                      <a:lnTo>
                        <a:pt x="525" y="283"/>
                      </a:lnTo>
                      <a:lnTo>
                        <a:pt x="532" y="276"/>
                      </a:lnTo>
                      <a:lnTo>
                        <a:pt x="539" y="269"/>
                      </a:lnTo>
                      <a:lnTo>
                        <a:pt x="546" y="276"/>
                      </a:lnTo>
                      <a:lnTo>
                        <a:pt x="560" y="269"/>
                      </a:lnTo>
                      <a:lnTo>
                        <a:pt x="567" y="276"/>
                      </a:lnTo>
                      <a:lnTo>
                        <a:pt x="574" y="276"/>
                      </a:lnTo>
                      <a:lnTo>
                        <a:pt x="581" y="276"/>
                      </a:lnTo>
                      <a:lnTo>
                        <a:pt x="588" y="276"/>
                      </a:lnTo>
                      <a:lnTo>
                        <a:pt x="603" y="276"/>
                      </a:lnTo>
                      <a:lnTo>
                        <a:pt x="610" y="276"/>
                      </a:lnTo>
                      <a:lnTo>
                        <a:pt x="617" y="276"/>
                      </a:lnTo>
                      <a:lnTo>
                        <a:pt x="624" y="269"/>
                      </a:lnTo>
                      <a:lnTo>
                        <a:pt x="631" y="269"/>
                      </a:lnTo>
                      <a:lnTo>
                        <a:pt x="638" y="262"/>
                      </a:lnTo>
                      <a:lnTo>
                        <a:pt x="645" y="269"/>
                      </a:lnTo>
                      <a:lnTo>
                        <a:pt x="645" y="276"/>
                      </a:lnTo>
                      <a:lnTo>
                        <a:pt x="645" y="283"/>
                      </a:lnTo>
                      <a:lnTo>
                        <a:pt x="652" y="290"/>
                      </a:lnTo>
                      <a:lnTo>
                        <a:pt x="652" y="298"/>
                      </a:lnTo>
                      <a:lnTo>
                        <a:pt x="659" y="298"/>
                      </a:lnTo>
                      <a:lnTo>
                        <a:pt x="666" y="305"/>
                      </a:lnTo>
                      <a:lnTo>
                        <a:pt x="673" y="319"/>
                      </a:lnTo>
                      <a:lnTo>
                        <a:pt x="681" y="326"/>
                      </a:lnTo>
                      <a:lnTo>
                        <a:pt x="688" y="326"/>
                      </a:lnTo>
                      <a:lnTo>
                        <a:pt x="688" y="333"/>
                      </a:lnTo>
                      <a:lnTo>
                        <a:pt x="688" y="347"/>
                      </a:lnTo>
                      <a:lnTo>
                        <a:pt x="688" y="354"/>
                      </a:lnTo>
                      <a:lnTo>
                        <a:pt x="688" y="361"/>
                      </a:lnTo>
                      <a:lnTo>
                        <a:pt x="681" y="368"/>
                      </a:lnTo>
                      <a:lnTo>
                        <a:pt x="673" y="376"/>
                      </a:lnTo>
                      <a:lnTo>
                        <a:pt x="666" y="376"/>
                      </a:lnTo>
                      <a:lnTo>
                        <a:pt x="666" y="383"/>
                      </a:lnTo>
                      <a:lnTo>
                        <a:pt x="666" y="390"/>
                      </a:lnTo>
                      <a:lnTo>
                        <a:pt x="659" y="404"/>
                      </a:lnTo>
                      <a:lnTo>
                        <a:pt x="659" y="418"/>
                      </a:lnTo>
                      <a:lnTo>
                        <a:pt x="645" y="418"/>
                      </a:lnTo>
                      <a:lnTo>
                        <a:pt x="638" y="425"/>
                      </a:lnTo>
                      <a:lnTo>
                        <a:pt x="631" y="411"/>
                      </a:lnTo>
                      <a:lnTo>
                        <a:pt x="631" y="404"/>
                      </a:lnTo>
                      <a:lnTo>
                        <a:pt x="624" y="404"/>
                      </a:lnTo>
                      <a:lnTo>
                        <a:pt x="610" y="418"/>
                      </a:lnTo>
                      <a:lnTo>
                        <a:pt x="603" y="425"/>
                      </a:lnTo>
                      <a:lnTo>
                        <a:pt x="595" y="425"/>
                      </a:lnTo>
                      <a:lnTo>
                        <a:pt x="595" y="432"/>
                      </a:lnTo>
                      <a:lnTo>
                        <a:pt x="595" y="439"/>
                      </a:lnTo>
                      <a:lnTo>
                        <a:pt x="588" y="439"/>
                      </a:lnTo>
                      <a:lnTo>
                        <a:pt x="588" y="446"/>
                      </a:lnTo>
                      <a:lnTo>
                        <a:pt x="567" y="446"/>
                      </a:lnTo>
                      <a:lnTo>
                        <a:pt x="560" y="446"/>
                      </a:lnTo>
                      <a:lnTo>
                        <a:pt x="539" y="468"/>
                      </a:lnTo>
                      <a:lnTo>
                        <a:pt x="539" y="482"/>
                      </a:lnTo>
                      <a:lnTo>
                        <a:pt x="532" y="482"/>
                      </a:lnTo>
                      <a:lnTo>
                        <a:pt x="525" y="482"/>
                      </a:lnTo>
                      <a:lnTo>
                        <a:pt x="518" y="489"/>
                      </a:lnTo>
                      <a:lnTo>
                        <a:pt x="510" y="489"/>
                      </a:lnTo>
                      <a:lnTo>
                        <a:pt x="510" y="496"/>
                      </a:lnTo>
                      <a:lnTo>
                        <a:pt x="503" y="496"/>
                      </a:lnTo>
                      <a:lnTo>
                        <a:pt x="496" y="489"/>
                      </a:lnTo>
                      <a:lnTo>
                        <a:pt x="489" y="489"/>
                      </a:lnTo>
                      <a:lnTo>
                        <a:pt x="489" y="496"/>
                      </a:lnTo>
                      <a:lnTo>
                        <a:pt x="482" y="496"/>
                      </a:lnTo>
                      <a:lnTo>
                        <a:pt x="475" y="496"/>
                      </a:lnTo>
                      <a:lnTo>
                        <a:pt x="468" y="503"/>
                      </a:lnTo>
                      <a:lnTo>
                        <a:pt x="461" y="517"/>
                      </a:lnTo>
                      <a:lnTo>
                        <a:pt x="461" y="524"/>
                      </a:lnTo>
                      <a:lnTo>
                        <a:pt x="447" y="524"/>
                      </a:lnTo>
                      <a:lnTo>
                        <a:pt x="440" y="510"/>
                      </a:lnTo>
                      <a:lnTo>
                        <a:pt x="425" y="503"/>
                      </a:lnTo>
                      <a:lnTo>
                        <a:pt x="425" y="496"/>
                      </a:lnTo>
                      <a:lnTo>
                        <a:pt x="411" y="482"/>
                      </a:lnTo>
                      <a:lnTo>
                        <a:pt x="397" y="482"/>
                      </a:lnTo>
                      <a:lnTo>
                        <a:pt x="390" y="482"/>
                      </a:lnTo>
                      <a:lnTo>
                        <a:pt x="390" y="475"/>
                      </a:lnTo>
                      <a:lnTo>
                        <a:pt x="369" y="482"/>
                      </a:lnTo>
                      <a:lnTo>
                        <a:pt x="362" y="475"/>
                      </a:lnTo>
                      <a:lnTo>
                        <a:pt x="347" y="475"/>
                      </a:lnTo>
                      <a:lnTo>
                        <a:pt x="333" y="468"/>
                      </a:lnTo>
                      <a:lnTo>
                        <a:pt x="319" y="475"/>
                      </a:lnTo>
                      <a:lnTo>
                        <a:pt x="319" y="482"/>
                      </a:lnTo>
                      <a:lnTo>
                        <a:pt x="319" y="489"/>
                      </a:lnTo>
                      <a:lnTo>
                        <a:pt x="326" y="517"/>
                      </a:lnTo>
                      <a:lnTo>
                        <a:pt x="319" y="524"/>
                      </a:lnTo>
                      <a:lnTo>
                        <a:pt x="305" y="524"/>
                      </a:lnTo>
                      <a:lnTo>
                        <a:pt x="277" y="524"/>
                      </a:lnTo>
                      <a:lnTo>
                        <a:pt x="262" y="524"/>
                      </a:lnTo>
                      <a:lnTo>
                        <a:pt x="255" y="531"/>
                      </a:lnTo>
                      <a:lnTo>
                        <a:pt x="234" y="531"/>
                      </a:lnTo>
                      <a:lnTo>
                        <a:pt x="227" y="531"/>
                      </a:lnTo>
                      <a:lnTo>
                        <a:pt x="220" y="517"/>
                      </a:lnTo>
                      <a:lnTo>
                        <a:pt x="213" y="510"/>
                      </a:lnTo>
                      <a:lnTo>
                        <a:pt x="199" y="503"/>
                      </a:lnTo>
                      <a:lnTo>
                        <a:pt x="199" y="496"/>
                      </a:lnTo>
                      <a:lnTo>
                        <a:pt x="177" y="496"/>
                      </a:lnTo>
                      <a:lnTo>
                        <a:pt x="149" y="489"/>
                      </a:lnTo>
                      <a:lnTo>
                        <a:pt x="135" y="475"/>
                      </a:lnTo>
                      <a:lnTo>
                        <a:pt x="114" y="453"/>
                      </a:lnTo>
                      <a:lnTo>
                        <a:pt x="107" y="453"/>
                      </a:lnTo>
                      <a:lnTo>
                        <a:pt x="92" y="446"/>
                      </a:lnTo>
                      <a:lnTo>
                        <a:pt x="85" y="446"/>
                      </a:lnTo>
                      <a:lnTo>
                        <a:pt x="78" y="439"/>
                      </a:lnTo>
                      <a:lnTo>
                        <a:pt x="71" y="425"/>
                      </a:lnTo>
                      <a:lnTo>
                        <a:pt x="57" y="418"/>
                      </a:lnTo>
                      <a:lnTo>
                        <a:pt x="50" y="411"/>
                      </a:lnTo>
                      <a:lnTo>
                        <a:pt x="43" y="397"/>
                      </a:lnTo>
                      <a:lnTo>
                        <a:pt x="36" y="390"/>
                      </a:lnTo>
                      <a:lnTo>
                        <a:pt x="29" y="390"/>
                      </a:lnTo>
                      <a:lnTo>
                        <a:pt x="21" y="38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4" name="Freeform 12">
                  <a:extLst>
                    <a:ext uri="{FF2B5EF4-FFF2-40B4-BE49-F238E27FC236}">
                      <a16:creationId xmlns:a16="http://schemas.microsoft.com/office/drawing/2014/main" id="{C30F8A0E-CCE4-406B-9DD3-4373FE1995F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95700" y="3144838"/>
                  <a:ext cx="1468438" cy="628650"/>
                </a:xfrm>
                <a:custGeom>
                  <a:avLst/>
                  <a:gdLst>
                    <a:gd name="T0" fmla="*/ 2147483647 w 1063"/>
                    <a:gd name="T1" fmla="*/ 2147483647 h 525"/>
                    <a:gd name="T2" fmla="*/ 0 w 1063"/>
                    <a:gd name="T3" fmla="*/ 2147483647 h 525"/>
                    <a:gd name="T4" fmla="*/ 2147483647 w 1063"/>
                    <a:gd name="T5" fmla="*/ 2147483647 h 525"/>
                    <a:gd name="T6" fmla="*/ 2147483647 w 1063"/>
                    <a:gd name="T7" fmla="*/ 2147483647 h 525"/>
                    <a:gd name="T8" fmla="*/ 2147483647 w 1063"/>
                    <a:gd name="T9" fmla="*/ 2147483647 h 525"/>
                    <a:gd name="T10" fmla="*/ 2147483647 w 1063"/>
                    <a:gd name="T11" fmla="*/ 2147483647 h 525"/>
                    <a:gd name="T12" fmla="*/ 2147483647 w 1063"/>
                    <a:gd name="T13" fmla="*/ 2147483647 h 525"/>
                    <a:gd name="T14" fmla="*/ 2147483647 w 1063"/>
                    <a:gd name="T15" fmla="*/ 2147483647 h 525"/>
                    <a:gd name="T16" fmla="*/ 2147483647 w 1063"/>
                    <a:gd name="T17" fmla="*/ 2147483647 h 525"/>
                    <a:gd name="T18" fmla="*/ 2147483647 w 1063"/>
                    <a:gd name="T19" fmla="*/ 2147483647 h 525"/>
                    <a:gd name="T20" fmla="*/ 2147483647 w 1063"/>
                    <a:gd name="T21" fmla="*/ 2147483647 h 525"/>
                    <a:gd name="T22" fmla="*/ 2147483647 w 1063"/>
                    <a:gd name="T23" fmla="*/ 2147483647 h 525"/>
                    <a:gd name="T24" fmla="*/ 2147483647 w 1063"/>
                    <a:gd name="T25" fmla="*/ 2147483647 h 525"/>
                    <a:gd name="T26" fmla="*/ 2147483647 w 1063"/>
                    <a:gd name="T27" fmla="*/ 2147483647 h 525"/>
                    <a:gd name="T28" fmla="*/ 2147483647 w 1063"/>
                    <a:gd name="T29" fmla="*/ 2147483647 h 525"/>
                    <a:gd name="T30" fmla="*/ 2147483647 w 1063"/>
                    <a:gd name="T31" fmla="*/ 2147483647 h 525"/>
                    <a:gd name="T32" fmla="*/ 2147483647 w 1063"/>
                    <a:gd name="T33" fmla="*/ 2147483647 h 525"/>
                    <a:gd name="T34" fmla="*/ 2147483647 w 1063"/>
                    <a:gd name="T35" fmla="*/ 2147483647 h 525"/>
                    <a:gd name="T36" fmla="*/ 2147483647 w 1063"/>
                    <a:gd name="T37" fmla="*/ 2147483647 h 525"/>
                    <a:gd name="T38" fmla="*/ 2147483647 w 1063"/>
                    <a:gd name="T39" fmla="*/ 2147483647 h 525"/>
                    <a:gd name="T40" fmla="*/ 2147483647 w 1063"/>
                    <a:gd name="T41" fmla="*/ 2147483647 h 525"/>
                    <a:gd name="T42" fmla="*/ 2147483647 w 1063"/>
                    <a:gd name="T43" fmla="*/ 2147483647 h 525"/>
                    <a:gd name="T44" fmla="*/ 2147483647 w 1063"/>
                    <a:gd name="T45" fmla="*/ 2147483647 h 525"/>
                    <a:gd name="T46" fmla="*/ 2147483647 w 1063"/>
                    <a:gd name="T47" fmla="*/ 2147483647 h 525"/>
                    <a:gd name="T48" fmla="*/ 2147483647 w 1063"/>
                    <a:gd name="T49" fmla="*/ 2147483647 h 525"/>
                    <a:gd name="T50" fmla="*/ 2147483647 w 1063"/>
                    <a:gd name="T51" fmla="*/ 2147483647 h 525"/>
                    <a:gd name="T52" fmla="*/ 2147483647 w 1063"/>
                    <a:gd name="T53" fmla="*/ 2147483647 h 525"/>
                    <a:gd name="T54" fmla="*/ 2147483647 w 1063"/>
                    <a:gd name="T55" fmla="*/ 2147483647 h 525"/>
                    <a:gd name="T56" fmla="*/ 2147483647 w 1063"/>
                    <a:gd name="T57" fmla="*/ 2147483647 h 525"/>
                    <a:gd name="T58" fmla="*/ 2147483647 w 1063"/>
                    <a:gd name="T59" fmla="*/ 2147483647 h 525"/>
                    <a:gd name="T60" fmla="*/ 2147483647 w 1063"/>
                    <a:gd name="T61" fmla="*/ 2147483647 h 525"/>
                    <a:gd name="T62" fmla="*/ 2147483647 w 1063"/>
                    <a:gd name="T63" fmla="*/ 2147483647 h 525"/>
                    <a:gd name="T64" fmla="*/ 2147483647 w 1063"/>
                    <a:gd name="T65" fmla="*/ 2147483647 h 525"/>
                    <a:gd name="T66" fmla="*/ 2147483647 w 1063"/>
                    <a:gd name="T67" fmla="*/ 2147483647 h 525"/>
                    <a:gd name="T68" fmla="*/ 2147483647 w 1063"/>
                    <a:gd name="T69" fmla="*/ 2147483647 h 525"/>
                    <a:gd name="T70" fmla="*/ 2147483647 w 1063"/>
                    <a:gd name="T71" fmla="*/ 2147483647 h 525"/>
                    <a:gd name="T72" fmla="*/ 2147483647 w 1063"/>
                    <a:gd name="T73" fmla="*/ 2147483647 h 525"/>
                    <a:gd name="T74" fmla="*/ 2147483647 w 1063"/>
                    <a:gd name="T75" fmla="*/ 2147483647 h 525"/>
                    <a:gd name="T76" fmla="*/ 2147483647 w 1063"/>
                    <a:gd name="T77" fmla="*/ 2147483647 h 525"/>
                    <a:gd name="T78" fmla="*/ 2147483647 w 1063"/>
                    <a:gd name="T79" fmla="*/ 2147483647 h 525"/>
                    <a:gd name="T80" fmla="*/ 2147483647 w 1063"/>
                    <a:gd name="T81" fmla="*/ 2147483647 h 525"/>
                    <a:gd name="T82" fmla="*/ 2147483647 w 1063"/>
                    <a:gd name="T83" fmla="*/ 2147483647 h 525"/>
                    <a:gd name="T84" fmla="*/ 2147483647 w 1063"/>
                    <a:gd name="T85" fmla="*/ 2147483647 h 525"/>
                    <a:gd name="T86" fmla="*/ 2147483647 w 1063"/>
                    <a:gd name="T87" fmla="*/ 2147483647 h 525"/>
                    <a:gd name="T88" fmla="*/ 2147483647 w 1063"/>
                    <a:gd name="T89" fmla="*/ 2147483647 h 525"/>
                    <a:gd name="T90" fmla="*/ 2147483647 w 1063"/>
                    <a:gd name="T91" fmla="*/ 2147483647 h 525"/>
                    <a:gd name="T92" fmla="*/ 2147483647 w 1063"/>
                    <a:gd name="T93" fmla="*/ 2147483647 h 525"/>
                    <a:gd name="T94" fmla="*/ 2147483647 w 1063"/>
                    <a:gd name="T95" fmla="*/ 2147483647 h 525"/>
                    <a:gd name="T96" fmla="*/ 2147483647 w 1063"/>
                    <a:gd name="T97" fmla="*/ 2147483647 h 525"/>
                    <a:gd name="T98" fmla="*/ 2147483647 w 1063"/>
                    <a:gd name="T99" fmla="*/ 2147483647 h 525"/>
                    <a:gd name="T100" fmla="*/ 2147483647 w 1063"/>
                    <a:gd name="T101" fmla="*/ 2147483647 h 525"/>
                    <a:gd name="T102" fmla="*/ 2147483647 w 1063"/>
                    <a:gd name="T103" fmla="*/ 2147483647 h 525"/>
                    <a:gd name="T104" fmla="*/ 2147483647 w 1063"/>
                    <a:gd name="T105" fmla="*/ 2147483647 h 525"/>
                    <a:gd name="T106" fmla="*/ 2147483647 w 1063"/>
                    <a:gd name="T107" fmla="*/ 2147483647 h 525"/>
                    <a:gd name="T108" fmla="*/ 2147483647 w 1063"/>
                    <a:gd name="T109" fmla="*/ 2147483647 h 525"/>
                    <a:gd name="T110" fmla="*/ 2147483647 w 1063"/>
                    <a:gd name="T111" fmla="*/ 2147483647 h 525"/>
                    <a:gd name="T112" fmla="*/ 2147483647 w 1063"/>
                    <a:gd name="T113" fmla="*/ 2147483647 h 525"/>
                    <a:gd name="T114" fmla="*/ 2147483647 w 1063"/>
                    <a:gd name="T115" fmla="*/ 2147483647 h 525"/>
                    <a:gd name="T116" fmla="*/ 2147483647 w 1063"/>
                    <a:gd name="T117" fmla="*/ 2147483647 h 525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w 1063"/>
                    <a:gd name="T178" fmla="*/ 0 h 525"/>
                    <a:gd name="T179" fmla="*/ 1063 w 1063"/>
                    <a:gd name="T180" fmla="*/ 525 h 525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T177" t="T178" r="T179" b="T180"/>
                  <a:pathLst>
                    <a:path w="1063" h="525">
                      <a:moveTo>
                        <a:pt x="43" y="305"/>
                      </a:moveTo>
                      <a:lnTo>
                        <a:pt x="43" y="305"/>
                      </a:lnTo>
                      <a:lnTo>
                        <a:pt x="43" y="298"/>
                      </a:lnTo>
                      <a:lnTo>
                        <a:pt x="36" y="291"/>
                      </a:lnTo>
                      <a:lnTo>
                        <a:pt x="14" y="284"/>
                      </a:lnTo>
                      <a:lnTo>
                        <a:pt x="21" y="269"/>
                      </a:lnTo>
                      <a:lnTo>
                        <a:pt x="14" y="277"/>
                      </a:lnTo>
                      <a:lnTo>
                        <a:pt x="14" y="284"/>
                      </a:lnTo>
                      <a:lnTo>
                        <a:pt x="7" y="277"/>
                      </a:lnTo>
                      <a:lnTo>
                        <a:pt x="7" y="262"/>
                      </a:lnTo>
                      <a:lnTo>
                        <a:pt x="0" y="262"/>
                      </a:lnTo>
                      <a:lnTo>
                        <a:pt x="14" y="262"/>
                      </a:lnTo>
                      <a:lnTo>
                        <a:pt x="21" y="262"/>
                      </a:lnTo>
                      <a:lnTo>
                        <a:pt x="21" y="269"/>
                      </a:lnTo>
                      <a:lnTo>
                        <a:pt x="36" y="248"/>
                      </a:lnTo>
                      <a:lnTo>
                        <a:pt x="43" y="241"/>
                      </a:lnTo>
                      <a:lnTo>
                        <a:pt x="36" y="241"/>
                      </a:lnTo>
                      <a:lnTo>
                        <a:pt x="36" y="248"/>
                      </a:lnTo>
                      <a:lnTo>
                        <a:pt x="29" y="241"/>
                      </a:lnTo>
                      <a:lnTo>
                        <a:pt x="29" y="234"/>
                      </a:lnTo>
                      <a:lnTo>
                        <a:pt x="14" y="227"/>
                      </a:lnTo>
                      <a:lnTo>
                        <a:pt x="21" y="227"/>
                      </a:lnTo>
                      <a:lnTo>
                        <a:pt x="29" y="220"/>
                      </a:lnTo>
                      <a:lnTo>
                        <a:pt x="29" y="213"/>
                      </a:lnTo>
                      <a:lnTo>
                        <a:pt x="29" y="206"/>
                      </a:lnTo>
                      <a:lnTo>
                        <a:pt x="36" y="191"/>
                      </a:lnTo>
                      <a:lnTo>
                        <a:pt x="36" y="184"/>
                      </a:lnTo>
                      <a:lnTo>
                        <a:pt x="29" y="184"/>
                      </a:lnTo>
                      <a:lnTo>
                        <a:pt x="36" y="184"/>
                      </a:lnTo>
                      <a:lnTo>
                        <a:pt x="43" y="191"/>
                      </a:lnTo>
                      <a:lnTo>
                        <a:pt x="43" y="177"/>
                      </a:lnTo>
                      <a:lnTo>
                        <a:pt x="29" y="177"/>
                      </a:lnTo>
                      <a:lnTo>
                        <a:pt x="43" y="177"/>
                      </a:lnTo>
                      <a:lnTo>
                        <a:pt x="57" y="170"/>
                      </a:lnTo>
                      <a:lnTo>
                        <a:pt x="57" y="177"/>
                      </a:lnTo>
                      <a:lnTo>
                        <a:pt x="64" y="163"/>
                      </a:lnTo>
                      <a:lnTo>
                        <a:pt x="50" y="156"/>
                      </a:lnTo>
                      <a:lnTo>
                        <a:pt x="57" y="156"/>
                      </a:lnTo>
                      <a:lnTo>
                        <a:pt x="71" y="156"/>
                      </a:lnTo>
                      <a:lnTo>
                        <a:pt x="64" y="156"/>
                      </a:lnTo>
                      <a:lnTo>
                        <a:pt x="71" y="156"/>
                      </a:lnTo>
                      <a:lnTo>
                        <a:pt x="71" y="163"/>
                      </a:lnTo>
                      <a:lnTo>
                        <a:pt x="85" y="163"/>
                      </a:lnTo>
                      <a:lnTo>
                        <a:pt x="85" y="142"/>
                      </a:lnTo>
                      <a:lnTo>
                        <a:pt x="78" y="142"/>
                      </a:lnTo>
                      <a:lnTo>
                        <a:pt x="78" y="149"/>
                      </a:lnTo>
                      <a:lnTo>
                        <a:pt x="71" y="142"/>
                      </a:lnTo>
                      <a:lnTo>
                        <a:pt x="85" y="142"/>
                      </a:lnTo>
                      <a:lnTo>
                        <a:pt x="85" y="135"/>
                      </a:lnTo>
                      <a:lnTo>
                        <a:pt x="85" y="128"/>
                      </a:lnTo>
                      <a:lnTo>
                        <a:pt x="85" y="121"/>
                      </a:lnTo>
                      <a:lnTo>
                        <a:pt x="92" y="121"/>
                      </a:lnTo>
                      <a:lnTo>
                        <a:pt x="92" y="114"/>
                      </a:lnTo>
                      <a:lnTo>
                        <a:pt x="107" y="106"/>
                      </a:lnTo>
                      <a:lnTo>
                        <a:pt x="114" y="92"/>
                      </a:lnTo>
                      <a:lnTo>
                        <a:pt x="121" y="92"/>
                      </a:lnTo>
                      <a:lnTo>
                        <a:pt x="121" y="78"/>
                      </a:lnTo>
                      <a:lnTo>
                        <a:pt x="121" y="71"/>
                      </a:lnTo>
                      <a:lnTo>
                        <a:pt x="128" y="64"/>
                      </a:lnTo>
                      <a:lnTo>
                        <a:pt x="128" y="57"/>
                      </a:lnTo>
                      <a:lnTo>
                        <a:pt x="135" y="43"/>
                      </a:lnTo>
                      <a:lnTo>
                        <a:pt x="149" y="29"/>
                      </a:lnTo>
                      <a:lnTo>
                        <a:pt x="156" y="21"/>
                      </a:lnTo>
                      <a:lnTo>
                        <a:pt x="156" y="14"/>
                      </a:lnTo>
                      <a:lnTo>
                        <a:pt x="163" y="7"/>
                      </a:lnTo>
                      <a:lnTo>
                        <a:pt x="163" y="0"/>
                      </a:lnTo>
                      <a:lnTo>
                        <a:pt x="170" y="7"/>
                      </a:lnTo>
                      <a:lnTo>
                        <a:pt x="170" y="14"/>
                      </a:lnTo>
                      <a:lnTo>
                        <a:pt x="184" y="21"/>
                      </a:lnTo>
                      <a:lnTo>
                        <a:pt x="184" y="29"/>
                      </a:lnTo>
                      <a:lnTo>
                        <a:pt x="184" y="36"/>
                      </a:lnTo>
                      <a:lnTo>
                        <a:pt x="192" y="43"/>
                      </a:lnTo>
                      <a:lnTo>
                        <a:pt x="199" y="43"/>
                      </a:lnTo>
                      <a:lnTo>
                        <a:pt x="206" y="50"/>
                      </a:lnTo>
                      <a:lnTo>
                        <a:pt x="213" y="64"/>
                      </a:lnTo>
                      <a:lnTo>
                        <a:pt x="220" y="71"/>
                      </a:lnTo>
                      <a:lnTo>
                        <a:pt x="234" y="78"/>
                      </a:lnTo>
                      <a:lnTo>
                        <a:pt x="241" y="92"/>
                      </a:lnTo>
                      <a:lnTo>
                        <a:pt x="248" y="99"/>
                      </a:lnTo>
                      <a:lnTo>
                        <a:pt x="255" y="99"/>
                      </a:lnTo>
                      <a:lnTo>
                        <a:pt x="270" y="106"/>
                      </a:lnTo>
                      <a:lnTo>
                        <a:pt x="277" y="106"/>
                      </a:lnTo>
                      <a:lnTo>
                        <a:pt x="298" y="128"/>
                      </a:lnTo>
                      <a:lnTo>
                        <a:pt x="312" y="142"/>
                      </a:lnTo>
                      <a:lnTo>
                        <a:pt x="340" y="149"/>
                      </a:lnTo>
                      <a:lnTo>
                        <a:pt x="362" y="149"/>
                      </a:lnTo>
                      <a:lnTo>
                        <a:pt x="362" y="156"/>
                      </a:lnTo>
                      <a:lnTo>
                        <a:pt x="376" y="163"/>
                      </a:lnTo>
                      <a:lnTo>
                        <a:pt x="383" y="170"/>
                      </a:lnTo>
                      <a:lnTo>
                        <a:pt x="390" y="184"/>
                      </a:lnTo>
                      <a:lnTo>
                        <a:pt x="397" y="184"/>
                      </a:lnTo>
                      <a:lnTo>
                        <a:pt x="418" y="184"/>
                      </a:lnTo>
                      <a:lnTo>
                        <a:pt x="425" y="177"/>
                      </a:lnTo>
                      <a:lnTo>
                        <a:pt x="440" y="177"/>
                      </a:lnTo>
                      <a:lnTo>
                        <a:pt x="468" y="177"/>
                      </a:lnTo>
                      <a:lnTo>
                        <a:pt x="482" y="177"/>
                      </a:lnTo>
                      <a:lnTo>
                        <a:pt x="489" y="170"/>
                      </a:lnTo>
                      <a:lnTo>
                        <a:pt x="482" y="142"/>
                      </a:lnTo>
                      <a:lnTo>
                        <a:pt x="482" y="135"/>
                      </a:lnTo>
                      <a:lnTo>
                        <a:pt x="482" y="128"/>
                      </a:lnTo>
                      <a:lnTo>
                        <a:pt x="496" y="121"/>
                      </a:lnTo>
                      <a:lnTo>
                        <a:pt x="510" y="128"/>
                      </a:lnTo>
                      <a:lnTo>
                        <a:pt x="525" y="128"/>
                      </a:lnTo>
                      <a:lnTo>
                        <a:pt x="532" y="135"/>
                      </a:lnTo>
                      <a:lnTo>
                        <a:pt x="553" y="128"/>
                      </a:lnTo>
                      <a:lnTo>
                        <a:pt x="553" y="135"/>
                      </a:lnTo>
                      <a:lnTo>
                        <a:pt x="560" y="135"/>
                      </a:lnTo>
                      <a:lnTo>
                        <a:pt x="574" y="135"/>
                      </a:lnTo>
                      <a:lnTo>
                        <a:pt x="588" y="149"/>
                      </a:lnTo>
                      <a:lnTo>
                        <a:pt x="588" y="156"/>
                      </a:lnTo>
                      <a:lnTo>
                        <a:pt x="603" y="163"/>
                      </a:lnTo>
                      <a:lnTo>
                        <a:pt x="610" y="177"/>
                      </a:lnTo>
                      <a:lnTo>
                        <a:pt x="624" y="177"/>
                      </a:lnTo>
                      <a:lnTo>
                        <a:pt x="624" y="170"/>
                      </a:lnTo>
                      <a:lnTo>
                        <a:pt x="631" y="156"/>
                      </a:lnTo>
                      <a:lnTo>
                        <a:pt x="638" y="149"/>
                      </a:lnTo>
                      <a:lnTo>
                        <a:pt x="645" y="149"/>
                      </a:lnTo>
                      <a:lnTo>
                        <a:pt x="652" y="149"/>
                      </a:lnTo>
                      <a:lnTo>
                        <a:pt x="652" y="142"/>
                      </a:lnTo>
                      <a:lnTo>
                        <a:pt x="659" y="142"/>
                      </a:lnTo>
                      <a:lnTo>
                        <a:pt x="666" y="149"/>
                      </a:lnTo>
                      <a:lnTo>
                        <a:pt x="673" y="149"/>
                      </a:lnTo>
                      <a:lnTo>
                        <a:pt x="673" y="142"/>
                      </a:lnTo>
                      <a:lnTo>
                        <a:pt x="681" y="142"/>
                      </a:lnTo>
                      <a:lnTo>
                        <a:pt x="688" y="135"/>
                      </a:lnTo>
                      <a:lnTo>
                        <a:pt x="695" y="135"/>
                      </a:lnTo>
                      <a:lnTo>
                        <a:pt x="702" y="135"/>
                      </a:lnTo>
                      <a:lnTo>
                        <a:pt x="702" y="121"/>
                      </a:lnTo>
                      <a:lnTo>
                        <a:pt x="723" y="99"/>
                      </a:lnTo>
                      <a:lnTo>
                        <a:pt x="730" y="99"/>
                      </a:lnTo>
                      <a:lnTo>
                        <a:pt x="751" y="99"/>
                      </a:lnTo>
                      <a:lnTo>
                        <a:pt x="751" y="92"/>
                      </a:lnTo>
                      <a:lnTo>
                        <a:pt x="758" y="92"/>
                      </a:lnTo>
                      <a:lnTo>
                        <a:pt x="758" y="85"/>
                      </a:lnTo>
                      <a:lnTo>
                        <a:pt x="758" y="78"/>
                      </a:lnTo>
                      <a:lnTo>
                        <a:pt x="766" y="78"/>
                      </a:lnTo>
                      <a:lnTo>
                        <a:pt x="773" y="71"/>
                      </a:lnTo>
                      <a:lnTo>
                        <a:pt x="787" y="57"/>
                      </a:lnTo>
                      <a:lnTo>
                        <a:pt x="794" y="57"/>
                      </a:lnTo>
                      <a:lnTo>
                        <a:pt x="794" y="64"/>
                      </a:lnTo>
                      <a:lnTo>
                        <a:pt x="801" y="78"/>
                      </a:lnTo>
                      <a:lnTo>
                        <a:pt x="808" y="71"/>
                      </a:lnTo>
                      <a:lnTo>
                        <a:pt x="822" y="71"/>
                      </a:lnTo>
                      <a:lnTo>
                        <a:pt x="822" y="57"/>
                      </a:lnTo>
                      <a:lnTo>
                        <a:pt x="829" y="43"/>
                      </a:lnTo>
                      <a:lnTo>
                        <a:pt x="829" y="36"/>
                      </a:lnTo>
                      <a:lnTo>
                        <a:pt x="829" y="29"/>
                      </a:lnTo>
                      <a:lnTo>
                        <a:pt x="836" y="29"/>
                      </a:lnTo>
                      <a:lnTo>
                        <a:pt x="844" y="21"/>
                      </a:lnTo>
                      <a:lnTo>
                        <a:pt x="851" y="14"/>
                      </a:lnTo>
                      <a:lnTo>
                        <a:pt x="851" y="21"/>
                      </a:lnTo>
                      <a:lnTo>
                        <a:pt x="865" y="21"/>
                      </a:lnTo>
                      <a:lnTo>
                        <a:pt x="865" y="14"/>
                      </a:lnTo>
                      <a:lnTo>
                        <a:pt x="872" y="21"/>
                      </a:lnTo>
                      <a:lnTo>
                        <a:pt x="886" y="14"/>
                      </a:lnTo>
                      <a:lnTo>
                        <a:pt x="900" y="14"/>
                      </a:lnTo>
                      <a:lnTo>
                        <a:pt x="907" y="7"/>
                      </a:lnTo>
                      <a:lnTo>
                        <a:pt x="914" y="7"/>
                      </a:lnTo>
                      <a:lnTo>
                        <a:pt x="921" y="14"/>
                      </a:lnTo>
                      <a:lnTo>
                        <a:pt x="921" y="36"/>
                      </a:lnTo>
                      <a:lnTo>
                        <a:pt x="921" y="43"/>
                      </a:lnTo>
                      <a:lnTo>
                        <a:pt x="921" y="50"/>
                      </a:lnTo>
                      <a:lnTo>
                        <a:pt x="929" y="57"/>
                      </a:lnTo>
                      <a:lnTo>
                        <a:pt x="936" y="64"/>
                      </a:lnTo>
                      <a:lnTo>
                        <a:pt x="950" y="64"/>
                      </a:lnTo>
                      <a:lnTo>
                        <a:pt x="964" y="64"/>
                      </a:lnTo>
                      <a:lnTo>
                        <a:pt x="971" y="71"/>
                      </a:lnTo>
                      <a:lnTo>
                        <a:pt x="964" y="78"/>
                      </a:lnTo>
                      <a:lnTo>
                        <a:pt x="971" y="85"/>
                      </a:lnTo>
                      <a:lnTo>
                        <a:pt x="971" y="92"/>
                      </a:lnTo>
                      <a:lnTo>
                        <a:pt x="985" y="92"/>
                      </a:lnTo>
                      <a:lnTo>
                        <a:pt x="985" y="85"/>
                      </a:lnTo>
                      <a:lnTo>
                        <a:pt x="992" y="85"/>
                      </a:lnTo>
                      <a:lnTo>
                        <a:pt x="999" y="78"/>
                      </a:lnTo>
                      <a:lnTo>
                        <a:pt x="1007" y="78"/>
                      </a:lnTo>
                      <a:lnTo>
                        <a:pt x="1014" y="78"/>
                      </a:lnTo>
                      <a:lnTo>
                        <a:pt x="1035" y="71"/>
                      </a:lnTo>
                      <a:lnTo>
                        <a:pt x="1042" y="71"/>
                      </a:lnTo>
                      <a:lnTo>
                        <a:pt x="1049" y="85"/>
                      </a:lnTo>
                      <a:lnTo>
                        <a:pt x="1056" y="85"/>
                      </a:lnTo>
                      <a:lnTo>
                        <a:pt x="1056" y="92"/>
                      </a:lnTo>
                      <a:lnTo>
                        <a:pt x="1063" y="99"/>
                      </a:lnTo>
                      <a:lnTo>
                        <a:pt x="1056" y="92"/>
                      </a:lnTo>
                      <a:lnTo>
                        <a:pt x="1049" y="99"/>
                      </a:lnTo>
                      <a:lnTo>
                        <a:pt x="1042" y="106"/>
                      </a:lnTo>
                      <a:lnTo>
                        <a:pt x="1049" y="121"/>
                      </a:lnTo>
                      <a:lnTo>
                        <a:pt x="1042" y="121"/>
                      </a:lnTo>
                      <a:lnTo>
                        <a:pt x="1035" y="128"/>
                      </a:lnTo>
                      <a:lnTo>
                        <a:pt x="1035" y="135"/>
                      </a:lnTo>
                      <a:lnTo>
                        <a:pt x="1042" y="142"/>
                      </a:lnTo>
                      <a:lnTo>
                        <a:pt x="1035" y="149"/>
                      </a:lnTo>
                      <a:lnTo>
                        <a:pt x="1028" y="156"/>
                      </a:lnTo>
                      <a:lnTo>
                        <a:pt x="1028" y="163"/>
                      </a:lnTo>
                      <a:lnTo>
                        <a:pt x="1021" y="163"/>
                      </a:lnTo>
                      <a:lnTo>
                        <a:pt x="1014" y="163"/>
                      </a:lnTo>
                      <a:lnTo>
                        <a:pt x="1007" y="163"/>
                      </a:lnTo>
                      <a:lnTo>
                        <a:pt x="1007" y="170"/>
                      </a:lnTo>
                      <a:lnTo>
                        <a:pt x="999" y="177"/>
                      </a:lnTo>
                      <a:lnTo>
                        <a:pt x="999" y="184"/>
                      </a:lnTo>
                      <a:lnTo>
                        <a:pt x="992" y="184"/>
                      </a:lnTo>
                      <a:lnTo>
                        <a:pt x="978" y="191"/>
                      </a:lnTo>
                      <a:lnTo>
                        <a:pt x="985" y="213"/>
                      </a:lnTo>
                      <a:lnTo>
                        <a:pt x="985" y="220"/>
                      </a:lnTo>
                      <a:lnTo>
                        <a:pt x="978" y="227"/>
                      </a:lnTo>
                      <a:lnTo>
                        <a:pt x="964" y="227"/>
                      </a:lnTo>
                      <a:lnTo>
                        <a:pt x="957" y="234"/>
                      </a:lnTo>
                      <a:lnTo>
                        <a:pt x="950" y="234"/>
                      </a:lnTo>
                      <a:lnTo>
                        <a:pt x="950" y="241"/>
                      </a:lnTo>
                      <a:lnTo>
                        <a:pt x="950" y="248"/>
                      </a:lnTo>
                      <a:lnTo>
                        <a:pt x="943" y="262"/>
                      </a:lnTo>
                      <a:lnTo>
                        <a:pt x="921" y="248"/>
                      </a:lnTo>
                      <a:lnTo>
                        <a:pt x="914" y="248"/>
                      </a:lnTo>
                      <a:lnTo>
                        <a:pt x="907" y="248"/>
                      </a:lnTo>
                      <a:lnTo>
                        <a:pt x="900" y="248"/>
                      </a:lnTo>
                      <a:lnTo>
                        <a:pt x="893" y="248"/>
                      </a:lnTo>
                      <a:lnTo>
                        <a:pt x="886" y="248"/>
                      </a:lnTo>
                      <a:lnTo>
                        <a:pt x="886" y="255"/>
                      </a:lnTo>
                      <a:lnTo>
                        <a:pt x="872" y="248"/>
                      </a:lnTo>
                      <a:lnTo>
                        <a:pt x="865" y="248"/>
                      </a:lnTo>
                      <a:lnTo>
                        <a:pt x="858" y="234"/>
                      </a:lnTo>
                      <a:lnTo>
                        <a:pt x="851" y="234"/>
                      </a:lnTo>
                      <a:lnTo>
                        <a:pt x="844" y="241"/>
                      </a:lnTo>
                      <a:lnTo>
                        <a:pt x="836" y="255"/>
                      </a:lnTo>
                      <a:lnTo>
                        <a:pt x="829" y="262"/>
                      </a:lnTo>
                      <a:lnTo>
                        <a:pt x="808" y="255"/>
                      </a:lnTo>
                      <a:lnTo>
                        <a:pt x="794" y="262"/>
                      </a:lnTo>
                      <a:lnTo>
                        <a:pt x="780" y="262"/>
                      </a:lnTo>
                      <a:lnTo>
                        <a:pt x="780" y="269"/>
                      </a:lnTo>
                      <a:lnTo>
                        <a:pt x="773" y="269"/>
                      </a:lnTo>
                      <a:lnTo>
                        <a:pt x="766" y="277"/>
                      </a:lnTo>
                      <a:lnTo>
                        <a:pt x="751" y="262"/>
                      </a:lnTo>
                      <a:lnTo>
                        <a:pt x="744" y="269"/>
                      </a:lnTo>
                      <a:lnTo>
                        <a:pt x="730" y="277"/>
                      </a:lnTo>
                      <a:lnTo>
                        <a:pt x="723" y="284"/>
                      </a:lnTo>
                      <a:lnTo>
                        <a:pt x="723" y="291"/>
                      </a:lnTo>
                      <a:lnTo>
                        <a:pt x="716" y="291"/>
                      </a:lnTo>
                      <a:lnTo>
                        <a:pt x="688" y="291"/>
                      </a:lnTo>
                      <a:lnTo>
                        <a:pt x="673" y="298"/>
                      </a:lnTo>
                      <a:lnTo>
                        <a:pt x="666" y="305"/>
                      </a:lnTo>
                      <a:lnTo>
                        <a:pt x="659" y="319"/>
                      </a:lnTo>
                      <a:lnTo>
                        <a:pt x="652" y="326"/>
                      </a:lnTo>
                      <a:lnTo>
                        <a:pt x="638" y="333"/>
                      </a:lnTo>
                      <a:lnTo>
                        <a:pt x="624" y="340"/>
                      </a:lnTo>
                      <a:lnTo>
                        <a:pt x="624" y="333"/>
                      </a:lnTo>
                      <a:lnTo>
                        <a:pt x="610" y="340"/>
                      </a:lnTo>
                      <a:lnTo>
                        <a:pt x="603" y="340"/>
                      </a:lnTo>
                      <a:lnTo>
                        <a:pt x="603" y="333"/>
                      </a:lnTo>
                      <a:lnTo>
                        <a:pt x="588" y="333"/>
                      </a:lnTo>
                      <a:lnTo>
                        <a:pt x="588" y="340"/>
                      </a:lnTo>
                      <a:lnTo>
                        <a:pt x="581" y="347"/>
                      </a:lnTo>
                      <a:lnTo>
                        <a:pt x="567" y="376"/>
                      </a:lnTo>
                      <a:lnTo>
                        <a:pt x="560" y="376"/>
                      </a:lnTo>
                      <a:lnTo>
                        <a:pt x="560" y="383"/>
                      </a:lnTo>
                      <a:lnTo>
                        <a:pt x="553" y="383"/>
                      </a:lnTo>
                      <a:lnTo>
                        <a:pt x="546" y="383"/>
                      </a:lnTo>
                      <a:lnTo>
                        <a:pt x="539" y="383"/>
                      </a:lnTo>
                      <a:lnTo>
                        <a:pt x="532" y="383"/>
                      </a:lnTo>
                      <a:lnTo>
                        <a:pt x="525" y="376"/>
                      </a:lnTo>
                      <a:lnTo>
                        <a:pt x="518" y="376"/>
                      </a:lnTo>
                      <a:lnTo>
                        <a:pt x="496" y="390"/>
                      </a:lnTo>
                      <a:lnTo>
                        <a:pt x="482" y="397"/>
                      </a:lnTo>
                      <a:lnTo>
                        <a:pt x="468" y="397"/>
                      </a:lnTo>
                      <a:lnTo>
                        <a:pt x="468" y="390"/>
                      </a:lnTo>
                      <a:lnTo>
                        <a:pt x="461" y="390"/>
                      </a:lnTo>
                      <a:lnTo>
                        <a:pt x="454" y="390"/>
                      </a:lnTo>
                      <a:lnTo>
                        <a:pt x="454" y="397"/>
                      </a:lnTo>
                      <a:lnTo>
                        <a:pt x="454" y="411"/>
                      </a:lnTo>
                      <a:lnTo>
                        <a:pt x="447" y="411"/>
                      </a:lnTo>
                      <a:lnTo>
                        <a:pt x="440" y="418"/>
                      </a:lnTo>
                      <a:lnTo>
                        <a:pt x="440" y="425"/>
                      </a:lnTo>
                      <a:lnTo>
                        <a:pt x="440" y="418"/>
                      </a:lnTo>
                      <a:lnTo>
                        <a:pt x="440" y="404"/>
                      </a:lnTo>
                      <a:lnTo>
                        <a:pt x="440" y="397"/>
                      </a:lnTo>
                      <a:lnTo>
                        <a:pt x="433" y="390"/>
                      </a:lnTo>
                      <a:lnTo>
                        <a:pt x="418" y="390"/>
                      </a:lnTo>
                      <a:lnTo>
                        <a:pt x="411" y="376"/>
                      </a:lnTo>
                      <a:lnTo>
                        <a:pt x="404" y="376"/>
                      </a:lnTo>
                      <a:lnTo>
                        <a:pt x="390" y="390"/>
                      </a:lnTo>
                      <a:lnTo>
                        <a:pt x="390" y="397"/>
                      </a:lnTo>
                      <a:lnTo>
                        <a:pt x="390" y="404"/>
                      </a:lnTo>
                      <a:lnTo>
                        <a:pt x="383" y="411"/>
                      </a:lnTo>
                      <a:lnTo>
                        <a:pt x="383" y="439"/>
                      </a:lnTo>
                      <a:lnTo>
                        <a:pt x="376" y="447"/>
                      </a:lnTo>
                      <a:lnTo>
                        <a:pt x="369" y="439"/>
                      </a:lnTo>
                      <a:lnTo>
                        <a:pt x="362" y="447"/>
                      </a:lnTo>
                      <a:lnTo>
                        <a:pt x="355" y="454"/>
                      </a:lnTo>
                      <a:lnTo>
                        <a:pt x="355" y="461"/>
                      </a:lnTo>
                      <a:lnTo>
                        <a:pt x="347" y="468"/>
                      </a:lnTo>
                      <a:lnTo>
                        <a:pt x="347" y="475"/>
                      </a:lnTo>
                      <a:lnTo>
                        <a:pt x="347" y="482"/>
                      </a:lnTo>
                      <a:lnTo>
                        <a:pt x="347" y="489"/>
                      </a:lnTo>
                      <a:lnTo>
                        <a:pt x="340" y="489"/>
                      </a:lnTo>
                      <a:lnTo>
                        <a:pt x="333" y="496"/>
                      </a:lnTo>
                      <a:lnTo>
                        <a:pt x="326" y="503"/>
                      </a:lnTo>
                      <a:lnTo>
                        <a:pt x="326" y="510"/>
                      </a:lnTo>
                      <a:lnTo>
                        <a:pt x="319" y="517"/>
                      </a:lnTo>
                      <a:lnTo>
                        <a:pt x="312" y="517"/>
                      </a:lnTo>
                      <a:lnTo>
                        <a:pt x="305" y="525"/>
                      </a:lnTo>
                      <a:lnTo>
                        <a:pt x="298" y="525"/>
                      </a:lnTo>
                      <a:lnTo>
                        <a:pt x="291" y="525"/>
                      </a:lnTo>
                      <a:lnTo>
                        <a:pt x="284" y="517"/>
                      </a:lnTo>
                      <a:lnTo>
                        <a:pt x="262" y="510"/>
                      </a:lnTo>
                      <a:lnTo>
                        <a:pt x="248" y="517"/>
                      </a:lnTo>
                      <a:lnTo>
                        <a:pt x="220" y="510"/>
                      </a:lnTo>
                      <a:lnTo>
                        <a:pt x="199" y="489"/>
                      </a:lnTo>
                      <a:lnTo>
                        <a:pt x="192" y="489"/>
                      </a:lnTo>
                      <a:lnTo>
                        <a:pt x="184" y="482"/>
                      </a:lnTo>
                      <a:lnTo>
                        <a:pt x="184" y="489"/>
                      </a:lnTo>
                      <a:lnTo>
                        <a:pt x="184" y="496"/>
                      </a:lnTo>
                      <a:lnTo>
                        <a:pt x="177" y="489"/>
                      </a:lnTo>
                      <a:lnTo>
                        <a:pt x="170" y="489"/>
                      </a:lnTo>
                      <a:lnTo>
                        <a:pt x="163" y="489"/>
                      </a:lnTo>
                      <a:lnTo>
                        <a:pt x="163" y="482"/>
                      </a:lnTo>
                      <a:lnTo>
                        <a:pt x="170" y="475"/>
                      </a:lnTo>
                      <a:lnTo>
                        <a:pt x="163" y="475"/>
                      </a:lnTo>
                      <a:lnTo>
                        <a:pt x="163" y="468"/>
                      </a:lnTo>
                      <a:lnTo>
                        <a:pt x="163" y="461"/>
                      </a:lnTo>
                      <a:lnTo>
                        <a:pt x="163" y="454"/>
                      </a:lnTo>
                      <a:lnTo>
                        <a:pt x="163" y="439"/>
                      </a:lnTo>
                      <a:lnTo>
                        <a:pt x="156" y="432"/>
                      </a:lnTo>
                      <a:lnTo>
                        <a:pt x="156" y="425"/>
                      </a:lnTo>
                      <a:lnTo>
                        <a:pt x="149" y="404"/>
                      </a:lnTo>
                      <a:lnTo>
                        <a:pt x="142" y="404"/>
                      </a:lnTo>
                      <a:lnTo>
                        <a:pt x="135" y="397"/>
                      </a:lnTo>
                      <a:lnTo>
                        <a:pt x="128" y="397"/>
                      </a:lnTo>
                      <a:lnTo>
                        <a:pt x="121" y="397"/>
                      </a:lnTo>
                      <a:lnTo>
                        <a:pt x="107" y="397"/>
                      </a:lnTo>
                      <a:lnTo>
                        <a:pt x="99" y="390"/>
                      </a:lnTo>
                      <a:lnTo>
                        <a:pt x="85" y="390"/>
                      </a:lnTo>
                      <a:lnTo>
                        <a:pt x="78" y="390"/>
                      </a:lnTo>
                      <a:lnTo>
                        <a:pt x="71" y="376"/>
                      </a:lnTo>
                      <a:lnTo>
                        <a:pt x="64" y="376"/>
                      </a:lnTo>
                      <a:lnTo>
                        <a:pt x="57" y="362"/>
                      </a:lnTo>
                      <a:lnTo>
                        <a:pt x="57" y="347"/>
                      </a:lnTo>
                      <a:lnTo>
                        <a:pt x="43" y="312"/>
                      </a:lnTo>
                      <a:lnTo>
                        <a:pt x="36" y="305"/>
                      </a:lnTo>
                      <a:lnTo>
                        <a:pt x="36" y="298"/>
                      </a:lnTo>
                      <a:lnTo>
                        <a:pt x="43" y="305"/>
                      </a:lnTo>
                      <a:close/>
                      <a:moveTo>
                        <a:pt x="355" y="326"/>
                      </a:moveTo>
                      <a:lnTo>
                        <a:pt x="355" y="305"/>
                      </a:lnTo>
                      <a:lnTo>
                        <a:pt x="355" y="291"/>
                      </a:lnTo>
                      <a:lnTo>
                        <a:pt x="347" y="284"/>
                      </a:lnTo>
                      <a:lnTo>
                        <a:pt x="340" y="284"/>
                      </a:lnTo>
                      <a:lnTo>
                        <a:pt x="333" y="277"/>
                      </a:lnTo>
                      <a:lnTo>
                        <a:pt x="326" y="269"/>
                      </a:lnTo>
                      <a:lnTo>
                        <a:pt x="319" y="269"/>
                      </a:lnTo>
                      <a:lnTo>
                        <a:pt x="312" y="269"/>
                      </a:lnTo>
                      <a:lnTo>
                        <a:pt x="305" y="269"/>
                      </a:lnTo>
                      <a:lnTo>
                        <a:pt x="298" y="277"/>
                      </a:lnTo>
                      <a:lnTo>
                        <a:pt x="298" y="284"/>
                      </a:lnTo>
                      <a:lnTo>
                        <a:pt x="291" y="284"/>
                      </a:lnTo>
                      <a:lnTo>
                        <a:pt x="284" y="298"/>
                      </a:lnTo>
                      <a:lnTo>
                        <a:pt x="277" y="298"/>
                      </a:lnTo>
                      <a:lnTo>
                        <a:pt x="270" y="298"/>
                      </a:lnTo>
                      <a:lnTo>
                        <a:pt x="262" y="298"/>
                      </a:lnTo>
                      <a:lnTo>
                        <a:pt x="262" y="305"/>
                      </a:lnTo>
                      <a:lnTo>
                        <a:pt x="255" y="305"/>
                      </a:lnTo>
                      <a:lnTo>
                        <a:pt x="262" y="298"/>
                      </a:lnTo>
                      <a:lnTo>
                        <a:pt x="255" y="291"/>
                      </a:lnTo>
                      <a:lnTo>
                        <a:pt x="248" y="291"/>
                      </a:lnTo>
                      <a:lnTo>
                        <a:pt x="248" y="305"/>
                      </a:lnTo>
                      <a:lnTo>
                        <a:pt x="241" y="305"/>
                      </a:lnTo>
                      <a:lnTo>
                        <a:pt x="248" y="298"/>
                      </a:lnTo>
                      <a:lnTo>
                        <a:pt x="241" y="298"/>
                      </a:lnTo>
                      <a:lnTo>
                        <a:pt x="241" y="291"/>
                      </a:lnTo>
                      <a:lnTo>
                        <a:pt x="241" y="284"/>
                      </a:lnTo>
                      <a:lnTo>
                        <a:pt x="234" y="284"/>
                      </a:lnTo>
                      <a:lnTo>
                        <a:pt x="227" y="284"/>
                      </a:lnTo>
                      <a:lnTo>
                        <a:pt x="213" y="284"/>
                      </a:lnTo>
                      <a:lnTo>
                        <a:pt x="206" y="284"/>
                      </a:lnTo>
                      <a:lnTo>
                        <a:pt x="206" y="277"/>
                      </a:lnTo>
                      <a:lnTo>
                        <a:pt x="192" y="277"/>
                      </a:lnTo>
                      <a:lnTo>
                        <a:pt x="184" y="284"/>
                      </a:lnTo>
                      <a:lnTo>
                        <a:pt x="177" y="284"/>
                      </a:lnTo>
                      <a:lnTo>
                        <a:pt x="163" y="277"/>
                      </a:lnTo>
                      <a:lnTo>
                        <a:pt x="156" y="277"/>
                      </a:lnTo>
                      <a:lnTo>
                        <a:pt x="149" y="277"/>
                      </a:lnTo>
                      <a:lnTo>
                        <a:pt x="142" y="277"/>
                      </a:lnTo>
                      <a:lnTo>
                        <a:pt x="142" y="269"/>
                      </a:lnTo>
                      <a:lnTo>
                        <a:pt x="135" y="269"/>
                      </a:lnTo>
                      <a:lnTo>
                        <a:pt x="135" y="284"/>
                      </a:lnTo>
                      <a:lnTo>
                        <a:pt x="128" y="298"/>
                      </a:lnTo>
                      <a:lnTo>
                        <a:pt x="135" y="298"/>
                      </a:lnTo>
                      <a:lnTo>
                        <a:pt x="128" y="305"/>
                      </a:lnTo>
                      <a:lnTo>
                        <a:pt x="121" y="305"/>
                      </a:lnTo>
                      <a:lnTo>
                        <a:pt x="128" y="305"/>
                      </a:lnTo>
                      <a:lnTo>
                        <a:pt x="128" y="312"/>
                      </a:lnTo>
                      <a:lnTo>
                        <a:pt x="121" y="312"/>
                      </a:lnTo>
                      <a:lnTo>
                        <a:pt x="121" y="319"/>
                      </a:lnTo>
                      <a:lnTo>
                        <a:pt x="121" y="326"/>
                      </a:lnTo>
                      <a:lnTo>
                        <a:pt x="114" y="333"/>
                      </a:lnTo>
                      <a:lnTo>
                        <a:pt x="114" y="340"/>
                      </a:lnTo>
                      <a:lnTo>
                        <a:pt x="107" y="340"/>
                      </a:lnTo>
                      <a:lnTo>
                        <a:pt x="107" y="347"/>
                      </a:lnTo>
                      <a:lnTo>
                        <a:pt x="114" y="354"/>
                      </a:lnTo>
                      <a:lnTo>
                        <a:pt x="128" y="369"/>
                      </a:lnTo>
                      <a:lnTo>
                        <a:pt x="135" y="369"/>
                      </a:lnTo>
                      <a:lnTo>
                        <a:pt x="149" y="376"/>
                      </a:lnTo>
                      <a:lnTo>
                        <a:pt x="156" y="376"/>
                      </a:lnTo>
                      <a:lnTo>
                        <a:pt x="156" y="383"/>
                      </a:lnTo>
                      <a:lnTo>
                        <a:pt x="156" y="390"/>
                      </a:lnTo>
                      <a:lnTo>
                        <a:pt x="163" y="390"/>
                      </a:lnTo>
                      <a:lnTo>
                        <a:pt x="170" y="390"/>
                      </a:lnTo>
                      <a:lnTo>
                        <a:pt x="170" y="397"/>
                      </a:lnTo>
                      <a:lnTo>
                        <a:pt x="177" y="390"/>
                      </a:lnTo>
                      <a:lnTo>
                        <a:pt x="184" y="383"/>
                      </a:lnTo>
                      <a:lnTo>
                        <a:pt x="192" y="390"/>
                      </a:lnTo>
                      <a:lnTo>
                        <a:pt x="184" y="397"/>
                      </a:lnTo>
                      <a:lnTo>
                        <a:pt x="192" y="390"/>
                      </a:lnTo>
                      <a:lnTo>
                        <a:pt x="192" y="397"/>
                      </a:lnTo>
                      <a:lnTo>
                        <a:pt x="199" y="397"/>
                      </a:lnTo>
                      <a:lnTo>
                        <a:pt x="206" y="397"/>
                      </a:lnTo>
                      <a:lnTo>
                        <a:pt x="206" y="390"/>
                      </a:lnTo>
                      <a:lnTo>
                        <a:pt x="213" y="390"/>
                      </a:lnTo>
                      <a:lnTo>
                        <a:pt x="220" y="383"/>
                      </a:lnTo>
                      <a:lnTo>
                        <a:pt x="227" y="383"/>
                      </a:lnTo>
                      <a:lnTo>
                        <a:pt x="234" y="376"/>
                      </a:lnTo>
                      <a:lnTo>
                        <a:pt x="248" y="376"/>
                      </a:lnTo>
                      <a:lnTo>
                        <a:pt x="255" y="362"/>
                      </a:lnTo>
                      <a:lnTo>
                        <a:pt x="255" y="354"/>
                      </a:lnTo>
                      <a:lnTo>
                        <a:pt x="262" y="347"/>
                      </a:lnTo>
                      <a:lnTo>
                        <a:pt x="255" y="347"/>
                      </a:lnTo>
                      <a:lnTo>
                        <a:pt x="248" y="354"/>
                      </a:lnTo>
                      <a:lnTo>
                        <a:pt x="248" y="347"/>
                      </a:lnTo>
                      <a:lnTo>
                        <a:pt x="248" y="340"/>
                      </a:lnTo>
                      <a:lnTo>
                        <a:pt x="248" y="333"/>
                      </a:lnTo>
                      <a:lnTo>
                        <a:pt x="277" y="340"/>
                      </a:lnTo>
                      <a:lnTo>
                        <a:pt x="291" y="333"/>
                      </a:lnTo>
                      <a:lnTo>
                        <a:pt x="291" y="340"/>
                      </a:lnTo>
                      <a:lnTo>
                        <a:pt x="298" y="333"/>
                      </a:lnTo>
                      <a:lnTo>
                        <a:pt x="305" y="340"/>
                      </a:lnTo>
                      <a:lnTo>
                        <a:pt x="312" y="340"/>
                      </a:lnTo>
                      <a:lnTo>
                        <a:pt x="312" y="333"/>
                      </a:lnTo>
                      <a:lnTo>
                        <a:pt x="319" y="340"/>
                      </a:lnTo>
                      <a:lnTo>
                        <a:pt x="319" y="333"/>
                      </a:lnTo>
                      <a:lnTo>
                        <a:pt x="326" y="333"/>
                      </a:lnTo>
                      <a:lnTo>
                        <a:pt x="326" y="326"/>
                      </a:lnTo>
                      <a:lnTo>
                        <a:pt x="333" y="326"/>
                      </a:lnTo>
                      <a:lnTo>
                        <a:pt x="347" y="326"/>
                      </a:lnTo>
                      <a:lnTo>
                        <a:pt x="355" y="326"/>
                      </a:lnTo>
                      <a:close/>
                      <a:moveTo>
                        <a:pt x="43" y="305"/>
                      </a:moveTo>
                      <a:lnTo>
                        <a:pt x="43" y="298"/>
                      </a:lnTo>
                      <a:lnTo>
                        <a:pt x="43" y="3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5" name="Freeform 13">
                  <a:extLst>
                    <a:ext uri="{FF2B5EF4-FFF2-40B4-BE49-F238E27FC236}">
                      <a16:creationId xmlns:a16="http://schemas.microsoft.com/office/drawing/2014/main" id="{1B94CDEC-538B-4256-81CF-8B12838555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32163" y="3495675"/>
                  <a:ext cx="676275" cy="576263"/>
                </a:xfrm>
                <a:custGeom>
                  <a:avLst/>
                  <a:gdLst>
                    <a:gd name="T0" fmla="*/ 2147483647 w 489"/>
                    <a:gd name="T1" fmla="*/ 2147483647 h 482"/>
                    <a:gd name="T2" fmla="*/ 2147483647 w 489"/>
                    <a:gd name="T3" fmla="*/ 2147483647 h 482"/>
                    <a:gd name="T4" fmla="*/ 2147483647 w 489"/>
                    <a:gd name="T5" fmla="*/ 2147483647 h 482"/>
                    <a:gd name="T6" fmla="*/ 2147483647 w 489"/>
                    <a:gd name="T7" fmla="*/ 2147483647 h 482"/>
                    <a:gd name="T8" fmla="*/ 2147483647 w 489"/>
                    <a:gd name="T9" fmla="*/ 2147483647 h 482"/>
                    <a:gd name="T10" fmla="*/ 2147483647 w 489"/>
                    <a:gd name="T11" fmla="*/ 2147483647 h 482"/>
                    <a:gd name="T12" fmla="*/ 2147483647 w 489"/>
                    <a:gd name="T13" fmla="*/ 2147483647 h 482"/>
                    <a:gd name="T14" fmla="*/ 2147483647 w 489"/>
                    <a:gd name="T15" fmla="*/ 2147483647 h 482"/>
                    <a:gd name="T16" fmla="*/ 2147483647 w 489"/>
                    <a:gd name="T17" fmla="*/ 2147483647 h 482"/>
                    <a:gd name="T18" fmla="*/ 2147483647 w 489"/>
                    <a:gd name="T19" fmla="*/ 2147483647 h 482"/>
                    <a:gd name="T20" fmla="*/ 2147483647 w 489"/>
                    <a:gd name="T21" fmla="*/ 2147483647 h 482"/>
                    <a:gd name="T22" fmla="*/ 2147483647 w 489"/>
                    <a:gd name="T23" fmla="*/ 2147483647 h 482"/>
                    <a:gd name="T24" fmla="*/ 2147483647 w 489"/>
                    <a:gd name="T25" fmla="*/ 2147483647 h 482"/>
                    <a:gd name="T26" fmla="*/ 2147483647 w 489"/>
                    <a:gd name="T27" fmla="*/ 2147483647 h 482"/>
                    <a:gd name="T28" fmla="*/ 2147483647 w 489"/>
                    <a:gd name="T29" fmla="*/ 2147483647 h 482"/>
                    <a:gd name="T30" fmla="*/ 2147483647 w 489"/>
                    <a:gd name="T31" fmla="*/ 2147483647 h 482"/>
                    <a:gd name="T32" fmla="*/ 2147483647 w 489"/>
                    <a:gd name="T33" fmla="*/ 2147483647 h 482"/>
                    <a:gd name="T34" fmla="*/ 2147483647 w 489"/>
                    <a:gd name="T35" fmla="*/ 2147483647 h 482"/>
                    <a:gd name="T36" fmla="*/ 2147483647 w 489"/>
                    <a:gd name="T37" fmla="*/ 2147483647 h 482"/>
                    <a:gd name="T38" fmla="*/ 2147483647 w 489"/>
                    <a:gd name="T39" fmla="*/ 2147483647 h 482"/>
                    <a:gd name="T40" fmla="*/ 2147483647 w 489"/>
                    <a:gd name="T41" fmla="*/ 2147483647 h 482"/>
                    <a:gd name="T42" fmla="*/ 2147483647 w 489"/>
                    <a:gd name="T43" fmla="*/ 2147483647 h 482"/>
                    <a:gd name="T44" fmla="*/ 2147483647 w 489"/>
                    <a:gd name="T45" fmla="*/ 2147483647 h 482"/>
                    <a:gd name="T46" fmla="*/ 2147483647 w 489"/>
                    <a:gd name="T47" fmla="*/ 2147483647 h 482"/>
                    <a:gd name="T48" fmla="*/ 2147483647 w 489"/>
                    <a:gd name="T49" fmla="*/ 2147483647 h 482"/>
                    <a:gd name="T50" fmla="*/ 2147483647 w 489"/>
                    <a:gd name="T51" fmla="*/ 2147483647 h 482"/>
                    <a:gd name="T52" fmla="*/ 2147483647 w 489"/>
                    <a:gd name="T53" fmla="*/ 2147483647 h 482"/>
                    <a:gd name="T54" fmla="*/ 2147483647 w 489"/>
                    <a:gd name="T55" fmla="*/ 2147483647 h 482"/>
                    <a:gd name="T56" fmla="*/ 2147483647 w 489"/>
                    <a:gd name="T57" fmla="*/ 2147483647 h 482"/>
                    <a:gd name="T58" fmla="*/ 2147483647 w 489"/>
                    <a:gd name="T59" fmla="*/ 2147483647 h 482"/>
                    <a:gd name="T60" fmla="*/ 2147483647 w 489"/>
                    <a:gd name="T61" fmla="*/ 2147483647 h 482"/>
                    <a:gd name="T62" fmla="*/ 2147483647 w 489"/>
                    <a:gd name="T63" fmla="*/ 2147483647 h 482"/>
                    <a:gd name="T64" fmla="*/ 2147483647 w 489"/>
                    <a:gd name="T65" fmla="*/ 2147483647 h 482"/>
                    <a:gd name="T66" fmla="*/ 2147483647 w 489"/>
                    <a:gd name="T67" fmla="*/ 2147483647 h 482"/>
                    <a:gd name="T68" fmla="*/ 2147483647 w 489"/>
                    <a:gd name="T69" fmla="*/ 2147483647 h 482"/>
                    <a:gd name="T70" fmla="*/ 2147483647 w 489"/>
                    <a:gd name="T71" fmla="*/ 2147483647 h 482"/>
                    <a:gd name="T72" fmla="*/ 2147483647 w 489"/>
                    <a:gd name="T73" fmla="*/ 2147483647 h 482"/>
                    <a:gd name="T74" fmla="*/ 2147483647 w 489"/>
                    <a:gd name="T75" fmla="*/ 2147483647 h 482"/>
                    <a:gd name="T76" fmla="*/ 2147483647 w 489"/>
                    <a:gd name="T77" fmla="*/ 2147483647 h 482"/>
                    <a:gd name="T78" fmla="*/ 2147483647 w 489"/>
                    <a:gd name="T79" fmla="*/ 2147483647 h 482"/>
                    <a:gd name="T80" fmla="*/ 2147483647 w 489"/>
                    <a:gd name="T81" fmla="*/ 2147483647 h 482"/>
                    <a:gd name="T82" fmla="*/ 2147483647 w 489"/>
                    <a:gd name="T83" fmla="*/ 2147483647 h 482"/>
                    <a:gd name="T84" fmla="*/ 2147483647 w 489"/>
                    <a:gd name="T85" fmla="*/ 2147483647 h 482"/>
                    <a:gd name="T86" fmla="*/ 2147483647 w 489"/>
                    <a:gd name="T87" fmla="*/ 2147483647 h 482"/>
                    <a:gd name="T88" fmla="*/ 2147483647 w 489"/>
                    <a:gd name="T89" fmla="*/ 2147483647 h 482"/>
                    <a:gd name="T90" fmla="*/ 2147483647 w 489"/>
                    <a:gd name="T91" fmla="*/ 2147483647 h 482"/>
                    <a:gd name="T92" fmla="*/ 2147483647 w 489"/>
                    <a:gd name="T93" fmla="*/ 2147483647 h 482"/>
                    <a:gd name="T94" fmla="*/ 2147483647 w 489"/>
                    <a:gd name="T95" fmla="*/ 2147483647 h 482"/>
                    <a:gd name="T96" fmla="*/ 2147483647 w 489"/>
                    <a:gd name="T97" fmla="*/ 2147483647 h 482"/>
                    <a:gd name="T98" fmla="*/ 2147483647 w 489"/>
                    <a:gd name="T99" fmla="*/ 2147483647 h 482"/>
                    <a:gd name="T100" fmla="*/ 2147483647 w 489"/>
                    <a:gd name="T101" fmla="*/ 2147483647 h 482"/>
                    <a:gd name="T102" fmla="*/ 2147483647 w 489"/>
                    <a:gd name="T103" fmla="*/ 2147483647 h 482"/>
                    <a:gd name="T104" fmla="*/ 2147483647 w 489"/>
                    <a:gd name="T105" fmla="*/ 2147483647 h 482"/>
                    <a:gd name="T106" fmla="*/ 2147483647 w 489"/>
                    <a:gd name="T107" fmla="*/ 2147483647 h 482"/>
                    <a:gd name="T108" fmla="*/ 2147483647 w 489"/>
                    <a:gd name="T109" fmla="*/ 2147483647 h 482"/>
                    <a:gd name="T110" fmla="*/ 2147483647 w 489"/>
                    <a:gd name="T111" fmla="*/ 2147483647 h 48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489"/>
                    <a:gd name="T169" fmla="*/ 0 h 482"/>
                    <a:gd name="T170" fmla="*/ 489 w 489"/>
                    <a:gd name="T171" fmla="*/ 482 h 482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489" h="482">
                      <a:moveTo>
                        <a:pt x="425" y="411"/>
                      </a:moveTo>
                      <a:lnTo>
                        <a:pt x="425" y="411"/>
                      </a:lnTo>
                      <a:lnTo>
                        <a:pt x="418" y="411"/>
                      </a:lnTo>
                      <a:lnTo>
                        <a:pt x="425" y="411"/>
                      </a:lnTo>
                      <a:lnTo>
                        <a:pt x="418" y="418"/>
                      </a:lnTo>
                      <a:lnTo>
                        <a:pt x="418" y="425"/>
                      </a:lnTo>
                      <a:lnTo>
                        <a:pt x="418" y="418"/>
                      </a:lnTo>
                      <a:lnTo>
                        <a:pt x="425" y="418"/>
                      </a:lnTo>
                      <a:lnTo>
                        <a:pt x="418" y="425"/>
                      </a:lnTo>
                      <a:lnTo>
                        <a:pt x="425" y="425"/>
                      </a:lnTo>
                      <a:lnTo>
                        <a:pt x="425" y="418"/>
                      </a:lnTo>
                      <a:lnTo>
                        <a:pt x="432" y="425"/>
                      </a:lnTo>
                      <a:lnTo>
                        <a:pt x="425" y="425"/>
                      </a:lnTo>
                      <a:lnTo>
                        <a:pt x="432" y="425"/>
                      </a:lnTo>
                      <a:lnTo>
                        <a:pt x="425" y="432"/>
                      </a:lnTo>
                      <a:lnTo>
                        <a:pt x="432" y="432"/>
                      </a:lnTo>
                      <a:lnTo>
                        <a:pt x="439" y="432"/>
                      </a:lnTo>
                      <a:lnTo>
                        <a:pt x="432" y="432"/>
                      </a:lnTo>
                      <a:lnTo>
                        <a:pt x="439" y="432"/>
                      </a:lnTo>
                      <a:lnTo>
                        <a:pt x="439" y="439"/>
                      </a:lnTo>
                      <a:lnTo>
                        <a:pt x="432" y="439"/>
                      </a:lnTo>
                      <a:lnTo>
                        <a:pt x="439" y="439"/>
                      </a:lnTo>
                      <a:lnTo>
                        <a:pt x="439" y="446"/>
                      </a:lnTo>
                      <a:lnTo>
                        <a:pt x="454" y="446"/>
                      </a:lnTo>
                      <a:lnTo>
                        <a:pt x="454" y="453"/>
                      </a:lnTo>
                      <a:lnTo>
                        <a:pt x="468" y="453"/>
                      </a:lnTo>
                      <a:lnTo>
                        <a:pt x="468" y="446"/>
                      </a:lnTo>
                      <a:lnTo>
                        <a:pt x="475" y="446"/>
                      </a:lnTo>
                      <a:lnTo>
                        <a:pt x="482" y="446"/>
                      </a:lnTo>
                      <a:lnTo>
                        <a:pt x="482" y="460"/>
                      </a:lnTo>
                      <a:lnTo>
                        <a:pt x="489" y="460"/>
                      </a:lnTo>
                      <a:lnTo>
                        <a:pt x="489" y="467"/>
                      </a:lnTo>
                      <a:lnTo>
                        <a:pt x="482" y="467"/>
                      </a:lnTo>
                      <a:lnTo>
                        <a:pt x="475" y="474"/>
                      </a:lnTo>
                      <a:lnTo>
                        <a:pt x="468" y="482"/>
                      </a:lnTo>
                      <a:lnTo>
                        <a:pt x="454" y="482"/>
                      </a:lnTo>
                      <a:lnTo>
                        <a:pt x="439" y="482"/>
                      </a:lnTo>
                      <a:lnTo>
                        <a:pt x="432" y="482"/>
                      </a:lnTo>
                      <a:lnTo>
                        <a:pt x="383" y="482"/>
                      </a:lnTo>
                      <a:lnTo>
                        <a:pt x="369" y="474"/>
                      </a:lnTo>
                      <a:lnTo>
                        <a:pt x="354" y="467"/>
                      </a:lnTo>
                      <a:lnTo>
                        <a:pt x="347" y="467"/>
                      </a:lnTo>
                      <a:lnTo>
                        <a:pt x="326" y="467"/>
                      </a:lnTo>
                      <a:lnTo>
                        <a:pt x="319" y="467"/>
                      </a:lnTo>
                      <a:lnTo>
                        <a:pt x="298" y="467"/>
                      </a:lnTo>
                      <a:lnTo>
                        <a:pt x="269" y="460"/>
                      </a:lnTo>
                      <a:lnTo>
                        <a:pt x="241" y="446"/>
                      </a:lnTo>
                      <a:lnTo>
                        <a:pt x="220" y="432"/>
                      </a:lnTo>
                      <a:lnTo>
                        <a:pt x="213" y="432"/>
                      </a:lnTo>
                      <a:lnTo>
                        <a:pt x="198" y="439"/>
                      </a:lnTo>
                      <a:lnTo>
                        <a:pt x="191" y="439"/>
                      </a:lnTo>
                      <a:lnTo>
                        <a:pt x="149" y="432"/>
                      </a:lnTo>
                      <a:lnTo>
                        <a:pt x="135" y="439"/>
                      </a:lnTo>
                      <a:lnTo>
                        <a:pt x="85" y="446"/>
                      </a:lnTo>
                      <a:lnTo>
                        <a:pt x="78" y="446"/>
                      </a:lnTo>
                      <a:lnTo>
                        <a:pt x="21" y="425"/>
                      </a:lnTo>
                      <a:lnTo>
                        <a:pt x="0" y="425"/>
                      </a:lnTo>
                      <a:lnTo>
                        <a:pt x="0" y="418"/>
                      </a:lnTo>
                      <a:lnTo>
                        <a:pt x="7" y="418"/>
                      </a:lnTo>
                      <a:lnTo>
                        <a:pt x="21" y="425"/>
                      </a:lnTo>
                      <a:lnTo>
                        <a:pt x="21" y="418"/>
                      </a:lnTo>
                      <a:lnTo>
                        <a:pt x="28" y="411"/>
                      </a:lnTo>
                      <a:lnTo>
                        <a:pt x="28" y="404"/>
                      </a:lnTo>
                      <a:lnTo>
                        <a:pt x="35" y="411"/>
                      </a:lnTo>
                      <a:lnTo>
                        <a:pt x="35" y="404"/>
                      </a:lnTo>
                      <a:lnTo>
                        <a:pt x="28" y="396"/>
                      </a:lnTo>
                      <a:lnTo>
                        <a:pt x="35" y="396"/>
                      </a:lnTo>
                      <a:lnTo>
                        <a:pt x="28" y="389"/>
                      </a:lnTo>
                      <a:lnTo>
                        <a:pt x="35" y="389"/>
                      </a:lnTo>
                      <a:lnTo>
                        <a:pt x="35" y="396"/>
                      </a:lnTo>
                      <a:lnTo>
                        <a:pt x="43" y="389"/>
                      </a:lnTo>
                      <a:lnTo>
                        <a:pt x="57" y="382"/>
                      </a:lnTo>
                      <a:lnTo>
                        <a:pt x="64" y="368"/>
                      </a:lnTo>
                      <a:lnTo>
                        <a:pt x="71" y="361"/>
                      </a:lnTo>
                      <a:lnTo>
                        <a:pt x="71" y="354"/>
                      </a:lnTo>
                      <a:lnTo>
                        <a:pt x="78" y="340"/>
                      </a:lnTo>
                      <a:lnTo>
                        <a:pt x="92" y="311"/>
                      </a:lnTo>
                      <a:lnTo>
                        <a:pt x="120" y="269"/>
                      </a:lnTo>
                      <a:lnTo>
                        <a:pt x="113" y="269"/>
                      </a:lnTo>
                      <a:lnTo>
                        <a:pt x="99" y="269"/>
                      </a:lnTo>
                      <a:lnTo>
                        <a:pt x="106" y="248"/>
                      </a:lnTo>
                      <a:lnTo>
                        <a:pt x="113" y="241"/>
                      </a:lnTo>
                      <a:lnTo>
                        <a:pt x="120" y="241"/>
                      </a:lnTo>
                      <a:lnTo>
                        <a:pt x="120" y="234"/>
                      </a:lnTo>
                      <a:lnTo>
                        <a:pt x="128" y="234"/>
                      </a:lnTo>
                      <a:lnTo>
                        <a:pt x="128" y="226"/>
                      </a:lnTo>
                      <a:lnTo>
                        <a:pt x="135" y="219"/>
                      </a:lnTo>
                      <a:lnTo>
                        <a:pt x="128" y="219"/>
                      </a:lnTo>
                      <a:lnTo>
                        <a:pt x="135" y="219"/>
                      </a:lnTo>
                      <a:lnTo>
                        <a:pt x="135" y="205"/>
                      </a:lnTo>
                      <a:lnTo>
                        <a:pt x="149" y="198"/>
                      </a:lnTo>
                      <a:lnTo>
                        <a:pt x="149" y="191"/>
                      </a:lnTo>
                      <a:lnTo>
                        <a:pt x="149" y="184"/>
                      </a:lnTo>
                      <a:lnTo>
                        <a:pt x="163" y="177"/>
                      </a:lnTo>
                      <a:lnTo>
                        <a:pt x="156" y="177"/>
                      </a:lnTo>
                      <a:lnTo>
                        <a:pt x="163" y="177"/>
                      </a:lnTo>
                      <a:lnTo>
                        <a:pt x="184" y="170"/>
                      </a:lnTo>
                      <a:lnTo>
                        <a:pt x="191" y="163"/>
                      </a:lnTo>
                      <a:lnTo>
                        <a:pt x="191" y="156"/>
                      </a:lnTo>
                      <a:lnTo>
                        <a:pt x="191" y="148"/>
                      </a:lnTo>
                      <a:lnTo>
                        <a:pt x="198" y="148"/>
                      </a:lnTo>
                      <a:lnTo>
                        <a:pt x="198" y="141"/>
                      </a:lnTo>
                      <a:lnTo>
                        <a:pt x="177" y="141"/>
                      </a:lnTo>
                      <a:lnTo>
                        <a:pt x="177" y="134"/>
                      </a:lnTo>
                      <a:lnTo>
                        <a:pt x="206" y="127"/>
                      </a:lnTo>
                      <a:lnTo>
                        <a:pt x="198" y="141"/>
                      </a:lnTo>
                      <a:lnTo>
                        <a:pt x="206" y="134"/>
                      </a:lnTo>
                      <a:lnTo>
                        <a:pt x="213" y="134"/>
                      </a:lnTo>
                      <a:lnTo>
                        <a:pt x="213" y="127"/>
                      </a:lnTo>
                      <a:lnTo>
                        <a:pt x="220" y="127"/>
                      </a:lnTo>
                      <a:lnTo>
                        <a:pt x="220" y="120"/>
                      </a:lnTo>
                      <a:lnTo>
                        <a:pt x="227" y="85"/>
                      </a:lnTo>
                      <a:lnTo>
                        <a:pt x="184" y="85"/>
                      </a:lnTo>
                      <a:lnTo>
                        <a:pt x="177" y="99"/>
                      </a:lnTo>
                      <a:lnTo>
                        <a:pt x="184" y="99"/>
                      </a:lnTo>
                      <a:lnTo>
                        <a:pt x="177" y="106"/>
                      </a:lnTo>
                      <a:lnTo>
                        <a:pt x="170" y="120"/>
                      </a:lnTo>
                      <a:lnTo>
                        <a:pt x="163" y="120"/>
                      </a:lnTo>
                      <a:lnTo>
                        <a:pt x="184" y="85"/>
                      </a:lnTo>
                      <a:lnTo>
                        <a:pt x="198" y="85"/>
                      </a:lnTo>
                      <a:lnTo>
                        <a:pt x="198" y="78"/>
                      </a:lnTo>
                      <a:lnTo>
                        <a:pt x="198" y="85"/>
                      </a:lnTo>
                      <a:lnTo>
                        <a:pt x="206" y="71"/>
                      </a:lnTo>
                      <a:lnTo>
                        <a:pt x="227" y="42"/>
                      </a:lnTo>
                      <a:lnTo>
                        <a:pt x="248" y="42"/>
                      </a:lnTo>
                      <a:lnTo>
                        <a:pt x="255" y="42"/>
                      </a:lnTo>
                      <a:lnTo>
                        <a:pt x="262" y="35"/>
                      </a:lnTo>
                      <a:lnTo>
                        <a:pt x="255" y="28"/>
                      </a:lnTo>
                      <a:lnTo>
                        <a:pt x="262" y="28"/>
                      </a:lnTo>
                      <a:lnTo>
                        <a:pt x="269" y="21"/>
                      </a:lnTo>
                      <a:lnTo>
                        <a:pt x="262" y="14"/>
                      </a:lnTo>
                      <a:lnTo>
                        <a:pt x="269" y="14"/>
                      </a:lnTo>
                      <a:lnTo>
                        <a:pt x="269" y="7"/>
                      </a:lnTo>
                      <a:lnTo>
                        <a:pt x="276" y="7"/>
                      </a:lnTo>
                      <a:lnTo>
                        <a:pt x="276" y="0"/>
                      </a:lnTo>
                      <a:lnTo>
                        <a:pt x="283" y="7"/>
                      </a:lnTo>
                      <a:lnTo>
                        <a:pt x="283" y="0"/>
                      </a:lnTo>
                      <a:lnTo>
                        <a:pt x="298" y="7"/>
                      </a:lnTo>
                      <a:lnTo>
                        <a:pt x="298" y="14"/>
                      </a:lnTo>
                      <a:lnTo>
                        <a:pt x="305" y="21"/>
                      </a:lnTo>
                      <a:lnTo>
                        <a:pt x="319" y="56"/>
                      </a:lnTo>
                      <a:lnTo>
                        <a:pt x="319" y="71"/>
                      </a:lnTo>
                      <a:lnTo>
                        <a:pt x="326" y="85"/>
                      </a:lnTo>
                      <a:lnTo>
                        <a:pt x="333" y="85"/>
                      </a:lnTo>
                      <a:lnTo>
                        <a:pt x="340" y="99"/>
                      </a:lnTo>
                      <a:lnTo>
                        <a:pt x="347" y="99"/>
                      </a:lnTo>
                      <a:lnTo>
                        <a:pt x="361" y="99"/>
                      </a:lnTo>
                      <a:lnTo>
                        <a:pt x="369" y="106"/>
                      </a:lnTo>
                      <a:lnTo>
                        <a:pt x="383" y="106"/>
                      </a:lnTo>
                      <a:lnTo>
                        <a:pt x="390" y="106"/>
                      </a:lnTo>
                      <a:lnTo>
                        <a:pt x="397" y="106"/>
                      </a:lnTo>
                      <a:lnTo>
                        <a:pt x="404" y="113"/>
                      </a:lnTo>
                      <a:lnTo>
                        <a:pt x="411" y="113"/>
                      </a:lnTo>
                      <a:lnTo>
                        <a:pt x="418" y="134"/>
                      </a:lnTo>
                      <a:lnTo>
                        <a:pt x="418" y="141"/>
                      </a:lnTo>
                      <a:lnTo>
                        <a:pt x="425" y="148"/>
                      </a:lnTo>
                      <a:lnTo>
                        <a:pt x="425" y="163"/>
                      </a:lnTo>
                      <a:lnTo>
                        <a:pt x="425" y="170"/>
                      </a:lnTo>
                      <a:lnTo>
                        <a:pt x="425" y="177"/>
                      </a:lnTo>
                      <a:lnTo>
                        <a:pt x="425" y="184"/>
                      </a:lnTo>
                      <a:lnTo>
                        <a:pt x="432" y="184"/>
                      </a:lnTo>
                      <a:lnTo>
                        <a:pt x="425" y="191"/>
                      </a:lnTo>
                      <a:lnTo>
                        <a:pt x="425" y="198"/>
                      </a:lnTo>
                      <a:lnTo>
                        <a:pt x="432" y="198"/>
                      </a:lnTo>
                      <a:lnTo>
                        <a:pt x="439" y="198"/>
                      </a:lnTo>
                      <a:lnTo>
                        <a:pt x="446" y="205"/>
                      </a:lnTo>
                      <a:lnTo>
                        <a:pt x="446" y="198"/>
                      </a:lnTo>
                      <a:lnTo>
                        <a:pt x="446" y="191"/>
                      </a:lnTo>
                      <a:lnTo>
                        <a:pt x="454" y="198"/>
                      </a:lnTo>
                      <a:lnTo>
                        <a:pt x="461" y="198"/>
                      </a:lnTo>
                      <a:lnTo>
                        <a:pt x="482" y="219"/>
                      </a:lnTo>
                      <a:lnTo>
                        <a:pt x="475" y="219"/>
                      </a:lnTo>
                      <a:lnTo>
                        <a:pt x="482" y="226"/>
                      </a:lnTo>
                      <a:lnTo>
                        <a:pt x="475" y="226"/>
                      </a:lnTo>
                      <a:lnTo>
                        <a:pt x="446" y="219"/>
                      </a:lnTo>
                      <a:lnTo>
                        <a:pt x="439" y="226"/>
                      </a:lnTo>
                      <a:lnTo>
                        <a:pt x="439" y="219"/>
                      </a:lnTo>
                      <a:lnTo>
                        <a:pt x="439" y="226"/>
                      </a:lnTo>
                      <a:lnTo>
                        <a:pt x="439" y="241"/>
                      </a:lnTo>
                      <a:lnTo>
                        <a:pt x="446" y="248"/>
                      </a:lnTo>
                      <a:lnTo>
                        <a:pt x="454" y="255"/>
                      </a:lnTo>
                      <a:lnTo>
                        <a:pt x="446" y="262"/>
                      </a:lnTo>
                      <a:lnTo>
                        <a:pt x="446" y="276"/>
                      </a:lnTo>
                      <a:lnTo>
                        <a:pt x="439" y="290"/>
                      </a:lnTo>
                      <a:lnTo>
                        <a:pt x="432" y="283"/>
                      </a:lnTo>
                      <a:lnTo>
                        <a:pt x="425" y="283"/>
                      </a:lnTo>
                      <a:lnTo>
                        <a:pt x="432" y="290"/>
                      </a:lnTo>
                      <a:lnTo>
                        <a:pt x="425" y="290"/>
                      </a:lnTo>
                      <a:lnTo>
                        <a:pt x="439" y="304"/>
                      </a:lnTo>
                      <a:lnTo>
                        <a:pt x="432" y="311"/>
                      </a:lnTo>
                      <a:lnTo>
                        <a:pt x="425" y="311"/>
                      </a:lnTo>
                      <a:lnTo>
                        <a:pt x="439" y="326"/>
                      </a:lnTo>
                      <a:lnTo>
                        <a:pt x="432" y="326"/>
                      </a:lnTo>
                      <a:lnTo>
                        <a:pt x="439" y="333"/>
                      </a:lnTo>
                      <a:lnTo>
                        <a:pt x="432" y="333"/>
                      </a:lnTo>
                      <a:lnTo>
                        <a:pt x="432" y="340"/>
                      </a:lnTo>
                      <a:lnTo>
                        <a:pt x="432" y="347"/>
                      </a:lnTo>
                      <a:lnTo>
                        <a:pt x="432" y="354"/>
                      </a:lnTo>
                      <a:lnTo>
                        <a:pt x="432" y="361"/>
                      </a:lnTo>
                      <a:lnTo>
                        <a:pt x="432" y="368"/>
                      </a:lnTo>
                      <a:lnTo>
                        <a:pt x="425" y="368"/>
                      </a:lnTo>
                      <a:lnTo>
                        <a:pt x="425" y="375"/>
                      </a:lnTo>
                      <a:lnTo>
                        <a:pt x="425" y="382"/>
                      </a:lnTo>
                      <a:lnTo>
                        <a:pt x="425" y="389"/>
                      </a:lnTo>
                      <a:lnTo>
                        <a:pt x="418" y="389"/>
                      </a:lnTo>
                      <a:lnTo>
                        <a:pt x="418" y="396"/>
                      </a:lnTo>
                      <a:lnTo>
                        <a:pt x="425" y="396"/>
                      </a:lnTo>
                      <a:lnTo>
                        <a:pt x="425" y="404"/>
                      </a:lnTo>
                      <a:lnTo>
                        <a:pt x="425" y="41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6" name="Freeform 14">
                  <a:extLst>
                    <a:ext uri="{FF2B5EF4-FFF2-40B4-BE49-F238E27FC236}">
                      <a16:creationId xmlns:a16="http://schemas.microsoft.com/office/drawing/2014/main" id="{94203E33-E9AD-4168-A275-38F7E5D389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8425" y="3425825"/>
                  <a:ext cx="1098550" cy="1146175"/>
                </a:xfrm>
                <a:custGeom>
                  <a:avLst/>
                  <a:gdLst>
                    <a:gd name="T0" fmla="*/ 2147483647 w 794"/>
                    <a:gd name="T1" fmla="*/ 2147483647 h 957"/>
                    <a:gd name="T2" fmla="*/ 2147483647 w 794"/>
                    <a:gd name="T3" fmla="*/ 2147483647 h 957"/>
                    <a:gd name="T4" fmla="*/ 2147483647 w 794"/>
                    <a:gd name="T5" fmla="*/ 2147483647 h 957"/>
                    <a:gd name="T6" fmla="*/ 2147483647 w 794"/>
                    <a:gd name="T7" fmla="*/ 2147483647 h 957"/>
                    <a:gd name="T8" fmla="*/ 2147483647 w 794"/>
                    <a:gd name="T9" fmla="*/ 2147483647 h 957"/>
                    <a:gd name="T10" fmla="*/ 2147483647 w 794"/>
                    <a:gd name="T11" fmla="*/ 2147483647 h 957"/>
                    <a:gd name="T12" fmla="*/ 2147483647 w 794"/>
                    <a:gd name="T13" fmla="*/ 2147483647 h 957"/>
                    <a:gd name="T14" fmla="*/ 2147483647 w 794"/>
                    <a:gd name="T15" fmla="*/ 2147483647 h 957"/>
                    <a:gd name="T16" fmla="*/ 2147483647 w 794"/>
                    <a:gd name="T17" fmla="*/ 2147483647 h 957"/>
                    <a:gd name="T18" fmla="*/ 2147483647 w 794"/>
                    <a:gd name="T19" fmla="*/ 2147483647 h 957"/>
                    <a:gd name="T20" fmla="*/ 0 w 794"/>
                    <a:gd name="T21" fmla="*/ 2147483647 h 957"/>
                    <a:gd name="T22" fmla="*/ 2147483647 w 794"/>
                    <a:gd name="T23" fmla="*/ 2147483647 h 957"/>
                    <a:gd name="T24" fmla="*/ 0 w 794"/>
                    <a:gd name="T25" fmla="*/ 2147483647 h 957"/>
                    <a:gd name="T26" fmla="*/ 2147483647 w 794"/>
                    <a:gd name="T27" fmla="*/ 2147483647 h 957"/>
                    <a:gd name="T28" fmla="*/ 2147483647 w 794"/>
                    <a:gd name="T29" fmla="*/ 2147483647 h 957"/>
                    <a:gd name="T30" fmla="*/ 2147483647 w 794"/>
                    <a:gd name="T31" fmla="*/ 2147483647 h 957"/>
                    <a:gd name="T32" fmla="*/ 2147483647 w 794"/>
                    <a:gd name="T33" fmla="*/ 2147483647 h 957"/>
                    <a:gd name="T34" fmla="*/ 2147483647 w 794"/>
                    <a:gd name="T35" fmla="*/ 2147483647 h 957"/>
                    <a:gd name="T36" fmla="*/ 2147483647 w 794"/>
                    <a:gd name="T37" fmla="*/ 2147483647 h 957"/>
                    <a:gd name="T38" fmla="*/ 2147483647 w 794"/>
                    <a:gd name="T39" fmla="*/ 2147483647 h 957"/>
                    <a:gd name="T40" fmla="*/ 2147483647 w 794"/>
                    <a:gd name="T41" fmla="*/ 2147483647 h 957"/>
                    <a:gd name="T42" fmla="*/ 2147483647 w 794"/>
                    <a:gd name="T43" fmla="*/ 2147483647 h 957"/>
                    <a:gd name="T44" fmla="*/ 2147483647 w 794"/>
                    <a:gd name="T45" fmla="*/ 2147483647 h 957"/>
                    <a:gd name="T46" fmla="*/ 2147483647 w 794"/>
                    <a:gd name="T47" fmla="*/ 2147483647 h 957"/>
                    <a:gd name="T48" fmla="*/ 2147483647 w 794"/>
                    <a:gd name="T49" fmla="*/ 2147483647 h 957"/>
                    <a:gd name="T50" fmla="*/ 2147483647 w 794"/>
                    <a:gd name="T51" fmla="*/ 2147483647 h 957"/>
                    <a:gd name="T52" fmla="*/ 2147483647 w 794"/>
                    <a:gd name="T53" fmla="*/ 2147483647 h 957"/>
                    <a:gd name="T54" fmla="*/ 2147483647 w 794"/>
                    <a:gd name="T55" fmla="*/ 2147483647 h 957"/>
                    <a:gd name="T56" fmla="*/ 2147483647 w 794"/>
                    <a:gd name="T57" fmla="*/ 2147483647 h 957"/>
                    <a:gd name="T58" fmla="*/ 2147483647 w 794"/>
                    <a:gd name="T59" fmla="*/ 2147483647 h 957"/>
                    <a:gd name="T60" fmla="*/ 2147483647 w 794"/>
                    <a:gd name="T61" fmla="*/ 2147483647 h 957"/>
                    <a:gd name="T62" fmla="*/ 2147483647 w 794"/>
                    <a:gd name="T63" fmla="*/ 2147483647 h 957"/>
                    <a:gd name="T64" fmla="*/ 2147483647 w 794"/>
                    <a:gd name="T65" fmla="*/ 2147483647 h 957"/>
                    <a:gd name="T66" fmla="*/ 2147483647 w 794"/>
                    <a:gd name="T67" fmla="*/ 2147483647 h 957"/>
                    <a:gd name="T68" fmla="*/ 2147483647 w 794"/>
                    <a:gd name="T69" fmla="*/ 2147483647 h 957"/>
                    <a:gd name="T70" fmla="*/ 2147483647 w 794"/>
                    <a:gd name="T71" fmla="*/ 2147483647 h 957"/>
                    <a:gd name="T72" fmla="*/ 2147483647 w 794"/>
                    <a:gd name="T73" fmla="*/ 2147483647 h 957"/>
                    <a:gd name="T74" fmla="*/ 2147483647 w 794"/>
                    <a:gd name="T75" fmla="*/ 2147483647 h 957"/>
                    <a:gd name="T76" fmla="*/ 2147483647 w 794"/>
                    <a:gd name="T77" fmla="*/ 2147483647 h 957"/>
                    <a:gd name="T78" fmla="*/ 2147483647 w 794"/>
                    <a:gd name="T79" fmla="*/ 2147483647 h 957"/>
                    <a:gd name="T80" fmla="*/ 2147483647 w 794"/>
                    <a:gd name="T81" fmla="*/ 2147483647 h 957"/>
                    <a:gd name="T82" fmla="*/ 2147483647 w 794"/>
                    <a:gd name="T83" fmla="*/ 2147483647 h 957"/>
                    <a:gd name="T84" fmla="*/ 2147483647 w 794"/>
                    <a:gd name="T85" fmla="*/ 2147483647 h 957"/>
                    <a:gd name="T86" fmla="*/ 2147483647 w 794"/>
                    <a:gd name="T87" fmla="*/ 2147483647 h 957"/>
                    <a:gd name="T88" fmla="*/ 2147483647 w 794"/>
                    <a:gd name="T89" fmla="*/ 2147483647 h 957"/>
                    <a:gd name="T90" fmla="*/ 2147483647 w 794"/>
                    <a:gd name="T91" fmla="*/ 2147483647 h 957"/>
                    <a:gd name="T92" fmla="*/ 2147483647 w 794"/>
                    <a:gd name="T93" fmla="*/ 2147483647 h 957"/>
                    <a:gd name="T94" fmla="*/ 2147483647 w 794"/>
                    <a:gd name="T95" fmla="*/ 2147483647 h 957"/>
                    <a:gd name="T96" fmla="*/ 2147483647 w 794"/>
                    <a:gd name="T97" fmla="*/ 2147483647 h 957"/>
                    <a:gd name="T98" fmla="*/ 2147483647 w 794"/>
                    <a:gd name="T99" fmla="*/ 2147483647 h 957"/>
                    <a:gd name="T100" fmla="*/ 2147483647 w 794"/>
                    <a:gd name="T101" fmla="*/ 2147483647 h 957"/>
                    <a:gd name="T102" fmla="*/ 2147483647 w 794"/>
                    <a:gd name="T103" fmla="*/ 2147483647 h 957"/>
                    <a:gd name="T104" fmla="*/ 2147483647 w 794"/>
                    <a:gd name="T105" fmla="*/ 2147483647 h 957"/>
                    <a:gd name="T106" fmla="*/ 2147483647 w 794"/>
                    <a:gd name="T107" fmla="*/ 2147483647 h 957"/>
                    <a:gd name="T108" fmla="*/ 2147483647 w 794"/>
                    <a:gd name="T109" fmla="*/ 2147483647 h 957"/>
                    <a:gd name="T110" fmla="*/ 2147483647 w 794"/>
                    <a:gd name="T111" fmla="*/ 2147483647 h 957"/>
                    <a:gd name="T112" fmla="*/ 2147483647 w 794"/>
                    <a:gd name="T113" fmla="*/ 2147483647 h 957"/>
                    <a:gd name="T114" fmla="*/ 2147483647 w 794"/>
                    <a:gd name="T115" fmla="*/ 2147483647 h 957"/>
                    <a:gd name="T116" fmla="*/ 2147483647 w 794"/>
                    <a:gd name="T117" fmla="*/ 2147483647 h 957"/>
                    <a:gd name="T118" fmla="*/ 2147483647 w 794"/>
                    <a:gd name="T119" fmla="*/ 2147483647 h 957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794"/>
                    <a:gd name="T181" fmla="*/ 0 h 957"/>
                    <a:gd name="T182" fmla="*/ 794 w 794"/>
                    <a:gd name="T183" fmla="*/ 957 h 957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794" h="957">
                      <a:moveTo>
                        <a:pt x="114" y="737"/>
                      </a:moveTo>
                      <a:lnTo>
                        <a:pt x="106" y="730"/>
                      </a:lnTo>
                      <a:lnTo>
                        <a:pt x="106" y="737"/>
                      </a:lnTo>
                      <a:lnTo>
                        <a:pt x="92" y="744"/>
                      </a:lnTo>
                      <a:lnTo>
                        <a:pt x="85" y="737"/>
                      </a:lnTo>
                      <a:lnTo>
                        <a:pt x="78" y="737"/>
                      </a:lnTo>
                      <a:lnTo>
                        <a:pt x="71" y="744"/>
                      </a:lnTo>
                      <a:lnTo>
                        <a:pt x="71" y="751"/>
                      </a:lnTo>
                      <a:lnTo>
                        <a:pt x="64" y="751"/>
                      </a:lnTo>
                      <a:lnTo>
                        <a:pt x="57" y="751"/>
                      </a:lnTo>
                      <a:lnTo>
                        <a:pt x="50" y="751"/>
                      </a:lnTo>
                      <a:lnTo>
                        <a:pt x="43" y="744"/>
                      </a:lnTo>
                      <a:lnTo>
                        <a:pt x="36" y="744"/>
                      </a:lnTo>
                      <a:lnTo>
                        <a:pt x="36" y="737"/>
                      </a:lnTo>
                      <a:lnTo>
                        <a:pt x="36" y="730"/>
                      </a:lnTo>
                      <a:lnTo>
                        <a:pt x="28" y="723"/>
                      </a:lnTo>
                      <a:lnTo>
                        <a:pt x="21" y="737"/>
                      </a:lnTo>
                      <a:lnTo>
                        <a:pt x="14" y="737"/>
                      </a:lnTo>
                      <a:lnTo>
                        <a:pt x="14" y="716"/>
                      </a:lnTo>
                      <a:lnTo>
                        <a:pt x="21" y="709"/>
                      </a:lnTo>
                      <a:lnTo>
                        <a:pt x="21" y="701"/>
                      </a:lnTo>
                      <a:lnTo>
                        <a:pt x="21" y="694"/>
                      </a:lnTo>
                      <a:lnTo>
                        <a:pt x="21" y="687"/>
                      </a:lnTo>
                      <a:lnTo>
                        <a:pt x="28" y="673"/>
                      </a:lnTo>
                      <a:lnTo>
                        <a:pt x="36" y="666"/>
                      </a:lnTo>
                      <a:lnTo>
                        <a:pt x="28" y="645"/>
                      </a:lnTo>
                      <a:lnTo>
                        <a:pt x="28" y="638"/>
                      </a:lnTo>
                      <a:lnTo>
                        <a:pt x="21" y="631"/>
                      </a:lnTo>
                      <a:lnTo>
                        <a:pt x="21" y="616"/>
                      </a:lnTo>
                      <a:lnTo>
                        <a:pt x="21" y="609"/>
                      </a:lnTo>
                      <a:lnTo>
                        <a:pt x="28" y="602"/>
                      </a:lnTo>
                      <a:lnTo>
                        <a:pt x="36" y="602"/>
                      </a:lnTo>
                      <a:lnTo>
                        <a:pt x="43" y="602"/>
                      </a:lnTo>
                      <a:lnTo>
                        <a:pt x="36" y="595"/>
                      </a:lnTo>
                      <a:lnTo>
                        <a:pt x="43" y="588"/>
                      </a:lnTo>
                      <a:lnTo>
                        <a:pt x="36" y="560"/>
                      </a:lnTo>
                      <a:lnTo>
                        <a:pt x="28" y="546"/>
                      </a:lnTo>
                      <a:lnTo>
                        <a:pt x="21" y="539"/>
                      </a:lnTo>
                      <a:lnTo>
                        <a:pt x="36" y="539"/>
                      </a:lnTo>
                      <a:lnTo>
                        <a:pt x="50" y="539"/>
                      </a:lnTo>
                      <a:lnTo>
                        <a:pt x="57" y="531"/>
                      </a:lnTo>
                      <a:lnTo>
                        <a:pt x="64" y="524"/>
                      </a:lnTo>
                      <a:lnTo>
                        <a:pt x="71" y="524"/>
                      </a:lnTo>
                      <a:lnTo>
                        <a:pt x="71" y="517"/>
                      </a:lnTo>
                      <a:lnTo>
                        <a:pt x="64" y="517"/>
                      </a:lnTo>
                      <a:lnTo>
                        <a:pt x="64" y="503"/>
                      </a:lnTo>
                      <a:lnTo>
                        <a:pt x="57" y="503"/>
                      </a:lnTo>
                      <a:lnTo>
                        <a:pt x="50" y="503"/>
                      </a:lnTo>
                      <a:lnTo>
                        <a:pt x="50" y="510"/>
                      </a:lnTo>
                      <a:lnTo>
                        <a:pt x="36" y="510"/>
                      </a:lnTo>
                      <a:lnTo>
                        <a:pt x="36" y="503"/>
                      </a:lnTo>
                      <a:lnTo>
                        <a:pt x="21" y="503"/>
                      </a:lnTo>
                      <a:lnTo>
                        <a:pt x="21" y="496"/>
                      </a:lnTo>
                      <a:lnTo>
                        <a:pt x="14" y="496"/>
                      </a:lnTo>
                      <a:lnTo>
                        <a:pt x="21" y="496"/>
                      </a:lnTo>
                      <a:lnTo>
                        <a:pt x="21" y="489"/>
                      </a:lnTo>
                      <a:lnTo>
                        <a:pt x="14" y="489"/>
                      </a:lnTo>
                      <a:lnTo>
                        <a:pt x="21" y="489"/>
                      </a:lnTo>
                      <a:lnTo>
                        <a:pt x="14" y="489"/>
                      </a:lnTo>
                      <a:lnTo>
                        <a:pt x="7" y="489"/>
                      </a:lnTo>
                      <a:lnTo>
                        <a:pt x="14" y="482"/>
                      </a:lnTo>
                      <a:lnTo>
                        <a:pt x="7" y="482"/>
                      </a:lnTo>
                      <a:lnTo>
                        <a:pt x="14" y="482"/>
                      </a:lnTo>
                      <a:lnTo>
                        <a:pt x="7" y="475"/>
                      </a:lnTo>
                      <a:lnTo>
                        <a:pt x="7" y="482"/>
                      </a:lnTo>
                      <a:lnTo>
                        <a:pt x="0" y="482"/>
                      </a:lnTo>
                      <a:lnTo>
                        <a:pt x="7" y="475"/>
                      </a:lnTo>
                      <a:lnTo>
                        <a:pt x="0" y="475"/>
                      </a:lnTo>
                      <a:lnTo>
                        <a:pt x="0" y="482"/>
                      </a:lnTo>
                      <a:lnTo>
                        <a:pt x="0" y="475"/>
                      </a:lnTo>
                      <a:lnTo>
                        <a:pt x="7" y="468"/>
                      </a:lnTo>
                      <a:lnTo>
                        <a:pt x="0" y="468"/>
                      </a:lnTo>
                      <a:lnTo>
                        <a:pt x="7" y="468"/>
                      </a:lnTo>
                      <a:lnTo>
                        <a:pt x="7" y="461"/>
                      </a:lnTo>
                      <a:lnTo>
                        <a:pt x="7" y="453"/>
                      </a:lnTo>
                      <a:lnTo>
                        <a:pt x="0" y="453"/>
                      </a:lnTo>
                      <a:lnTo>
                        <a:pt x="0" y="446"/>
                      </a:lnTo>
                      <a:lnTo>
                        <a:pt x="7" y="446"/>
                      </a:lnTo>
                      <a:lnTo>
                        <a:pt x="7" y="439"/>
                      </a:lnTo>
                      <a:lnTo>
                        <a:pt x="7" y="432"/>
                      </a:lnTo>
                      <a:lnTo>
                        <a:pt x="7" y="425"/>
                      </a:lnTo>
                      <a:lnTo>
                        <a:pt x="14" y="425"/>
                      </a:lnTo>
                      <a:lnTo>
                        <a:pt x="14" y="418"/>
                      </a:lnTo>
                      <a:lnTo>
                        <a:pt x="14" y="411"/>
                      </a:lnTo>
                      <a:lnTo>
                        <a:pt x="14" y="404"/>
                      </a:lnTo>
                      <a:lnTo>
                        <a:pt x="14" y="397"/>
                      </a:lnTo>
                      <a:lnTo>
                        <a:pt x="14" y="390"/>
                      </a:lnTo>
                      <a:lnTo>
                        <a:pt x="21" y="390"/>
                      </a:lnTo>
                      <a:lnTo>
                        <a:pt x="14" y="383"/>
                      </a:lnTo>
                      <a:lnTo>
                        <a:pt x="21" y="383"/>
                      </a:lnTo>
                      <a:lnTo>
                        <a:pt x="7" y="368"/>
                      </a:lnTo>
                      <a:lnTo>
                        <a:pt x="14" y="368"/>
                      </a:lnTo>
                      <a:lnTo>
                        <a:pt x="21" y="361"/>
                      </a:lnTo>
                      <a:lnTo>
                        <a:pt x="7" y="347"/>
                      </a:lnTo>
                      <a:lnTo>
                        <a:pt x="14" y="347"/>
                      </a:lnTo>
                      <a:lnTo>
                        <a:pt x="7" y="340"/>
                      </a:lnTo>
                      <a:lnTo>
                        <a:pt x="14" y="340"/>
                      </a:lnTo>
                      <a:lnTo>
                        <a:pt x="21" y="347"/>
                      </a:lnTo>
                      <a:lnTo>
                        <a:pt x="28" y="333"/>
                      </a:lnTo>
                      <a:lnTo>
                        <a:pt x="28" y="319"/>
                      </a:lnTo>
                      <a:lnTo>
                        <a:pt x="36" y="312"/>
                      </a:lnTo>
                      <a:lnTo>
                        <a:pt x="28" y="305"/>
                      </a:lnTo>
                      <a:lnTo>
                        <a:pt x="21" y="298"/>
                      </a:lnTo>
                      <a:lnTo>
                        <a:pt x="21" y="283"/>
                      </a:lnTo>
                      <a:lnTo>
                        <a:pt x="21" y="276"/>
                      </a:lnTo>
                      <a:lnTo>
                        <a:pt x="21" y="283"/>
                      </a:lnTo>
                      <a:lnTo>
                        <a:pt x="28" y="276"/>
                      </a:lnTo>
                      <a:lnTo>
                        <a:pt x="57" y="283"/>
                      </a:lnTo>
                      <a:lnTo>
                        <a:pt x="64" y="283"/>
                      </a:lnTo>
                      <a:lnTo>
                        <a:pt x="57" y="276"/>
                      </a:lnTo>
                      <a:lnTo>
                        <a:pt x="64" y="276"/>
                      </a:lnTo>
                      <a:lnTo>
                        <a:pt x="92" y="283"/>
                      </a:lnTo>
                      <a:lnTo>
                        <a:pt x="106" y="276"/>
                      </a:lnTo>
                      <a:lnTo>
                        <a:pt x="128" y="283"/>
                      </a:lnTo>
                      <a:lnTo>
                        <a:pt x="135" y="291"/>
                      </a:lnTo>
                      <a:lnTo>
                        <a:pt x="142" y="291"/>
                      </a:lnTo>
                      <a:lnTo>
                        <a:pt x="149" y="291"/>
                      </a:lnTo>
                      <a:lnTo>
                        <a:pt x="156" y="283"/>
                      </a:lnTo>
                      <a:lnTo>
                        <a:pt x="163" y="283"/>
                      </a:lnTo>
                      <a:lnTo>
                        <a:pt x="170" y="276"/>
                      </a:lnTo>
                      <a:lnTo>
                        <a:pt x="170" y="269"/>
                      </a:lnTo>
                      <a:lnTo>
                        <a:pt x="177" y="262"/>
                      </a:lnTo>
                      <a:lnTo>
                        <a:pt x="184" y="255"/>
                      </a:lnTo>
                      <a:lnTo>
                        <a:pt x="191" y="255"/>
                      </a:lnTo>
                      <a:lnTo>
                        <a:pt x="191" y="248"/>
                      </a:lnTo>
                      <a:lnTo>
                        <a:pt x="191" y="241"/>
                      </a:lnTo>
                      <a:lnTo>
                        <a:pt x="191" y="234"/>
                      </a:lnTo>
                      <a:lnTo>
                        <a:pt x="199" y="227"/>
                      </a:lnTo>
                      <a:lnTo>
                        <a:pt x="199" y="220"/>
                      </a:lnTo>
                      <a:lnTo>
                        <a:pt x="206" y="213"/>
                      </a:lnTo>
                      <a:lnTo>
                        <a:pt x="213" y="205"/>
                      </a:lnTo>
                      <a:lnTo>
                        <a:pt x="220" y="213"/>
                      </a:lnTo>
                      <a:lnTo>
                        <a:pt x="227" y="205"/>
                      </a:lnTo>
                      <a:lnTo>
                        <a:pt x="227" y="177"/>
                      </a:lnTo>
                      <a:lnTo>
                        <a:pt x="234" y="170"/>
                      </a:lnTo>
                      <a:lnTo>
                        <a:pt x="234" y="163"/>
                      </a:lnTo>
                      <a:lnTo>
                        <a:pt x="234" y="156"/>
                      </a:lnTo>
                      <a:lnTo>
                        <a:pt x="248" y="142"/>
                      </a:lnTo>
                      <a:lnTo>
                        <a:pt x="255" y="142"/>
                      </a:lnTo>
                      <a:lnTo>
                        <a:pt x="262" y="156"/>
                      </a:lnTo>
                      <a:lnTo>
                        <a:pt x="277" y="156"/>
                      </a:lnTo>
                      <a:lnTo>
                        <a:pt x="284" y="163"/>
                      </a:lnTo>
                      <a:lnTo>
                        <a:pt x="284" y="170"/>
                      </a:lnTo>
                      <a:lnTo>
                        <a:pt x="284" y="184"/>
                      </a:lnTo>
                      <a:lnTo>
                        <a:pt x="284" y="191"/>
                      </a:lnTo>
                      <a:lnTo>
                        <a:pt x="284" y="184"/>
                      </a:lnTo>
                      <a:lnTo>
                        <a:pt x="291" y="177"/>
                      </a:lnTo>
                      <a:lnTo>
                        <a:pt x="298" y="177"/>
                      </a:lnTo>
                      <a:lnTo>
                        <a:pt x="298" y="163"/>
                      </a:lnTo>
                      <a:lnTo>
                        <a:pt x="298" y="156"/>
                      </a:lnTo>
                      <a:lnTo>
                        <a:pt x="305" y="156"/>
                      </a:lnTo>
                      <a:lnTo>
                        <a:pt x="312" y="156"/>
                      </a:lnTo>
                      <a:lnTo>
                        <a:pt x="312" y="163"/>
                      </a:lnTo>
                      <a:lnTo>
                        <a:pt x="326" y="163"/>
                      </a:lnTo>
                      <a:lnTo>
                        <a:pt x="340" y="156"/>
                      </a:lnTo>
                      <a:lnTo>
                        <a:pt x="362" y="142"/>
                      </a:lnTo>
                      <a:lnTo>
                        <a:pt x="369" y="142"/>
                      </a:lnTo>
                      <a:lnTo>
                        <a:pt x="376" y="149"/>
                      </a:lnTo>
                      <a:lnTo>
                        <a:pt x="383" y="149"/>
                      </a:lnTo>
                      <a:lnTo>
                        <a:pt x="390" y="149"/>
                      </a:lnTo>
                      <a:lnTo>
                        <a:pt x="397" y="149"/>
                      </a:lnTo>
                      <a:lnTo>
                        <a:pt x="404" y="149"/>
                      </a:lnTo>
                      <a:lnTo>
                        <a:pt x="404" y="142"/>
                      </a:lnTo>
                      <a:lnTo>
                        <a:pt x="411" y="142"/>
                      </a:lnTo>
                      <a:lnTo>
                        <a:pt x="425" y="113"/>
                      </a:lnTo>
                      <a:lnTo>
                        <a:pt x="432" y="106"/>
                      </a:lnTo>
                      <a:lnTo>
                        <a:pt x="432" y="99"/>
                      </a:lnTo>
                      <a:lnTo>
                        <a:pt x="447" y="99"/>
                      </a:lnTo>
                      <a:lnTo>
                        <a:pt x="447" y="106"/>
                      </a:lnTo>
                      <a:lnTo>
                        <a:pt x="454" y="106"/>
                      </a:lnTo>
                      <a:lnTo>
                        <a:pt x="468" y="99"/>
                      </a:lnTo>
                      <a:lnTo>
                        <a:pt x="468" y="106"/>
                      </a:lnTo>
                      <a:lnTo>
                        <a:pt x="482" y="99"/>
                      </a:lnTo>
                      <a:lnTo>
                        <a:pt x="496" y="92"/>
                      </a:lnTo>
                      <a:lnTo>
                        <a:pt x="503" y="85"/>
                      </a:lnTo>
                      <a:lnTo>
                        <a:pt x="510" y="71"/>
                      </a:lnTo>
                      <a:lnTo>
                        <a:pt x="517" y="64"/>
                      </a:lnTo>
                      <a:lnTo>
                        <a:pt x="532" y="57"/>
                      </a:lnTo>
                      <a:lnTo>
                        <a:pt x="560" y="57"/>
                      </a:lnTo>
                      <a:lnTo>
                        <a:pt x="567" y="57"/>
                      </a:lnTo>
                      <a:lnTo>
                        <a:pt x="567" y="50"/>
                      </a:lnTo>
                      <a:lnTo>
                        <a:pt x="574" y="43"/>
                      </a:lnTo>
                      <a:lnTo>
                        <a:pt x="588" y="35"/>
                      </a:lnTo>
                      <a:lnTo>
                        <a:pt x="595" y="28"/>
                      </a:lnTo>
                      <a:lnTo>
                        <a:pt x="610" y="43"/>
                      </a:lnTo>
                      <a:lnTo>
                        <a:pt x="617" y="35"/>
                      </a:lnTo>
                      <a:lnTo>
                        <a:pt x="624" y="35"/>
                      </a:lnTo>
                      <a:lnTo>
                        <a:pt x="624" y="28"/>
                      </a:lnTo>
                      <a:lnTo>
                        <a:pt x="638" y="28"/>
                      </a:lnTo>
                      <a:lnTo>
                        <a:pt x="652" y="21"/>
                      </a:lnTo>
                      <a:lnTo>
                        <a:pt x="673" y="28"/>
                      </a:lnTo>
                      <a:lnTo>
                        <a:pt x="680" y="21"/>
                      </a:lnTo>
                      <a:lnTo>
                        <a:pt x="688" y="7"/>
                      </a:lnTo>
                      <a:lnTo>
                        <a:pt x="695" y="0"/>
                      </a:lnTo>
                      <a:lnTo>
                        <a:pt x="702" y="0"/>
                      </a:lnTo>
                      <a:lnTo>
                        <a:pt x="709" y="14"/>
                      </a:lnTo>
                      <a:lnTo>
                        <a:pt x="716" y="14"/>
                      </a:lnTo>
                      <a:lnTo>
                        <a:pt x="730" y="21"/>
                      </a:lnTo>
                      <a:lnTo>
                        <a:pt x="730" y="14"/>
                      </a:lnTo>
                      <a:lnTo>
                        <a:pt x="737" y="14"/>
                      </a:lnTo>
                      <a:lnTo>
                        <a:pt x="744" y="14"/>
                      </a:lnTo>
                      <a:lnTo>
                        <a:pt x="751" y="14"/>
                      </a:lnTo>
                      <a:lnTo>
                        <a:pt x="758" y="14"/>
                      </a:lnTo>
                      <a:lnTo>
                        <a:pt x="765" y="14"/>
                      </a:lnTo>
                      <a:lnTo>
                        <a:pt x="787" y="28"/>
                      </a:lnTo>
                      <a:lnTo>
                        <a:pt x="794" y="43"/>
                      </a:lnTo>
                      <a:lnTo>
                        <a:pt x="794" y="50"/>
                      </a:lnTo>
                      <a:lnTo>
                        <a:pt x="787" y="57"/>
                      </a:lnTo>
                      <a:lnTo>
                        <a:pt x="780" y="57"/>
                      </a:lnTo>
                      <a:lnTo>
                        <a:pt x="773" y="57"/>
                      </a:lnTo>
                      <a:lnTo>
                        <a:pt x="758" y="64"/>
                      </a:lnTo>
                      <a:lnTo>
                        <a:pt x="758" y="71"/>
                      </a:lnTo>
                      <a:lnTo>
                        <a:pt x="744" y="78"/>
                      </a:lnTo>
                      <a:lnTo>
                        <a:pt x="730" y="85"/>
                      </a:lnTo>
                      <a:lnTo>
                        <a:pt x="723" y="78"/>
                      </a:lnTo>
                      <a:lnTo>
                        <a:pt x="730" y="99"/>
                      </a:lnTo>
                      <a:lnTo>
                        <a:pt x="716" y="106"/>
                      </a:lnTo>
                      <a:lnTo>
                        <a:pt x="723" y="113"/>
                      </a:lnTo>
                      <a:lnTo>
                        <a:pt x="723" y="128"/>
                      </a:lnTo>
                      <a:lnTo>
                        <a:pt x="737" y="135"/>
                      </a:lnTo>
                      <a:lnTo>
                        <a:pt x="744" y="142"/>
                      </a:lnTo>
                      <a:lnTo>
                        <a:pt x="758" y="156"/>
                      </a:lnTo>
                      <a:lnTo>
                        <a:pt x="765" y="156"/>
                      </a:lnTo>
                      <a:lnTo>
                        <a:pt x="773" y="156"/>
                      </a:lnTo>
                      <a:lnTo>
                        <a:pt x="765" y="163"/>
                      </a:lnTo>
                      <a:lnTo>
                        <a:pt x="765" y="170"/>
                      </a:lnTo>
                      <a:lnTo>
                        <a:pt x="758" y="177"/>
                      </a:lnTo>
                      <a:lnTo>
                        <a:pt x="765" y="191"/>
                      </a:lnTo>
                      <a:lnTo>
                        <a:pt x="758" y="198"/>
                      </a:lnTo>
                      <a:lnTo>
                        <a:pt x="744" y="205"/>
                      </a:lnTo>
                      <a:lnTo>
                        <a:pt x="737" y="220"/>
                      </a:lnTo>
                      <a:lnTo>
                        <a:pt x="737" y="213"/>
                      </a:lnTo>
                      <a:lnTo>
                        <a:pt x="723" y="220"/>
                      </a:lnTo>
                      <a:lnTo>
                        <a:pt x="723" y="234"/>
                      </a:lnTo>
                      <a:lnTo>
                        <a:pt x="723" y="241"/>
                      </a:lnTo>
                      <a:lnTo>
                        <a:pt x="695" y="298"/>
                      </a:lnTo>
                      <a:lnTo>
                        <a:pt x="702" y="319"/>
                      </a:lnTo>
                      <a:lnTo>
                        <a:pt x="709" y="319"/>
                      </a:lnTo>
                      <a:lnTo>
                        <a:pt x="716" y="333"/>
                      </a:lnTo>
                      <a:lnTo>
                        <a:pt x="716" y="340"/>
                      </a:lnTo>
                      <a:lnTo>
                        <a:pt x="709" y="347"/>
                      </a:lnTo>
                      <a:lnTo>
                        <a:pt x="709" y="354"/>
                      </a:lnTo>
                      <a:lnTo>
                        <a:pt x="709" y="361"/>
                      </a:lnTo>
                      <a:lnTo>
                        <a:pt x="709" y="368"/>
                      </a:lnTo>
                      <a:lnTo>
                        <a:pt x="709" y="376"/>
                      </a:lnTo>
                      <a:lnTo>
                        <a:pt x="716" y="383"/>
                      </a:lnTo>
                      <a:lnTo>
                        <a:pt x="709" y="383"/>
                      </a:lnTo>
                      <a:lnTo>
                        <a:pt x="716" y="390"/>
                      </a:lnTo>
                      <a:lnTo>
                        <a:pt x="716" y="397"/>
                      </a:lnTo>
                      <a:lnTo>
                        <a:pt x="709" y="397"/>
                      </a:lnTo>
                      <a:lnTo>
                        <a:pt x="702" y="397"/>
                      </a:lnTo>
                      <a:lnTo>
                        <a:pt x="695" y="404"/>
                      </a:lnTo>
                      <a:lnTo>
                        <a:pt x="702" y="411"/>
                      </a:lnTo>
                      <a:lnTo>
                        <a:pt x="702" y="418"/>
                      </a:lnTo>
                      <a:lnTo>
                        <a:pt x="709" y="425"/>
                      </a:lnTo>
                      <a:lnTo>
                        <a:pt x="702" y="432"/>
                      </a:lnTo>
                      <a:lnTo>
                        <a:pt x="702" y="439"/>
                      </a:lnTo>
                      <a:lnTo>
                        <a:pt x="695" y="439"/>
                      </a:lnTo>
                      <a:lnTo>
                        <a:pt x="688" y="446"/>
                      </a:lnTo>
                      <a:lnTo>
                        <a:pt x="680" y="468"/>
                      </a:lnTo>
                      <a:lnTo>
                        <a:pt x="673" y="482"/>
                      </a:lnTo>
                      <a:lnTo>
                        <a:pt x="673" y="496"/>
                      </a:lnTo>
                      <a:lnTo>
                        <a:pt x="673" y="503"/>
                      </a:lnTo>
                      <a:lnTo>
                        <a:pt x="666" y="503"/>
                      </a:lnTo>
                      <a:lnTo>
                        <a:pt x="666" y="510"/>
                      </a:lnTo>
                      <a:lnTo>
                        <a:pt x="659" y="517"/>
                      </a:lnTo>
                      <a:lnTo>
                        <a:pt x="659" y="531"/>
                      </a:lnTo>
                      <a:lnTo>
                        <a:pt x="666" y="539"/>
                      </a:lnTo>
                      <a:lnTo>
                        <a:pt x="659" y="546"/>
                      </a:lnTo>
                      <a:lnTo>
                        <a:pt x="652" y="546"/>
                      </a:lnTo>
                      <a:lnTo>
                        <a:pt x="645" y="553"/>
                      </a:lnTo>
                      <a:lnTo>
                        <a:pt x="638" y="553"/>
                      </a:lnTo>
                      <a:lnTo>
                        <a:pt x="638" y="560"/>
                      </a:lnTo>
                      <a:lnTo>
                        <a:pt x="638" y="567"/>
                      </a:lnTo>
                      <a:lnTo>
                        <a:pt x="645" y="574"/>
                      </a:lnTo>
                      <a:lnTo>
                        <a:pt x="652" y="574"/>
                      </a:lnTo>
                      <a:lnTo>
                        <a:pt x="652" y="581"/>
                      </a:lnTo>
                      <a:lnTo>
                        <a:pt x="666" y="581"/>
                      </a:lnTo>
                      <a:lnTo>
                        <a:pt x="666" y="588"/>
                      </a:lnTo>
                      <a:lnTo>
                        <a:pt x="659" y="602"/>
                      </a:lnTo>
                      <a:lnTo>
                        <a:pt x="666" y="602"/>
                      </a:lnTo>
                      <a:lnTo>
                        <a:pt x="666" y="609"/>
                      </a:lnTo>
                      <a:lnTo>
                        <a:pt x="673" y="616"/>
                      </a:lnTo>
                      <a:lnTo>
                        <a:pt x="673" y="638"/>
                      </a:lnTo>
                      <a:lnTo>
                        <a:pt x="673" y="645"/>
                      </a:lnTo>
                      <a:lnTo>
                        <a:pt x="673" y="652"/>
                      </a:lnTo>
                      <a:lnTo>
                        <a:pt x="673" y="659"/>
                      </a:lnTo>
                      <a:lnTo>
                        <a:pt x="666" y="673"/>
                      </a:lnTo>
                      <a:lnTo>
                        <a:pt x="666" y="680"/>
                      </a:lnTo>
                      <a:lnTo>
                        <a:pt x="666" y="687"/>
                      </a:lnTo>
                      <a:lnTo>
                        <a:pt x="666" y="694"/>
                      </a:lnTo>
                      <a:lnTo>
                        <a:pt x="666" y="709"/>
                      </a:lnTo>
                      <a:lnTo>
                        <a:pt x="659" y="723"/>
                      </a:lnTo>
                      <a:lnTo>
                        <a:pt x="659" y="730"/>
                      </a:lnTo>
                      <a:lnTo>
                        <a:pt x="652" y="744"/>
                      </a:lnTo>
                      <a:lnTo>
                        <a:pt x="645" y="758"/>
                      </a:lnTo>
                      <a:lnTo>
                        <a:pt x="645" y="765"/>
                      </a:lnTo>
                      <a:lnTo>
                        <a:pt x="638" y="765"/>
                      </a:lnTo>
                      <a:lnTo>
                        <a:pt x="631" y="765"/>
                      </a:lnTo>
                      <a:lnTo>
                        <a:pt x="624" y="758"/>
                      </a:lnTo>
                      <a:lnTo>
                        <a:pt x="617" y="765"/>
                      </a:lnTo>
                      <a:lnTo>
                        <a:pt x="610" y="772"/>
                      </a:lnTo>
                      <a:lnTo>
                        <a:pt x="610" y="779"/>
                      </a:lnTo>
                      <a:lnTo>
                        <a:pt x="602" y="779"/>
                      </a:lnTo>
                      <a:lnTo>
                        <a:pt x="595" y="779"/>
                      </a:lnTo>
                      <a:lnTo>
                        <a:pt x="581" y="779"/>
                      </a:lnTo>
                      <a:lnTo>
                        <a:pt x="581" y="787"/>
                      </a:lnTo>
                      <a:lnTo>
                        <a:pt x="581" y="794"/>
                      </a:lnTo>
                      <a:lnTo>
                        <a:pt x="588" y="794"/>
                      </a:lnTo>
                      <a:lnTo>
                        <a:pt x="588" y="801"/>
                      </a:lnTo>
                      <a:lnTo>
                        <a:pt x="581" y="808"/>
                      </a:lnTo>
                      <a:lnTo>
                        <a:pt x="574" y="815"/>
                      </a:lnTo>
                      <a:lnTo>
                        <a:pt x="581" y="829"/>
                      </a:lnTo>
                      <a:lnTo>
                        <a:pt x="574" y="836"/>
                      </a:lnTo>
                      <a:lnTo>
                        <a:pt x="581" y="850"/>
                      </a:lnTo>
                      <a:lnTo>
                        <a:pt x="574" y="850"/>
                      </a:lnTo>
                      <a:lnTo>
                        <a:pt x="567" y="857"/>
                      </a:lnTo>
                      <a:lnTo>
                        <a:pt x="560" y="864"/>
                      </a:lnTo>
                      <a:lnTo>
                        <a:pt x="553" y="857"/>
                      </a:lnTo>
                      <a:lnTo>
                        <a:pt x="546" y="857"/>
                      </a:lnTo>
                      <a:lnTo>
                        <a:pt x="539" y="857"/>
                      </a:lnTo>
                      <a:lnTo>
                        <a:pt x="532" y="857"/>
                      </a:lnTo>
                      <a:lnTo>
                        <a:pt x="517" y="857"/>
                      </a:lnTo>
                      <a:lnTo>
                        <a:pt x="510" y="864"/>
                      </a:lnTo>
                      <a:lnTo>
                        <a:pt x="503" y="864"/>
                      </a:lnTo>
                      <a:lnTo>
                        <a:pt x="496" y="857"/>
                      </a:lnTo>
                      <a:lnTo>
                        <a:pt x="489" y="857"/>
                      </a:lnTo>
                      <a:lnTo>
                        <a:pt x="489" y="872"/>
                      </a:lnTo>
                      <a:lnTo>
                        <a:pt x="482" y="879"/>
                      </a:lnTo>
                      <a:lnTo>
                        <a:pt x="475" y="886"/>
                      </a:lnTo>
                      <a:lnTo>
                        <a:pt x="475" y="893"/>
                      </a:lnTo>
                      <a:lnTo>
                        <a:pt x="468" y="893"/>
                      </a:lnTo>
                      <a:lnTo>
                        <a:pt x="468" y="900"/>
                      </a:lnTo>
                      <a:lnTo>
                        <a:pt x="461" y="900"/>
                      </a:lnTo>
                      <a:lnTo>
                        <a:pt x="454" y="914"/>
                      </a:lnTo>
                      <a:lnTo>
                        <a:pt x="468" y="921"/>
                      </a:lnTo>
                      <a:lnTo>
                        <a:pt x="475" y="921"/>
                      </a:lnTo>
                      <a:lnTo>
                        <a:pt x="475" y="935"/>
                      </a:lnTo>
                      <a:lnTo>
                        <a:pt x="461" y="935"/>
                      </a:lnTo>
                      <a:lnTo>
                        <a:pt x="447" y="949"/>
                      </a:lnTo>
                      <a:lnTo>
                        <a:pt x="432" y="957"/>
                      </a:lnTo>
                      <a:lnTo>
                        <a:pt x="425" y="949"/>
                      </a:lnTo>
                      <a:lnTo>
                        <a:pt x="425" y="942"/>
                      </a:lnTo>
                      <a:lnTo>
                        <a:pt x="432" y="942"/>
                      </a:lnTo>
                      <a:lnTo>
                        <a:pt x="432" y="935"/>
                      </a:lnTo>
                      <a:lnTo>
                        <a:pt x="425" y="921"/>
                      </a:lnTo>
                      <a:lnTo>
                        <a:pt x="411" y="921"/>
                      </a:lnTo>
                      <a:lnTo>
                        <a:pt x="397" y="921"/>
                      </a:lnTo>
                      <a:lnTo>
                        <a:pt x="397" y="914"/>
                      </a:lnTo>
                      <a:lnTo>
                        <a:pt x="383" y="914"/>
                      </a:lnTo>
                      <a:lnTo>
                        <a:pt x="369" y="914"/>
                      </a:lnTo>
                      <a:lnTo>
                        <a:pt x="362" y="921"/>
                      </a:lnTo>
                      <a:lnTo>
                        <a:pt x="354" y="914"/>
                      </a:lnTo>
                      <a:lnTo>
                        <a:pt x="347" y="914"/>
                      </a:lnTo>
                      <a:lnTo>
                        <a:pt x="340" y="914"/>
                      </a:lnTo>
                      <a:lnTo>
                        <a:pt x="333" y="907"/>
                      </a:lnTo>
                      <a:lnTo>
                        <a:pt x="319" y="907"/>
                      </a:lnTo>
                      <a:lnTo>
                        <a:pt x="291" y="907"/>
                      </a:lnTo>
                      <a:lnTo>
                        <a:pt x="284" y="914"/>
                      </a:lnTo>
                      <a:lnTo>
                        <a:pt x="277" y="914"/>
                      </a:lnTo>
                      <a:lnTo>
                        <a:pt x="269" y="914"/>
                      </a:lnTo>
                      <a:lnTo>
                        <a:pt x="241" y="914"/>
                      </a:lnTo>
                      <a:lnTo>
                        <a:pt x="234" y="914"/>
                      </a:lnTo>
                      <a:lnTo>
                        <a:pt x="227" y="893"/>
                      </a:lnTo>
                      <a:lnTo>
                        <a:pt x="220" y="864"/>
                      </a:lnTo>
                      <a:lnTo>
                        <a:pt x="220" y="850"/>
                      </a:lnTo>
                      <a:lnTo>
                        <a:pt x="213" y="843"/>
                      </a:lnTo>
                      <a:lnTo>
                        <a:pt x="206" y="829"/>
                      </a:lnTo>
                      <a:lnTo>
                        <a:pt x="206" y="822"/>
                      </a:lnTo>
                      <a:lnTo>
                        <a:pt x="213" y="822"/>
                      </a:lnTo>
                      <a:lnTo>
                        <a:pt x="213" y="815"/>
                      </a:lnTo>
                      <a:lnTo>
                        <a:pt x="220" y="808"/>
                      </a:lnTo>
                      <a:lnTo>
                        <a:pt x="220" y="801"/>
                      </a:lnTo>
                      <a:lnTo>
                        <a:pt x="220" y="787"/>
                      </a:lnTo>
                      <a:lnTo>
                        <a:pt x="227" y="779"/>
                      </a:lnTo>
                      <a:lnTo>
                        <a:pt x="220" y="772"/>
                      </a:lnTo>
                      <a:lnTo>
                        <a:pt x="220" y="765"/>
                      </a:lnTo>
                      <a:lnTo>
                        <a:pt x="213" y="758"/>
                      </a:lnTo>
                      <a:lnTo>
                        <a:pt x="199" y="765"/>
                      </a:lnTo>
                      <a:lnTo>
                        <a:pt x="191" y="765"/>
                      </a:lnTo>
                      <a:lnTo>
                        <a:pt x="184" y="758"/>
                      </a:lnTo>
                      <a:lnTo>
                        <a:pt x="177" y="758"/>
                      </a:lnTo>
                      <a:lnTo>
                        <a:pt x="170" y="758"/>
                      </a:lnTo>
                      <a:lnTo>
                        <a:pt x="163" y="758"/>
                      </a:lnTo>
                      <a:lnTo>
                        <a:pt x="163" y="751"/>
                      </a:lnTo>
                      <a:lnTo>
                        <a:pt x="156" y="744"/>
                      </a:lnTo>
                      <a:lnTo>
                        <a:pt x="149" y="744"/>
                      </a:lnTo>
                      <a:lnTo>
                        <a:pt x="142" y="744"/>
                      </a:lnTo>
                      <a:lnTo>
                        <a:pt x="142" y="751"/>
                      </a:lnTo>
                      <a:lnTo>
                        <a:pt x="135" y="744"/>
                      </a:lnTo>
                      <a:lnTo>
                        <a:pt x="128" y="751"/>
                      </a:lnTo>
                      <a:lnTo>
                        <a:pt x="121" y="751"/>
                      </a:lnTo>
                      <a:lnTo>
                        <a:pt x="121" y="737"/>
                      </a:lnTo>
                      <a:lnTo>
                        <a:pt x="114" y="73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7" name="Freeform 19">
                  <a:extLst>
                    <a:ext uri="{FF2B5EF4-FFF2-40B4-BE49-F238E27FC236}">
                      <a16:creationId xmlns:a16="http://schemas.microsoft.com/office/drawing/2014/main" id="{E9A986D1-A975-40DB-BB9E-F02BBB578AD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95675" y="5340350"/>
                  <a:ext cx="842963" cy="1401763"/>
                </a:xfrm>
                <a:custGeom>
                  <a:avLst/>
                  <a:gdLst>
                    <a:gd name="T0" fmla="*/ 2147483647 w 610"/>
                    <a:gd name="T1" fmla="*/ 2147483647 h 1170"/>
                    <a:gd name="T2" fmla="*/ 2147483647 w 610"/>
                    <a:gd name="T3" fmla="*/ 2147483647 h 1170"/>
                    <a:gd name="T4" fmla="*/ 2147483647 w 610"/>
                    <a:gd name="T5" fmla="*/ 2147483647 h 1170"/>
                    <a:gd name="T6" fmla="*/ 2147483647 w 610"/>
                    <a:gd name="T7" fmla="*/ 2147483647 h 1170"/>
                    <a:gd name="T8" fmla="*/ 2147483647 w 610"/>
                    <a:gd name="T9" fmla="*/ 2147483647 h 1170"/>
                    <a:gd name="T10" fmla="*/ 2147483647 w 610"/>
                    <a:gd name="T11" fmla="*/ 2147483647 h 1170"/>
                    <a:gd name="T12" fmla="*/ 2147483647 w 610"/>
                    <a:gd name="T13" fmla="*/ 2147483647 h 1170"/>
                    <a:gd name="T14" fmla="*/ 2147483647 w 610"/>
                    <a:gd name="T15" fmla="*/ 2147483647 h 1170"/>
                    <a:gd name="T16" fmla="*/ 2147483647 w 610"/>
                    <a:gd name="T17" fmla="*/ 2147483647 h 1170"/>
                    <a:gd name="T18" fmla="*/ 2147483647 w 610"/>
                    <a:gd name="T19" fmla="*/ 2147483647 h 1170"/>
                    <a:gd name="T20" fmla="*/ 2147483647 w 610"/>
                    <a:gd name="T21" fmla="*/ 2147483647 h 1170"/>
                    <a:gd name="T22" fmla="*/ 2147483647 w 610"/>
                    <a:gd name="T23" fmla="*/ 2147483647 h 1170"/>
                    <a:gd name="T24" fmla="*/ 2147483647 w 610"/>
                    <a:gd name="T25" fmla="*/ 2147483647 h 1170"/>
                    <a:gd name="T26" fmla="*/ 2147483647 w 610"/>
                    <a:gd name="T27" fmla="*/ 2147483647 h 1170"/>
                    <a:gd name="T28" fmla="*/ 2147483647 w 610"/>
                    <a:gd name="T29" fmla="*/ 2147483647 h 1170"/>
                    <a:gd name="T30" fmla="*/ 2147483647 w 610"/>
                    <a:gd name="T31" fmla="*/ 2147483647 h 1170"/>
                    <a:gd name="T32" fmla="*/ 2147483647 w 610"/>
                    <a:gd name="T33" fmla="*/ 2147483647 h 1170"/>
                    <a:gd name="T34" fmla="*/ 2147483647 w 610"/>
                    <a:gd name="T35" fmla="*/ 2147483647 h 1170"/>
                    <a:gd name="T36" fmla="*/ 2147483647 w 610"/>
                    <a:gd name="T37" fmla="*/ 2147483647 h 1170"/>
                    <a:gd name="T38" fmla="*/ 2147483647 w 610"/>
                    <a:gd name="T39" fmla="*/ 2147483647 h 1170"/>
                    <a:gd name="T40" fmla="*/ 2147483647 w 610"/>
                    <a:gd name="T41" fmla="*/ 2147483647 h 1170"/>
                    <a:gd name="T42" fmla="*/ 2147483647 w 610"/>
                    <a:gd name="T43" fmla="*/ 2147483647 h 1170"/>
                    <a:gd name="T44" fmla="*/ 2147483647 w 610"/>
                    <a:gd name="T45" fmla="*/ 2147483647 h 1170"/>
                    <a:gd name="T46" fmla="*/ 2147483647 w 610"/>
                    <a:gd name="T47" fmla="*/ 2147483647 h 1170"/>
                    <a:gd name="T48" fmla="*/ 2147483647 w 610"/>
                    <a:gd name="T49" fmla="*/ 2147483647 h 1170"/>
                    <a:gd name="T50" fmla="*/ 2147483647 w 610"/>
                    <a:gd name="T51" fmla="*/ 2147483647 h 1170"/>
                    <a:gd name="T52" fmla="*/ 2147483647 w 610"/>
                    <a:gd name="T53" fmla="*/ 2147483647 h 1170"/>
                    <a:gd name="T54" fmla="*/ 2147483647 w 610"/>
                    <a:gd name="T55" fmla="*/ 2147483647 h 1170"/>
                    <a:gd name="T56" fmla="*/ 2147483647 w 610"/>
                    <a:gd name="T57" fmla="*/ 2147483647 h 1170"/>
                    <a:gd name="T58" fmla="*/ 2147483647 w 610"/>
                    <a:gd name="T59" fmla="*/ 2147483647 h 1170"/>
                    <a:gd name="T60" fmla="*/ 2147483647 w 610"/>
                    <a:gd name="T61" fmla="*/ 2147483647 h 1170"/>
                    <a:gd name="T62" fmla="*/ 2147483647 w 610"/>
                    <a:gd name="T63" fmla="*/ 2147483647 h 1170"/>
                    <a:gd name="T64" fmla="*/ 2147483647 w 610"/>
                    <a:gd name="T65" fmla="*/ 2147483647 h 1170"/>
                    <a:gd name="T66" fmla="*/ 2147483647 w 610"/>
                    <a:gd name="T67" fmla="*/ 2147483647 h 1170"/>
                    <a:gd name="T68" fmla="*/ 2147483647 w 610"/>
                    <a:gd name="T69" fmla="*/ 2147483647 h 1170"/>
                    <a:gd name="T70" fmla="*/ 2147483647 w 610"/>
                    <a:gd name="T71" fmla="*/ 2147483647 h 1170"/>
                    <a:gd name="T72" fmla="*/ 2147483647 w 610"/>
                    <a:gd name="T73" fmla="*/ 2147483647 h 1170"/>
                    <a:gd name="T74" fmla="*/ 2147483647 w 610"/>
                    <a:gd name="T75" fmla="*/ 2147483647 h 1170"/>
                    <a:gd name="T76" fmla="*/ 2147483647 w 610"/>
                    <a:gd name="T77" fmla="*/ 2147483647 h 1170"/>
                    <a:gd name="T78" fmla="*/ 2147483647 w 610"/>
                    <a:gd name="T79" fmla="*/ 2147483647 h 1170"/>
                    <a:gd name="T80" fmla="*/ 2147483647 w 610"/>
                    <a:gd name="T81" fmla="*/ 2147483647 h 1170"/>
                    <a:gd name="T82" fmla="*/ 2147483647 w 610"/>
                    <a:gd name="T83" fmla="*/ 2147483647 h 1170"/>
                    <a:gd name="T84" fmla="*/ 2147483647 w 610"/>
                    <a:gd name="T85" fmla="*/ 2147483647 h 1170"/>
                    <a:gd name="T86" fmla="*/ 2147483647 w 610"/>
                    <a:gd name="T87" fmla="*/ 2147483647 h 1170"/>
                    <a:gd name="T88" fmla="*/ 2147483647 w 610"/>
                    <a:gd name="T89" fmla="*/ 2147483647 h 1170"/>
                    <a:gd name="T90" fmla="*/ 2147483647 w 610"/>
                    <a:gd name="T91" fmla="*/ 2147483647 h 1170"/>
                    <a:gd name="T92" fmla="*/ 2147483647 w 610"/>
                    <a:gd name="T93" fmla="*/ 2147483647 h 1170"/>
                    <a:gd name="T94" fmla="*/ 2147483647 w 610"/>
                    <a:gd name="T95" fmla="*/ 2147483647 h 1170"/>
                    <a:gd name="T96" fmla="*/ 2147483647 w 610"/>
                    <a:gd name="T97" fmla="*/ 2147483647 h 1170"/>
                    <a:gd name="T98" fmla="*/ 2147483647 w 610"/>
                    <a:gd name="T99" fmla="*/ 2147483647 h 1170"/>
                    <a:gd name="T100" fmla="*/ 2147483647 w 610"/>
                    <a:gd name="T101" fmla="*/ 2147483647 h 1170"/>
                    <a:gd name="T102" fmla="*/ 2147483647 w 610"/>
                    <a:gd name="T103" fmla="*/ 2147483647 h 1170"/>
                    <a:gd name="T104" fmla="*/ 2147483647 w 610"/>
                    <a:gd name="T105" fmla="*/ 2147483647 h 1170"/>
                    <a:gd name="T106" fmla="*/ 2147483647 w 610"/>
                    <a:gd name="T107" fmla="*/ 2147483647 h 1170"/>
                    <a:gd name="T108" fmla="*/ 2147483647 w 610"/>
                    <a:gd name="T109" fmla="*/ 2147483647 h 1170"/>
                    <a:gd name="T110" fmla="*/ 2147483647 w 610"/>
                    <a:gd name="T111" fmla="*/ 2147483647 h 1170"/>
                    <a:gd name="T112" fmla="*/ 2147483647 w 610"/>
                    <a:gd name="T113" fmla="*/ 2147483647 h 1170"/>
                    <a:gd name="T114" fmla="*/ 2147483647 w 610"/>
                    <a:gd name="T115" fmla="*/ 2147483647 h 1170"/>
                    <a:gd name="T116" fmla="*/ 2147483647 w 610"/>
                    <a:gd name="T117" fmla="*/ 2147483647 h 1170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w 610"/>
                    <a:gd name="T178" fmla="*/ 0 h 1170"/>
                    <a:gd name="T179" fmla="*/ 610 w 610"/>
                    <a:gd name="T180" fmla="*/ 1170 h 1170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T177" t="T178" r="T179" b="T180"/>
                  <a:pathLst>
                    <a:path w="610" h="1170">
                      <a:moveTo>
                        <a:pt x="603" y="929"/>
                      </a:moveTo>
                      <a:lnTo>
                        <a:pt x="603" y="936"/>
                      </a:lnTo>
                      <a:lnTo>
                        <a:pt x="596" y="943"/>
                      </a:lnTo>
                      <a:lnTo>
                        <a:pt x="589" y="943"/>
                      </a:lnTo>
                      <a:lnTo>
                        <a:pt x="596" y="957"/>
                      </a:lnTo>
                      <a:lnTo>
                        <a:pt x="596" y="964"/>
                      </a:lnTo>
                      <a:lnTo>
                        <a:pt x="596" y="992"/>
                      </a:lnTo>
                      <a:lnTo>
                        <a:pt x="596" y="999"/>
                      </a:lnTo>
                      <a:lnTo>
                        <a:pt x="603" y="999"/>
                      </a:lnTo>
                      <a:lnTo>
                        <a:pt x="603" y="1007"/>
                      </a:lnTo>
                      <a:lnTo>
                        <a:pt x="589" y="1014"/>
                      </a:lnTo>
                      <a:lnTo>
                        <a:pt x="589" y="1028"/>
                      </a:lnTo>
                      <a:lnTo>
                        <a:pt x="582" y="1028"/>
                      </a:lnTo>
                      <a:lnTo>
                        <a:pt x="575" y="1035"/>
                      </a:lnTo>
                      <a:lnTo>
                        <a:pt x="582" y="1042"/>
                      </a:lnTo>
                      <a:lnTo>
                        <a:pt x="575" y="1042"/>
                      </a:lnTo>
                      <a:lnTo>
                        <a:pt x="575" y="1049"/>
                      </a:lnTo>
                      <a:lnTo>
                        <a:pt x="553" y="1056"/>
                      </a:lnTo>
                      <a:lnTo>
                        <a:pt x="546" y="1056"/>
                      </a:lnTo>
                      <a:lnTo>
                        <a:pt x="539" y="1063"/>
                      </a:lnTo>
                      <a:lnTo>
                        <a:pt x="539" y="1070"/>
                      </a:lnTo>
                      <a:lnTo>
                        <a:pt x="546" y="1077"/>
                      </a:lnTo>
                      <a:lnTo>
                        <a:pt x="539" y="1092"/>
                      </a:lnTo>
                      <a:lnTo>
                        <a:pt x="539" y="1106"/>
                      </a:lnTo>
                      <a:lnTo>
                        <a:pt x="546" y="1120"/>
                      </a:lnTo>
                      <a:lnTo>
                        <a:pt x="546" y="1127"/>
                      </a:lnTo>
                      <a:lnTo>
                        <a:pt x="553" y="1134"/>
                      </a:lnTo>
                      <a:lnTo>
                        <a:pt x="560" y="1141"/>
                      </a:lnTo>
                      <a:lnTo>
                        <a:pt x="560" y="1155"/>
                      </a:lnTo>
                      <a:lnTo>
                        <a:pt x="567" y="1162"/>
                      </a:lnTo>
                      <a:lnTo>
                        <a:pt x="560" y="1170"/>
                      </a:lnTo>
                      <a:lnTo>
                        <a:pt x="546" y="1170"/>
                      </a:lnTo>
                      <a:lnTo>
                        <a:pt x="546" y="1162"/>
                      </a:lnTo>
                      <a:lnTo>
                        <a:pt x="546" y="1148"/>
                      </a:lnTo>
                      <a:lnTo>
                        <a:pt x="532" y="1148"/>
                      </a:lnTo>
                      <a:lnTo>
                        <a:pt x="525" y="1134"/>
                      </a:lnTo>
                      <a:lnTo>
                        <a:pt x="518" y="1127"/>
                      </a:lnTo>
                      <a:lnTo>
                        <a:pt x="518" y="1120"/>
                      </a:lnTo>
                      <a:lnTo>
                        <a:pt x="511" y="1127"/>
                      </a:lnTo>
                      <a:lnTo>
                        <a:pt x="504" y="1127"/>
                      </a:lnTo>
                      <a:lnTo>
                        <a:pt x="497" y="1120"/>
                      </a:lnTo>
                      <a:lnTo>
                        <a:pt x="497" y="1113"/>
                      </a:lnTo>
                      <a:lnTo>
                        <a:pt x="497" y="1120"/>
                      </a:lnTo>
                      <a:lnTo>
                        <a:pt x="489" y="1120"/>
                      </a:lnTo>
                      <a:lnTo>
                        <a:pt x="489" y="1113"/>
                      </a:lnTo>
                      <a:lnTo>
                        <a:pt x="482" y="1113"/>
                      </a:lnTo>
                      <a:lnTo>
                        <a:pt x="475" y="1113"/>
                      </a:lnTo>
                      <a:lnTo>
                        <a:pt x="468" y="1106"/>
                      </a:lnTo>
                      <a:lnTo>
                        <a:pt x="461" y="1106"/>
                      </a:lnTo>
                      <a:lnTo>
                        <a:pt x="454" y="1092"/>
                      </a:lnTo>
                      <a:lnTo>
                        <a:pt x="447" y="1092"/>
                      </a:lnTo>
                      <a:lnTo>
                        <a:pt x="447" y="1099"/>
                      </a:lnTo>
                      <a:lnTo>
                        <a:pt x="440" y="1099"/>
                      </a:lnTo>
                      <a:lnTo>
                        <a:pt x="440" y="1106"/>
                      </a:lnTo>
                      <a:lnTo>
                        <a:pt x="433" y="1113"/>
                      </a:lnTo>
                      <a:lnTo>
                        <a:pt x="433" y="1127"/>
                      </a:lnTo>
                      <a:lnTo>
                        <a:pt x="426" y="1134"/>
                      </a:lnTo>
                      <a:lnTo>
                        <a:pt x="426" y="1141"/>
                      </a:lnTo>
                      <a:lnTo>
                        <a:pt x="412" y="1141"/>
                      </a:lnTo>
                      <a:lnTo>
                        <a:pt x="404" y="1134"/>
                      </a:lnTo>
                      <a:lnTo>
                        <a:pt x="404" y="1127"/>
                      </a:lnTo>
                      <a:lnTo>
                        <a:pt x="397" y="1120"/>
                      </a:lnTo>
                      <a:lnTo>
                        <a:pt x="397" y="1127"/>
                      </a:lnTo>
                      <a:lnTo>
                        <a:pt x="390" y="1120"/>
                      </a:lnTo>
                      <a:lnTo>
                        <a:pt x="397" y="1085"/>
                      </a:lnTo>
                      <a:lnTo>
                        <a:pt x="397" y="1077"/>
                      </a:lnTo>
                      <a:lnTo>
                        <a:pt x="397" y="1070"/>
                      </a:lnTo>
                      <a:lnTo>
                        <a:pt x="397" y="1063"/>
                      </a:lnTo>
                      <a:lnTo>
                        <a:pt x="390" y="1063"/>
                      </a:lnTo>
                      <a:lnTo>
                        <a:pt x="390" y="1049"/>
                      </a:lnTo>
                      <a:lnTo>
                        <a:pt x="383" y="1049"/>
                      </a:lnTo>
                      <a:lnTo>
                        <a:pt x="376" y="1042"/>
                      </a:lnTo>
                      <a:lnTo>
                        <a:pt x="376" y="1035"/>
                      </a:lnTo>
                      <a:lnTo>
                        <a:pt x="369" y="1014"/>
                      </a:lnTo>
                      <a:lnTo>
                        <a:pt x="369" y="1007"/>
                      </a:lnTo>
                      <a:lnTo>
                        <a:pt x="376" y="999"/>
                      </a:lnTo>
                      <a:lnTo>
                        <a:pt x="383" y="999"/>
                      </a:lnTo>
                      <a:lnTo>
                        <a:pt x="383" y="992"/>
                      </a:lnTo>
                      <a:lnTo>
                        <a:pt x="376" y="992"/>
                      </a:lnTo>
                      <a:lnTo>
                        <a:pt x="383" y="978"/>
                      </a:lnTo>
                      <a:lnTo>
                        <a:pt x="390" y="985"/>
                      </a:lnTo>
                      <a:lnTo>
                        <a:pt x="390" y="978"/>
                      </a:lnTo>
                      <a:lnTo>
                        <a:pt x="390" y="964"/>
                      </a:lnTo>
                      <a:lnTo>
                        <a:pt x="383" y="950"/>
                      </a:lnTo>
                      <a:lnTo>
                        <a:pt x="383" y="943"/>
                      </a:lnTo>
                      <a:lnTo>
                        <a:pt x="397" y="936"/>
                      </a:lnTo>
                      <a:lnTo>
                        <a:pt x="397" y="943"/>
                      </a:lnTo>
                      <a:lnTo>
                        <a:pt x="397" y="936"/>
                      </a:lnTo>
                      <a:lnTo>
                        <a:pt x="404" y="936"/>
                      </a:lnTo>
                      <a:lnTo>
                        <a:pt x="397" y="929"/>
                      </a:lnTo>
                      <a:lnTo>
                        <a:pt x="397" y="922"/>
                      </a:lnTo>
                      <a:lnTo>
                        <a:pt x="397" y="914"/>
                      </a:lnTo>
                      <a:lnTo>
                        <a:pt x="390" y="907"/>
                      </a:lnTo>
                      <a:lnTo>
                        <a:pt x="390" y="900"/>
                      </a:lnTo>
                      <a:lnTo>
                        <a:pt x="390" y="893"/>
                      </a:lnTo>
                      <a:lnTo>
                        <a:pt x="383" y="893"/>
                      </a:lnTo>
                      <a:lnTo>
                        <a:pt x="383" y="886"/>
                      </a:lnTo>
                      <a:lnTo>
                        <a:pt x="383" y="879"/>
                      </a:lnTo>
                      <a:lnTo>
                        <a:pt x="383" y="872"/>
                      </a:lnTo>
                      <a:lnTo>
                        <a:pt x="376" y="865"/>
                      </a:lnTo>
                      <a:lnTo>
                        <a:pt x="376" y="858"/>
                      </a:lnTo>
                      <a:lnTo>
                        <a:pt x="376" y="844"/>
                      </a:lnTo>
                      <a:lnTo>
                        <a:pt x="376" y="837"/>
                      </a:lnTo>
                      <a:lnTo>
                        <a:pt x="362" y="815"/>
                      </a:lnTo>
                      <a:lnTo>
                        <a:pt x="369" y="801"/>
                      </a:lnTo>
                      <a:lnTo>
                        <a:pt x="355" y="787"/>
                      </a:lnTo>
                      <a:lnTo>
                        <a:pt x="355" y="780"/>
                      </a:lnTo>
                      <a:lnTo>
                        <a:pt x="348" y="766"/>
                      </a:lnTo>
                      <a:lnTo>
                        <a:pt x="341" y="751"/>
                      </a:lnTo>
                      <a:lnTo>
                        <a:pt x="326" y="744"/>
                      </a:lnTo>
                      <a:lnTo>
                        <a:pt x="334" y="730"/>
                      </a:lnTo>
                      <a:lnTo>
                        <a:pt x="319" y="702"/>
                      </a:lnTo>
                      <a:lnTo>
                        <a:pt x="319" y="688"/>
                      </a:lnTo>
                      <a:lnTo>
                        <a:pt x="312" y="674"/>
                      </a:lnTo>
                      <a:lnTo>
                        <a:pt x="284" y="645"/>
                      </a:lnTo>
                      <a:lnTo>
                        <a:pt x="277" y="631"/>
                      </a:lnTo>
                      <a:lnTo>
                        <a:pt x="263" y="617"/>
                      </a:lnTo>
                      <a:lnTo>
                        <a:pt x="234" y="589"/>
                      </a:lnTo>
                      <a:lnTo>
                        <a:pt x="220" y="581"/>
                      </a:lnTo>
                      <a:lnTo>
                        <a:pt x="121" y="525"/>
                      </a:lnTo>
                      <a:lnTo>
                        <a:pt x="114" y="518"/>
                      </a:lnTo>
                      <a:lnTo>
                        <a:pt x="100" y="496"/>
                      </a:lnTo>
                      <a:lnTo>
                        <a:pt x="93" y="496"/>
                      </a:lnTo>
                      <a:lnTo>
                        <a:pt x="100" y="496"/>
                      </a:lnTo>
                      <a:lnTo>
                        <a:pt x="93" y="496"/>
                      </a:lnTo>
                      <a:lnTo>
                        <a:pt x="100" y="496"/>
                      </a:lnTo>
                      <a:lnTo>
                        <a:pt x="100" y="489"/>
                      </a:lnTo>
                      <a:lnTo>
                        <a:pt x="93" y="489"/>
                      </a:lnTo>
                      <a:lnTo>
                        <a:pt x="78" y="482"/>
                      </a:lnTo>
                      <a:lnTo>
                        <a:pt x="78" y="447"/>
                      </a:lnTo>
                      <a:lnTo>
                        <a:pt x="78" y="418"/>
                      </a:lnTo>
                      <a:lnTo>
                        <a:pt x="86" y="418"/>
                      </a:lnTo>
                      <a:lnTo>
                        <a:pt x="93" y="404"/>
                      </a:lnTo>
                      <a:lnTo>
                        <a:pt x="93" y="397"/>
                      </a:lnTo>
                      <a:lnTo>
                        <a:pt x="100" y="390"/>
                      </a:lnTo>
                      <a:lnTo>
                        <a:pt x="107" y="369"/>
                      </a:lnTo>
                      <a:lnTo>
                        <a:pt x="107" y="348"/>
                      </a:lnTo>
                      <a:lnTo>
                        <a:pt x="107" y="341"/>
                      </a:lnTo>
                      <a:lnTo>
                        <a:pt x="100" y="326"/>
                      </a:lnTo>
                      <a:lnTo>
                        <a:pt x="93" y="319"/>
                      </a:lnTo>
                      <a:lnTo>
                        <a:pt x="93" y="305"/>
                      </a:lnTo>
                      <a:lnTo>
                        <a:pt x="93" y="263"/>
                      </a:lnTo>
                      <a:lnTo>
                        <a:pt x="100" y="248"/>
                      </a:lnTo>
                      <a:lnTo>
                        <a:pt x="100" y="241"/>
                      </a:lnTo>
                      <a:lnTo>
                        <a:pt x="107" y="234"/>
                      </a:lnTo>
                      <a:lnTo>
                        <a:pt x="114" y="213"/>
                      </a:lnTo>
                      <a:lnTo>
                        <a:pt x="114" y="192"/>
                      </a:lnTo>
                      <a:lnTo>
                        <a:pt x="114" y="142"/>
                      </a:lnTo>
                      <a:lnTo>
                        <a:pt x="121" y="121"/>
                      </a:lnTo>
                      <a:lnTo>
                        <a:pt x="128" y="100"/>
                      </a:lnTo>
                      <a:lnTo>
                        <a:pt x="128" y="85"/>
                      </a:lnTo>
                      <a:lnTo>
                        <a:pt x="128" y="78"/>
                      </a:lnTo>
                      <a:lnTo>
                        <a:pt x="135" y="71"/>
                      </a:lnTo>
                      <a:lnTo>
                        <a:pt x="135" y="64"/>
                      </a:lnTo>
                      <a:lnTo>
                        <a:pt x="142" y="57"/>
                      </a:lnTo>
                      <a:lnTo>
                        <a:pt x="149" y="64"/>
                      </a:lnTo>
                      <a:lnTo>
                        <a:pt x="163" y="64"/>
                      </a:lnTo>
                      <a:lnTo>
                        <a:pt x="171" y="64"/>
                      </a:lnTo>
                      <a:lnTo>
                        <a:pt x="178" y="71"/>
                      </a:lnTo>
                      <a:lnTo>
                        <a:pt x="185" y="64"/>
                      </a:lnTo>
                      <a:lnTo>
                        <a:pt x="192" y="64"/>
                      </a:lnTo>
                      <a:lnTo>
                        <a:pt x="199" y="64"/>
                      </a:lnTo>
                      <a:lnTo>
                        <a:pt x="206" y="71"/>
                      </a:lnTo>
                      <a:lnTo>
                        <a:pt x="227" y="71"/>
                      </a:lnTo>
                      <a:lnTo>
                        <a:pt x="241" y="57"/>
                      </a:lnTo>
                      <a:lnTo>
                        <a:pt x="241" y="50"/>
                      </a:lnTo>
                      <a:lnTo>
                        <a:pt x="249" y="43"/>
                      </a:lnTo>
                      <a:lnTo>
                        <a:pt x="277" y="22"/>
                      </a:lnTo>
                      <a:lnTo>
                        <a:pt x="291" y="15"/>
                      </a:lnTo>
                      <a:lnTo>
                        <a:pt x="298" y="15"/>
                      </a:lnTo>
                      <a:lnTo>
                        <a:pt x="326" y="0"/>
                      </a:lnTo>
                      <a:lnTo>
                        <a:pt x="326" y="15"/>
                      </a:lnTo>
                      <a:lnTo>
                        <a:pt x="334" y="15"/>
                      </a:lnTo>
                      <a:lnTo>
                        <a:pt x="334" y="7"/>
                      </a:lnTo>
                      <a:lnTo>
                        <a:pt x="341" y="7"/>
                      </a:lnTo>
                      <a:lnTo>
                        <a:pt x="341" y="36"/>
                      </a:lnTo>
                      <a:lnTo>
                        <a:pt x="348" y="36"/>
                      </a:lnTo>
                      <a:lnTo>
                        <a:pt x="355" y="36"/>
                      </a:lnTo>
                      <a:lnTo>
                        <a:pt x="362" y="36"/>
                      </a:lnTo>
                      <a:lnTo>
                        <a:pt x="362" y="29"/>
                      </a:lnTo>
                      <a:lnTo>
                        <a:pt x="376" y="29"/>
                      </a:lnTo>
                      <a:lnTo>
                        <a:pt x="376" y="22"/>
                      </a:lnTo>
                      <a:lnTo>
                        <a:pt x="390" y="7"/>
                      </a:lnTo>
                      <a:lnTo>
                        <a:pt x="404" y="7"/>
                      </a:lnTo>
                      <a:lnTo>
                        <a:pt x="412" y="7"/>
                      </a:lnTo>
                      <a:lnTo>
                        <a:pt x="419" y="15"/>
                      </a:lnTo>
                      <a:lnTo>
                        <a:pt x="433" y="15"/>
                      </a:lnTo>
                      <a:lnTo>
                        <a:pt x="440" y="29"/>
                      </a:lnTo>
                      <a:lnTo>
                        <a:pt x="447" y="29"/>
                      </a:lnTo>
                      <a:lnTo>
                        <a:pt x="454" y="36"/>
                      </a:lnTo>
                      <a:lnTo>
                        <a:pt x="454" y="43"/>
                      </a:lnTo>
                      <a:lnTo>
                        <a:pt x="468" y="57"/>
                      </a:lnTo>
                      <a:lnTo>
                        <a:pt x="468" y="64"/>
                      </a:lnTo>
                      <a:lnTo>
                        <a:pt x="475" y="57"/>
                      </a:lnTo>
                      <a:lnTo>
                        <a:pt x="482" y="57"/>
                      </a:lnTo>
                      <a:lnTo>
                        <a:pt x="482" y="43"/>
                      </a:lnTo>
                      <a:lnTo>
                        <a:pt x="489" y="43"/>
                      </a:lnTo>
                      <a:lnTo>
                        <a:pt x="497" y="43"/>
                      </a:lnTo>
                      <a:lnTo>
                        <a:pt x="511" y="36"/>
                      </a:lnTo>
                      <a:lnTo>
                        <a:pt x="511" y="29"/>
                      </a:lnTo>
                      <a:lnTo>
                        <a:pt x="525" y="29"/>
                      </a:lnTo>
                      <a:lnTo>
                        <a:pt x="532" y="29"/>
                      </a:lnTo>
                      <a:lnTo>
                        <a:pt x="539" y="36"/>
                      </a:lnTo>
                      <a:lnTo>
                        <a:pt x="539" y="43"/>
                      </a:lnTo>
                      <a:lnTo>
                        <a:pt x="546" y="43"/>
                      </a:lnTo>
                      <a:lnTo>
                        <a:pt x="553" y="36"/>
                      </a:lnTo>
                      <a:lnTo>
                        <a:pt x="560" y="43"/>
                      </a:lnTo>
                      <a:lnTo>
                        <a:pt x="560" y="50"/>
                      </a:lnTo>
                      <a:lnTo>
                        <a:pt x="567" y="64"/>
                      </a:lnTo>
                      <a:lnTo>
                        <a:pt x="560" y="71"/>
                      </a:lnTo>
                      <a:lnTo>
                        <a:pt x="567" y="78"/>
                      </a:lnTo>
                      <a:lnTo>
                        <a:pt x="575" y="85"/>
                      </a:lnTo>
                      <a:lnTo>
                        <a:pt x="582" y="85"/>
                      </a:lnTo>
                      <a:lnTo>
                        <a:pt x="596" y="92"/>
                      </a:lnTo>
                      <a:lnTo>
                        <a:pt x="603" y="100"/>
                      </a:lnTo>
                      <a:lnTo>
                        <a:pt x="603" y="107"/>
                      </a:lnTo>
                      <a:lnTo>
                        <a:pt x="603" y="121"/>
                      </a:lnTo>
                      <a:lnTo>
                        <a:pt x="610" y="121"/>
                      </a:lnTo>
                      <a:lnTo>
                        <a:pt x="610" y="135"/>
                      </a:lnTo>
                      <a:lnTo>
                        <a:pt x="603" y="142"/>
                      </a:lnTo>
                      <a:lnTo>
                        <a:pt x="596" y="142"/>
                      </a:lnTo>
                      <a:lnTo>
                        <a:pt x="603" y="149"/>
                      </a:lnTo>
                      <a:lnTo>
                        <a:pt x="596" y="156"/>
                      </a:lnTo>
                      <a:lnTo>
                        <a:pt x="603" y="156"/>
                      </a:lnTo>
                      <a:lnTo>
                        <a:pt x="596" y="170"/>
                      </a:lnTo>
                      <a:lnTo>
                        <a:pt x="596" y="178"/>
                      </a:lnTo>
                      <a:lnTo>
                        <a:pt x="589" y="199"/>
                      </a:lnTo>
                      <a:lnTo>
                        <a:pt x="582" y="206"/>
                      </a:lnTo>
                      <a:lnTo>
                        <a:pt x="560" y="206"/>
                      </a:lnTo>
                      <a:lnTo>
                        <a:pt x="553" y="206"/>
                      </a:lnTo>
                      <a:lnTo>
                        <a:pt x="553" y="199"/>
                      </a:lnTo>
                      <a:lnTo>
                        <a:pt x="546" y="199"/>
                      </a:lnTo>
                      <a:lnTo>
                        <a:pt x="539" y="213"/>
                      </a:lnTo>
                      <a:lnTo>
                        <a:pt x="532" y="227"/>
                      </a:lnTo>
                      <a:lnTo>
                        <a:pt x="525" y="227"/>
                      </a:lnTo>
                      <a:lnTo>
                        <a:pt x="518" y="227"/>
                      </a:lnTo>
                      <a:lnTo>
                        <a:pt x="511" y="234"/>
                      </a:lnTo>
                      <a:lnTo>
                        <a:pt x="504" y="234"/>
                      </a:lnTo>
                      <a:lnTo>
                        <a:pt x="489" y="234"/>
                      </a:lnTo>
                      <a:lnTo>
                        <a:pt x="482" y="234"/>
                      </a:lnTo>
                      <a:lnTo>
                        <a:pt x="482" y="241"/>
                      </a:lnTo>
                      <a:lnTo>
                        <a:pt x="475" y="255"/>
                      </a:lnTo>
                      <a:lnTo>
                        <a:pt x="475" y="270"/>
                      </a:lnTo>
                      <a:lnTo>
                        <a:pt x="447" y="305"/>
                      </a:lnTo>
                      <a:lnTo>
                        <a:pt x="447" y="312"/>
                      </a:lnTo>
                      <a:lnTo>
                        <a:pt x="440" y="319"/>
                      </a:lnTo>
                      <a:lnTo>
                        <a:pt x="440" y="326"/>
                      </a:lnTo>
                      <a:lnTo>
                        <a:pt x="440" y="341"/>
                      </a:lnTo>
                      <a:lnTo>
                        <a:pt x="433" y="355"/>
                      </a:lnTo>
                      <a:lnTo>
                        <a:pt x="440" y="362"/>
                      </a:lnTo>
                      <a:lnTo>
                        <a:pt x="440" y="369"/>
                      </a:lnTo>
                      <a:lnTo>
                        <a:pt x="426" y="376"/>
                      </a:lnTo>
                      <a:lnTo>
                        <a:pt x="426" y="383"/>
                      </a:lnTo>
                      <a:lnTo>
                        <a:pt x="426" y="397"/>
                      </a:lnTo>
                      <a:lnTo>
                        <a:pt x="440" y="411"/>
                      </a:lnTo>
                      <a:lnTo>
                        <a:pt x="447" y="447"/>
                      </a:lnTo>
                      <a:lnTo>
                        <a:pt x="454" y="454"/>
                      </a:lnTo>
                      <a:lnTo>
                        <a:pt x="454" y="468"/>
                      </a:lnTo>
                      <a:lnTo>
                        <a:pt x="447" y="468"/>
                      </a:lnTo>
                      <a:lnTo>
                        <a:pt x="447" y="475"/>
                      </a:lnTo>
                      <a:lnTo>
                        <a:pt x="440" y="482"/>
                      </a:lnTo>
                      <a:lnTo>
                        <a:pt x="447" y="489"/>
                      </a:lnTo>
                      <a:lnTo>
                        <a:pt x="440" y="503"/>
                      </a:lnTo>
                      <a:lnTo>
                        <a:pt x="447" y="503"/>
                      </a:lnTo>
                      <a:lnTo>
                        <a:pt x="454" y="503"/>
                      </a:lnTo>
                      <a:lnTo>
                        <a:pt x="454" y="511"/>
                      </a:lnTo>
                      <a:lnTo>
                        <a:pt x="468" y="518"/>
                      </a:lnTo>
                      <a:lnTo>
                        <a:pt x="468" y="525"/>
                      </a:lnTo>
                      <a:lnTo>
                        <a:pt x="475" y="539"/>
                      </a:lnTo>
                      <a:lnTo>
                        <a:pt x="482" y="553"/>
                      </a:lnTo>
                      <a:lnTo>
                        <a:pt x="468" y="567"/>
                      </a:lnTo>
                      <a:lnTo>
                        <a:pt x="461" y="567"/>
                      </a:lnTo>
                      <a:lnTo>
                        <a:pt x="454" y="567"/>
                      </a:lnTo>
                      <a:lnTo>
                        <a:pt x="440" y="567"/>
                      </a:lnTo>
                      <a:lnTo>
                        <a:pt x="447" y="574"/>
                      </a:lnTo>
                      <a:lnTo>
                        <a:pt x="440" y="581"/>
                      </a:lnTo>
                      <a:lnTo>
                        <a:pt x="440" y="589"/>
                      </a:lnTo>
                      <a:lnTo>
                        <a:pt x="440" y="596"/>
                      </a:lnTo>
                      <a:lnTo>
                        <a:pt x="440" y="610"/>
                      </a:lnTo>
                      <a:lnTo>
                        <a:pt x="433" y="610"/>
                      </a:lnTo>
                      <a:lnTo>
                        <a:pt x="440" y="617"/>
                      </a:lnTo>
                      <a:lnTo>
                        <a:pt x="447" y="624"/>
                      </a:lnTo>
                      <a:lnTo>
                        <a:pt x="447" y="617"/>
                      </a:lnTo>
                      <a:lnTo>
                        <a:pt x="454" y="624"/>
                      </a:lnTo>
                      <a:lnTo>
                        <a:pt x="454" y="631"/>
                      </a:lnTo>
                      <a:lnTo>
                        <a:pt x="454" y="638"/>
                      </a:lnTo>
                      <a:lnTo>
                        <a:pt x="468" y="638"/>
                      </a:lnTo>
                      <a:lnTo>
                        <a:pt x="475" y="638"/>
                      </a:lnTo>
                      <a:lnTo>
                        <a:pt x="482" y="645"/>
                      </a:lnTo>
                      <a:lnTo>
                        <a:pt x="482" y="652"/>
                      </a:lnTo>
                      <a:lnTo>
                        <a:pt x="482" y="674"/>
                      </a:lnTo>
                      <a:lnTo>
                        <a:pt x="489" y="674"/>
                      </a:lnTo>
                      <a:lnTo>
                        <a:pt x="482" y="681"/>
                      </a:lnTo>
                      <a:lnTo>
                        <a:pt x="475" y="681"/>
                      </a:lnTo>
                      <a:lnTo>
                        <a:pt x="468" y="681"/>
                      </a:lnTo>
                      <a:lnTo>
                        <a:pt x="468" y="688"/>
                      </a:lnTo>
                      <a:lnTo>
                        <a:pt x="468" y="695"/>
                      </a:lnTo>
                      <a:lnTo>
                        <a:pt x="482" y="695"/>
                      </a:lnTo>
                      <a:lnTo>
                        <a:pt x="482" y="702"/>
                      </a:lnTo>
                      <a:lnTo>
                        <a:pt x="482" y="709"/>
                      </a:lnTo>
                      <a:lnTo>
                        <a:pt x="497" y="709"/>
                      </a:lnTo>
                      <a:lnTo>
                        <a:pt x="504" y="716"/>
                      </a:lnTo>
                      <a:lnTo>
                        <a:pt x="489" y="716"/>
                      </a:lnTo>
                      <a:lnTo>
                        <a:pt x="489" y="730"/>
                      </a:lnTo>
                      <a:lnTo>
                        <a:pt x="489" y="737"/>
                      </a:lnTo>
                      <a:lnTo>
                        <a:pt x="497" y="744"/>
                      </a:lnTo>
                      <a:lnTo>
                        <a:pt x="497" y="737"/>
                      </a:lnTo>
                      <a:lnTo>
                        <a:pt x="511" y="737"/>
                      </a:lnTo>
                      <a:lnTo>
                        <a:pt x="525" y="744"/>
                      </a:lnTo>
                      <a:lnTo>
                        <a:pt x="532" y="751"/>
                      </a:lnTo>
                      <a:lnTo>
                        <a:pt x="553" y="759"/>
                      </a:lnTo>
                      <a:lnTo>
                        <a:pt x="560" y="766"/>
                      </a:lnTo>
                      <a:lnTo>
                        <a:pt x="560" y="773"/>
                      </a:lnTo>
                      <a:lnTo>
                        <a:pt x="582" y="766"/>
                      </a:lnTo>
                      <a:lnTo>
                        <a:pt x="596" y="759"/>
                      </a:lnTo>
                      <a:lnTo>
                        <a:pt x="603" y="773"/>
                      </a:lnTo>
                      <a:lnTo>
                        <a:pt x="596" y="780"/>
                      </a:lnTo>
                      <a:lnTo>
                        <a:pt x="596" y="787"/>
                      </a:lnTo>
                      <a:lnTo>
                        <a:pt x="596" y="808"/>
                      </a:lnTo>
                      <a:lnTo>
                        <a:pt x="596" y="815"/>
                      </a:lnTo>
                      <a:lnTo>
                        <a:pt x="589" y="815"/>
                      </a:lnTo>
                      <a:lnTo>
                        <a:pt x="596" y="844"/>
                      </a:lnTo>
                      <a:lnTo>
                        <a:pt x="596" y="858"/>
                      </a:lnTo>
                      <a:lnTo>
                        <a:pt x="596" y="865"/>
                      </a:lnTo>
                      <a:lnTo>
                        <a:pt x="596" y="872"/>
                      </a:lnTo>
                      <a:lnTo>
                        <a:pt x="596" y="879"/>
                      </a:lnTo>
                      <a:lnTo>
                        <a:pt x="589" y="893"/>
                      </a:lnTo>
                      <a:lnTo>
                        <a:pt x="589" y="907"/>
                      </a:lnTo>
                      <a:lnTo>
                        <a:pt x="596" y="914"/>
                      </a:lnTo>
                      <a:lnTo>
                        <a:pt x="596" y="922"/>
                      </a:lnTo>
                      <a:lnTo>
                        <a:pt x="603" y="922"/>
                      </a:lnTo>
                      <a:lnTo>
                        <a:pt x="603" y="929"/>
                      </a:lnTo>
                      <a:close/>
                      <a:moveTo>
                        <a:pt x="15" y="631"/>
                      </a:moveTo>
                      <a:lnTo>
                        <a:pt x="29" y="624"/>
                      </a:lnTo>
                      <a:lnTo>
                        <a:pt x="36" y="624"/>
                      </a:lnTo>
                      <a:lnTo>
                        <a:pt x="43" y="631"/>
                      </a:lnTo>
                      <a:lnTo>
                        <a:pt x="43" y="645"/>
                      </a:lnTo>
                      <a:lnTo>
                        <a:pt x="29" y="645"/>
                      </a:lnTo>
                      <a:lnTo>
                        <a:pt x="22" y="652"/>
                      </a:lnTo>
                      <a:lnTo>
                        <a:pt x="29" y="652"/>
                      </a:lnTo>
                      <a:lnTo>
                        <a:pt x="22" y="652"/>
                      </a:lnTo>
                      <a:lnTo>
                        <a:pt x="22" y="659"/>
                      </a:lnTo>
                      <a:lnTo>
                        <a:pt x="15" y="666"/>
                      </a:lnTo>
                      <a:lnTo>
                        <a:pt x="8" y="666"/>
                      </a:lnTo>
                      <a:lnTo>
                        <a:pt x="0" y="659"/>
                      </a:lnTo>
                      <a:lnTo>
                        <a:pt x="8" y="652"/>
                      </a:lnTo>
                      <a:lnTo>
                        <a:pt x="15" y="645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8" name="Freeform 20">
                  <a:extLst>
                    <a:ext uri="{FF2B5EF4-FFF2-40B4-BE49-F238E27FC236}">
                      <a16:creationId xmlns:a16="http://schemas.microsoft.com/office/drawing/2014/main" id="{BB42A265-3CD2-4015-A02D-B088D12E3EB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086225" y="4554538"/>
                  <a:ext cx="1328738" cy="2119312"/>
                </a:xfrm>
                <a:custGeom>
                  <a:avLst/>
                  <a:gdLst>
                    <a:gd name="T0" fmla="*/ 2147483647 w 963"/>
                    <a:gd name="T1" fmla="*/ 2147483647 h 1772"/>
                    <a:gd name="T2" fmla="*/ 2147483647 w 963"/>
                    <a:gd name="T3" fmla="*/ 2147483647 h 1772"/>
                    <a:gd name="T4" fmla="*/ 2147483647 w 963"/>
                    <a:gd name="T5" fmla="*/ 2147483647 h 1772"/>
                    <a:gd name="T6" fmla="*/ 2147483647 w 963"/>
                    <a:gd name="T7" fmla="*/ 2147483647 h 1772"/>
                    <a:gd name="T8" fmla="*/ 2147483647 w 963"/>
                    <a:gd name="T9" fmla="*/ 2147483647 h 1772"/>
                    <a:gd name="T10" fmla="*/ 2147483647 w 963"/>
                    <a:gd name="T11" fmla="*/ 2147483647 h 1772"/>
                    <a:gd name="T12" fmla="*/ 2147483647 w 963"/>
                    <a:gd name="T13" fmla="*/ 2147483647 h 1772"/>
                    <a:gd name="T14" fmla="*/ 2147483647 w 963"/>
                    <a:gd name="T15" fmla="*/ 2147483647 h 1772"/>
                    <a:gd name="T16" fmla="*/ 2147483647 w 963"/>
                    <a:gd name="T17" fmla="*/ 2147483647 h 1772"/>
                    <a:gd name="T18" fmla="*/ 2147483647 w 963"/>
                    <a:gd name="T19" fmla="*/ 2147483647 h 1772"/>
                    <a:gd name="T20" fmla="*/ 2147483647 w 963"/>
                    <a:gd name="T21" fmla="*/ 2147483647 h 1772"/>
                    <a:gd name="T22" fmla="*/ 2147483647 w 963"/>
                    <a:gd name="T23" fmla="*/ 2147483647 h 1772"/>
                    <a:gd name="T24" fmla="*/ 2147483647 w 963"/>
                    <a:gd name="T25" fmla="*/ 2147483647 h 1772"/>
                    <a:gd name="T26" fmla="*/ 2147483647 w 963"/>
                    <a:gd name="T27" fmla="*/ 2147483647 h 1772"/>
                    <a:gd name="T28" fmla="*/ 2147483647 w 963"/>
                    <a:gd name="T29" fmla="*/ 2147483647 h 1772"/>
                    <a:gd name="T30" fmla="*/ 2147483647 w 963"/>
                    <a:gd name="T31" fmla="*/ 2147483647 h 1772"/>
                    <a:gd name="T32" fmla="*/ 2147483647 w 963"/>
                    <a:gd name="T33" fmla="*/ 2147483647 h 1772"/>
                    <a:gd name="T34" fmla="*/ 2147483647 w 963"/>
                    <a:gd name="T35" fmla="*/ 2147483647 h 1772"/>
                    <a:gd name="T36" fmla="*/ 2147483647 w 963"/>
                    <a:gd name="T37" fmla="*/ 2147483647 h 1772"/>
                    <a:gd name="T38" fmla="*/ 2147483647 w 963"/>
                    <a:gd name="T39" fmla="*/ 2147483647 h 1772"/>
                    <a:gd name="T40" fmla="*/ 2147483647 w 963"/>
                    <a:gd name="T41" fmla="*/ 2147483647 h 1772"/>
                    <a:gd name="T42" fmla="*/ 2147483647 w 963"/>
                    <a:gd name="T43" fmla="*/ 2147483647 h 1772"/>
                    <a:gd name="T44" fmla="*/ 2147483647 w 963"/>
                    <a:gd name="T45" fmla="*/ 2147483647 h 1772"/>
                    <a:gd name="T46" fmla="*/ 2147483647 w 963"/>
                    <a:gd name="T47" fmla="*/ 2147483647 h 1772"/>
                    <a:gd name="T48" fmla="*/ 2147483647 w 963"/>
                    <a:gd name="T49" fmla="*/ 2147483647 h 1772"/>
                    <a:gd name="T50" fmla="*/ 2147483647 w 963"/>
                    <a:gd name="T51" fmla="*/ 2147483647 h 1772"/>
                    <a:gd name="T52" fmla="*/ 2147483647 w 963"/>
                    <a:gd name="T53" fmla="*/ 2147483647 h 1772"/>
                    <a:gd name="T54" fmla="*/ 2147483647 w 963"/>
                    <a:gd name="T55" fmla="*/ 2147483647 h 1772"/>
                    <a:gd name="T56" fmla="*/ 2147483647 w 963"/>
                    <a:gd name="T57" fmla="*/ 2147483647 h 1772"/>
                    <a:gd name="T58" fmla="*/ 2147483647 w 963"/>
                    <a:gd name="T59" fmla="*/ 2147483647 h 1772"/>
                    <a:gd name="T60" fmla="*/ 2147483647 w 963"/>
                    <a:gd name="T61" fmla="*/ 2147483647 h 1772"/>
                    <a:gd name="T62" fmla="*/ 2147483647 w 963"/>
                    <a:gd name="T63" fmla="*/ 2147483647 h 1772"/>
                    <a:gd name="T64" fmla="*/ 2147483647 w 963"/>
                    <a:gd name="T65" fmla="*/ 2147483647 h 1772"/>
                    <a:gd name="T66" fmla="*/ 2147483647 w 963"/>
                    <a:gd name="T67" fmla="*/ 2147483647 h 1772"/>
                    <a:gd name="T68" fmla="*/ 2147483647 w 963"/>
                    <a:gd name="T69" fmla="*/ 2147483647 h 1772"/>
                    <a:gd name="T70" fmla="*/ 2147483647 w 963"/>
                    <a:gd name="T71" fmla="*/ 2147483647 h 1772"/>
                    <a:gd name="T72" fmla="*/ 2147483647 w 963"/>
                    <a:gd name="T73" fmla="*/ 2147483647 h 1772"/>
                    <a:gd name="T74" fmla="*/ 2147483647 w 963"/>
                    <a:gd name="T75" fmla="*/ 2147483647 h 1772"/>
                    <a:gd name="T76" fmla="*/ 2147483647 w 963"/>
                    <a:gd name="T77" fmla="*/ 2147483647 h 1772"/>
                    <a:gd name="T78" fmla="*/ 2147483647 w 963"/>
                    <a:gd name="T79" fmla="*/ 2147483647 h 1772"/>
                    <a:gd name="T80" fmla="*/ 2147483647 w 963"/>
                    <a:gd name="T81" fmla="*/ 2147483647 h 1772"/>
                    <a:gd name="T82" fmla="*/ 2147483647 w 963"/>
                    <a:gd name="T83" fmla="*/ 2147483647 h 1772"/>
                    <a:gd name="T84" fmla="*/ 2147483647 w 963"/>
                    <a:gd name="T85" fmla="*/ 2147483647 h 1772"/>
                    <a:gd name="T86" fmla="*/ 0 w 963"/>
                    <a:gd name="T87" fmla="*/ 2147483647 h 1772"/>
                    <a:gd name="T88" fmla="*/ 2147483647 w 963"/>
                    <a:gd name="T89" fmla="*/ 2147483647 h 1772"/>
                    <a:gd name="T90" fmla="*/ 2147483647 w 963"/>
                    <a:gd name="T91" fmla="*/ 2147483647 h 1772"/>
                    <a:gd name="T92" fmla="*/ 2147483647 w 963"/>
                    <a:gd name="T93" fmla="*/ 2147483647 h 1772"/>
                    <a:gd name="T94" fmla="*/ 2147483647 w 963"/>
                    <a:gd name="T95" fmla="*/ 2147483647 h 1772"/>
                    <a:gd name="T96" fmla="*/ 2147483647 w 963"/>
                    <a:gd name="T97" fmla="*/ 2147483647 h 1772"/>
                    <a:gd name="T98" fmla="*/ 2147483647 w 963"/>
                    <a:gd name="T99" fmla="*/ 2147483647 h 1772"/>
                    <a:gd name="T100" fmla="*/ 2147483647 w 963"/>
                    <a:gd name="T101" fmla="*/ 2147483647 h 1772"/>
                    <a:gd name="T102" fmla="*/ 2147483647 w 963"/>
                    <a:gd name="T103" fmla="*/ 2147483647 h 1772"/>
                    <a:gd name="T104" fmla="*/ 2147483647 w 963"/>
                    <a:gd name="T105" fmla="*/ 2147483647 h 1772"/>
                    <a:gd name="T106" fmla="*/ 2147483647 w 963"/>
                    <a:gd name="T107" fmla="*/ 2147483647 h 1772"/>
                    <a:gd name="T108" fmla="*/ 2147483647 w 963"/>
                    <a:gd name="T109" fmla="*/ 2147483647 h 1772"/>
                    <a:gd name="T110" fmla="*/ 2147483647 w 963"/>
                    <a:gd name="T111" fmla="*/ 2147483647 h 1772"/>
                    <a:gd name="T112" fmla="*/ 2147483647 w 963"/>
                    <a:gd name="T113" fmla="*/ 2147483647 h 1772"/>
                    <a:gd name="T114" fmla="*/ 2147483647 w 963"/>
                    <a:gd name="T115" fmla="*/ 2147483647 h 1772"/>
                    <a:gd name="T116" fmla="*/ 2147483647 w 963"/>
                    <a:gd name="T117" fmla="*/ 2147483647 h 1772"/>
                    <a:gd name="T118" fmla="*/ 2147483647 w 963"/>
                    <a:gd name="T119" fmla="*/ 2147483647 h 1772"/>
                    <a:gd name="T120" fmla="*/ 2147483647 w 963"/>
                    <a:gd name="T121" fmla="*/ 2147483647 h 1772"/>
                    <a:gd name="T122" fmla="*/ 2147483647 w 963"/>
                    <a:gd name="T123" fmla="*/ 2147483647 h 1772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963"/>
                    <a:gd name="T187" fmla="*/ 0 h 1772"/>
                    <a:gd name="T188" fmla="*/ 963 w 963"/>
                    <a:gd name="T189" fmla="*/ 1772 h 1772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963" h="1772">
                      <a:moveTo>
                        <a:pt x="141" y="709"/>
                      </a:moveTo>
                      <a:lnTo>
                        <a:pt x="141" y="702"/>
                      </a:lnTo>
                      <a:lnTo>
                        <a:pt x="141" y="695"/>
                      </a:lnTo>
                      <a:lnTo>
                        <a:pt x="134" y="688"/>
                      </a:lnTo>
                      <a:lnTo>
                        <a:pt x="141" y="681"/>
                      </a:lnTo>
                      <a:lnTo>
                        <a:pt x="134" y="674"/>
                      </a:lnTo>
                      <a:lnTo>
                        <a:pt x="127" y="674"/>
                      </a:lnTo>
                      <a:lnTo>
                        <a:pt x="113" y="666"/>
                      </a:lnTo>
                      <a:lnTo>
                        <a:pt x="106" y="645"/>
                      </a:lnTo>
                      <a:lnTo>
                        <a:pt x="99" y="638"/>
                      </a:lnTo>
                      <a:lnTo>
                        <a:pt x="99" y="631"/>
                      </a:lnTo>
                      <a:lnTo>
                        <a:pt x="106" y="631"/>
                      </a:lnTo>
                      <a:lnTo>
                        <a:pt x="99" y="617"/>
                      </a:lnTo>
                      <a:lnTo>
                        <a:pt x="92" y="603"/>
                      </a:lnTo>
                      <a:lnTo>
                        <a:pt x="92" y="589"/>
                      </a:lnTo>
                      <a:lnTo>
                        <a:pt x="92" y="581"/>
                      </a:lnTo>
                      <a:lnTo>
                        <a:pt x="92" y="574"/>
                      </a:lnTo>
                      <a:lnTo>
                        <a:pt x="92" y="567"/>
                      </a:lnTo>
                      <a:lnTo>
                        <a:pt x="99" y="560"/>
                      </a:lnTo>
                      <a:lnTo>
                        <a:pt x="99" y="553"/>
                      </a:lnTo>
                      <a:lnTo>
                        <a:pt x="106" y="553"/>
                      </a:lnTo>
                      <a:lnTo>
                        <a:pt x="113" y="546"/>
                      </a:lnTo>
                      <a:lnTo>
                        <a:pt x="113" y="539"/>
                      </a:lnTo>
                      <a:lnTo>
                        <a:pt x="120" y="532"/>
                      </a:lnTo>
                      <a:lnTo>
                        <a:pt x="127" y="525"/>
                      </a:lnTo>
                      <a:lnTo>
                        <a:pt x="134" y="518"/>
                      </a:lnTo>
                      <a:lnTo>
                        <a:pt x="134" y="503"/>
                      </a:lnTo>
                      <a:lnTo>
                        <a:pt x="134" y="489"/>
                      </a:lnTo>
                      <a:lnTo>
                        <a:pt x="156" y="489"/>
                      </a:lnTo>
                      <a:lnTo>
                        <a:pt x="156" y="482"/>
                      </a:lnTo>
                      <a:lnTo>
                        <a:pt x="156" y="475"/>
                      </a:lnTo>
                      <a:lnTo>
                        <a:pt x="141" y="454"/>
                      </a:lnTo>
                      <a:lnTo>
                        <a:pt x="149" y="440"/>
                      </a:lnTo>
                      <a:lnTo>
                        <a:pt x="163" y="411"/>
                      </a:lnTo>
                      <a:lnTo>
                        <a:pt x="163" y="397"/>
                      </a:lnTo>
                      <a:lnTo>
                        <a:pt x="163" y="383"/>
                      </a:lnTo>
                      <a:lnTo>
                        <a:pt x="163" y="376"/>
                      </a:lnTo>
                      <a:lnTo>
                        <a:pt x="163" y="362"/>
                      </a:lnTo>
                      <a:lnTo>
                        <a:pt x="163" y="355"/>
                      </a:lnTo>
                      <a:lnTo>
                        <a:pt x="149" y="348"/>
                      </a:lnTo>
                      <a:lnTo>
                        <a:pt x="163" y="348"/>
                      </a:lnTo>
                      <a:lnTo>
                        <a:pt x="163" y="341"/>
                      </a:lnTo>
                      <a:lnTo>
                        <a:pt x="170" y="341"/>
                      </a:lnTo>
                      <a:lnTo>
                        <a:pt x="177" y="326"/>
                      </a:lnTo>
                      <a:lnTo>
                        <a:pt x="177" y="319"/>
                      </a:lnTo>
                      <a:lnTo>
                        <a:pt x="184" y="319"/>
                      </a:lnTo>
                      <a:lnTo>
                        <a:pt x="191" y="312"/>
                      </a:lnTo>
                      <a:lnTo>
                        <a:pt x="191" y="305"/>
                      </a:lnTo>
                      <a:lnTo>
                        <a:pt x="184" y="298"/>
                      </a:lnTo>
                      <a:lnTo>
                        <a:pt x="184" y="291"/>
                      </a:lnTo>
                      <a:lnTo>
                        <a:pt x="184" y="284"/>
                      </a:lnTo>
                      <a:lnTo>
                        <a:pt x="191" y="277"/>
                      </a:lnTo>
                      <a:lnTo>
                        <a:pt x="191" y="255"/>
                      </a:lnTo>
                      <a:lnTo>
                        <a:pt x="191" y="248"/>
                      </a:lnTo>
                      <a:lnTo>
                        <a:pt x="198" y="248"/>
                      </a:lnTo>
                      <a:lnTo>
                        <a:pt x="205" y="241"/>
                      </a:lnTo>
                      <a:lnTo>
                        <a:pt x="212" y="241"/>
                      </a:lnTo>
                      <a:lnTo>
                        <a:pt x="219" y="241"/>
                      </a:lnTo>
                      <a:lnTo>
                        <a:pt x="219" y="234"/>
                      </a:lnTo>
                      <a:lnTo>
                        <a:pt x="226" y="227"/>
                      </a:lnTo>
                      <a:lnTo>
                        <a:pt x="234" y="220"/>
                      </a:lnTo>
                      <a:lnTo>
                        <a:pt x="241" y="213"/>
                      </a:lnTo>
                      <a:lnTo>
                        <a:pt x="241" y="206"/>
                      </a:lnTo>
                      <a:lnTo>
                        <a:pt x="248" y="206"/>
                      </a:lnTo>
                      <a:lnTo>
                        <a:pt x="255" y="199"/>
                      </a:lnTo>
                      <a:lnTo>
                        <a:pt x="262" y="199"/>
                      </a:lnTo>
                      <a:lnTo>
                        <a:pt x="276" y="199"/>
                      </a:lnTo>
                      <a:lnTo>
                        <a:pt x="276" y="192"/>
                      </a:lnTo>
                      <a:lnTo>
                        <a:pt x="290" y="192"/>
                      </a:lnTo>
                      <a:lnTo>
                        <a:pt x="297" y="185"/>
                      </a:lnTo>
                      <a:lnTo>
                        <a:pt x="311" y="178"/>
                      </a:lnTo>
                      <a:lnTo>
                        <a:pt x="319" y="178"/>
                      </a:lnTo>
                      <a:lnTo>
                        <a:pt x="326" y="170"/>
                      </a:lnTo>
                      <a:lnTo>
                        <a:pt x="333" y="163"/>
                      </a:lnTo>
                      <a:lnTo>
                        <a:pt x="333" y="170"/>
                      </a:lnTo>
                      <a:lnTo>
                        <a:pt x="354" y="199"/>
                      </a:lnTo>
                      <a:lnTo>
                        <a:pt x="354" y="206"/>
                      </a:lnTo>
                      <a:lnTo>
                        <a:pt x="354" y="213"/>
                      </a:lnTo>
                      <a:lnTo>
                        <a:pt x="361" y="220"/>
                      </a:lnTo>
                      <a:lnTo>
                        <a:pt x="361" y="227"/>
                      </a:lnTo>
                      <a:lnTo>
                        <a:pt x="361" y="234"/>
                      </a:lnTo>
                      <a:lnTo>
                        <a:pt x="368" y="248"/>
                      </a:lnTo>
                      <a:lnTo>
                        <a:pt x="368" y="255"/>
                      </a:lnTo>
                      <a:lnTo>
                        <a:pt x="389" y="255"/>
                      </a:lnTo>
                      <a:lnTo>
                        <a:pt x="397" y="263"/>
                      </a:lnTo>
                      <a:lnTo>
                        <a:pt x="404" y="263"/>
                      </a:lnTo>
                      <a:lnTo>
                        <a:pt x="411" y="263"/>
                      </a:lnTo>
                      <a:lnTo>
                        <a:pt x="425" y="263"/>
                      </a:lnTo>
                      <a:lnTo>
                        <a:pt x="432" y="277"/>
                      </a:lnTo>
                      <a:lnTo>
                        <a:pt x="439" y="291"/>
                      </a:lnTo>
                      <a:lnTo>
                        <a:pt x="446" y="298"/>
                      </a:lnTo>
                      <a:lnTo>
                        <a:pt x="453" y="291"/>
                      </a:lnTo>
                      <a:lnTo>
                        <a:pt x="460" y="284"/>
                      </a:lnTo>
                      <a:lnTo>
                        <a:pt x="474" y="284"/>
                      </a:lnTo>
                      <a:lnTo>
                        <a:pt x="474" y="277"/>
                      </a:lnTo>
                      <a:lnTo>
                        <a:pt x="496" y="284"/>
                      </a:lnTo>
                      <a:lnTo>
                        <a:pt x="503" y="305"/>
                      </a:lnTo>
                      <a:lnTo>
                        <a:pt x="503" y="326"/>
                      </a:lnTo>
                      <a:lnTo>
                        <a:pt x="517" y="341"/>
                      </a:lnTo>
                      <a:lnTo>
                        <a:pt x="517" y="355"/>
                      </a:lnTo>
                      <a:lnTo>
                        <a:pt x="517" y="362"/>
                      </a:lnTo>
                      <a:lnTo>
                        <a:pt x="538" y="362"/>
                      </a:lnTo>
                      <a:lnTo>
                        <a:pt x="545" y="376"/>
                      </a:lnTo>
                      <a:lnTo>
                        <a:pt x="552" y="376"/>
                      </a:lnTo>
                      <a:lnTo>
                        <a:pt x="560" y="376"/>
                      </a:lnTo>
                      <a:lnTo>
                        <a:pt x="567" y="376"/>
                      </a:lnTo>
                      <a:lnTo>
                        <a:pt x="574" y="390"/>
                      </a:lnTo>
                      <a:lnTo>
                        <a:pt x="581" y="397"/>
                      </a:lnTo>
                      <a:lnTo>
                        <a:pt x="574" y="404"/>
                      </a:lnTo>
                      <a:lnTo>
                        <a:pt x="581" y="404"/>
                      </a:lnTo>
                      <a:lnTo>
                        <a:pt x="581" y="411"/>
                      </a:lnTo>
                      <a:lnTo>
                        <a:pt x="602" y="397"/>
                      </a:lnTo>
                      <a:lnTo>
                        <a:pt x="609" y="397"/>
                      </a:lnTo>
                      <a:lnTo>
                        <a:pt x="630" y="397"/>
                      </a:lnTo>
                      <a:lnTo>
                        <a:pt x="630" y="390"/>
                      </a:lnTo>
                      <a:lnTo>
                        <a:pt x="630" y="362"/>
                      </a:lnTo>
                      <a:lnTo>
                        <a:pt x="637" y="355"/>
                      </a:lnTo>
                      <a:lnTo>
                        <a:pt x="637" y="348"/>
                      </a:lnTo>
                      <a:lnTo>
                        <a:pt x="630" y="333"/>
                      </a:lnTo>
                      <a:lnTo>
                        <a:pt x="630" y="326"/>
                      </a:lnTo>
                      <a:lnTo>
                        <a:pt x="637" y="319"/>
                      </a:lnTo>
                      <a:lnTo>
                        <a:pt x="630" y="312"/>
                      </a:lnTo>
                      <a:lnTo>
                        <a:pt x="645" y="312"/>
                      </a:lnTo>
                      <a:lnTo>
                        <a:pt x="659" y="277"/>
                      </a:lnTo>
                      <a:lnTo>
                        <a:pt x="659" y="270"/>
                      </a:lnTo>
                      <a:lnTo>
                        <a:pt x="666" y="270"/>
                      </a:lnTo>
                      <a:lnTo>
                        <a:pt x="673" y="263"/>
                      </a:lnTo>
                      <a:lnTo>
                        <a:pt x="666" y="255"/>
                      </a:lnTo>
                      <a:lnTo>
                        <a:pt x="666" y="248"/>
                      </a:lnTo>
                      <a:lnTo>
                        <a:pt x="673" y="248"/>
                      </a:lnTo>
                      <a:lnTo>
                        <a:pt x="680" y="241"/>
                      </a:lnTo>
                      <a:lnTo>
                        <a:pt x="680" y="234"/>
                      </a:lnTo>
                      <a:lnTo>
                        <a:pt x="680" y="227"/>
                      </a:lnTo>
                      <a:lnTo>
                        <a:pt x="687" y="220"/>
                      </a:lnTo>
                      <a:lnTo>
                        <a:pt x="694" y="213"/>
                      </a:lnTo>
                      <a:lnTo>
                        <a:pt x="701" y="206"/>
                      </a:lnTo>
                      <a:lnTo>
                        <a:pt x="701" y="199"/>
                      </a:lnTo>
                      <a:lnTo>
                        <a:pt x="694" y="185"/>
                      </a:lnTo>
                      <a:lnTo>
                        <a:pt x="701" y="170"/>
                      </a:lnTo>
                      <a:lnTo>
                        <a:pt x="708" y="156"/>
                      </a:lnTo>
                      <a:lnTo>
                        <a:pt x="708" y="149"/>
                      </a:lnTo>
                      <a:lnTo>
                        <a:pt x="723" y="142"/>
                      </a:lnTo>
                      <a:lnTo>
                        <a:pt x="730" y="121"/>
                      </a:lnTo>
                      <a:lnTo>
                        <a:pt x="737" y="114"/>
                      </a:lnTo>
                      <a:lnTo>
                        <a:pt x="744" y="107"/>
                      </a:lnTo>
                      <a:lnTo>
                        <a:pt x="744" y="100"/>
                      </a:lnTo>
                      <a:lnTo>
                        <a:pt x="730" y="93"/>
                      </a:lnTo>
                      <a:lnTo>
                        <a:pt x="723" y="85"/>
                      </a:lnTo>
                      <a:lnTo>
                        <a:pt x="723" y="71"/>
                      </a:lnTo>
                      <a:lnTo>
                        <a:pt x="737" y="43"/>
                      </a:lnTo>
                      <a:lnTo>
                        <a:pt x="744" y="29"/>
                      </a:lnTo>
                      <a:lnTo>
                        <a:pt x="751" y="22"/>
                      </a:lnTo>
                      <a:lnTo>
                        <a:pt x="758" y="15"/>
                      </a:lnTo>
                      <a:lnTo>
                        <a:pt x="765" y="15"/>
                      </a:lnTo>
                      <a:lnTo>
                        <a:pt x="772" y="0"/>
                      </a:lnTo>
                      <a:lnTo>
                        <a:pt x="779" y="7"/>
                      </a:lnTo>
                      <a:lnTo>
                        <a:pt x="786" y="7"/>
                      </a:lnTo>
                      <a:lnTo>
                        <a:pt x="800" y="7"/>
                      </a:lnTo>
                      <a:lnTo>
                        <a:pt x="800" y="15"/>
                      </a:lnTo>
                      <a:lnTo>
                        <a:pt x="808" y="22"/>
                      </a:lnTo>
                      <a:lnTo>
                        <a:pt x="822" y="15"/>
                      </a:lnTo>
                      <a:lnTo>
                        <a:pt x="822" y="29"/>
                      </a:lnTo>
                      <a:lnTo>
                        <a:pt x="815" y="43"/>
                      </a:lnTo>
                      <a:lnTo>
                        <a:pt x="815" y="50"/>
                      </a:lnTo>
                      <a:lnTo>
                        <a:pt x="808" y="50"/>
                      </a:lnTo>
                      <a:lnTo>
                        <a:pt x="808" y="57"/>
                      </a:lnTo>
                      <a:lnTo>
                        <a:pt x="808" y="64"/>
                      </a:lnTo>
                      <a:lnTo>
                        <a:pt x="800" y="71"/>
                      </a:lnTo>
                      <a:lnTo>
                        <a:pt x="800" y="85"/>
                      </a:lnTo>
                      <a:lnTo>
                        <a:pt x="800" y="100"/>
                      </a:lnTo>
                      <a:lnTo>
                        <a:pt x="800" y="107"/>
                      </a:lnTo>
                      <a:lnTo>
                        <a:pt x="800" y="114"/>
                      </a:lnTo>
                      <a:lnTo>
                        <a:pt x="793" y="114"/>
                      </a:lnTo>
                      <a:lnTo>
                        <a:pt x="793" y="135"/>
                      </a:lnTo>
                      <a:lnTo>
                        <a:pt x="793" y="149"/>
                      </a:lnTo>
                      <a:lnTo>
                        <a:pt x="786" y="156"/>
                      </a:lnTo>
                      <a:lnTo>
                        <a:pt x="779" y="156"/>
                      </a:lnTo>
                      <a:lnTo>
                        <a:pt x="765" y="163"/>
                      </a:lnTo>
                      <a:lnTo>
                        <a:pt x="758" y="185"/>
                      </a:lnTo>
                      <a:lnTo>
                        <a:pt x="758" y="192"/>
                      </a:lnTo>
                      <a:lnTo>
                        <a:pt x="751" y="199"/>
                      </a:lnTo>
                      <a:lnTo>
                        <a:pt x="751" y="213"/>
                      </a:lnTo>
                      <a:lnTo>
                        <a:pt x="744" y="220"/>
                      </a:lnTo>
                      <a:lnTo>
                        <a:pt x="744" y="241"/>
                      </a:lnTo>
                      <a:lnTo>
                        <a:pt x="737" y="248"/>
                      </a:lnTo>
                      <a:lnTo>
                        <a:pt x="737" y="255"/>
                      </a:lnTo>
                      <a:lnTo>
                        <a:pt x="744" y="255"/>
                      </a:lnTo>
                      <a:lnTo>
                        <a:pt x="744" y="263"/>
                      </a:lnTo>
                      <a:lnTo>
                        <a:pt x="730" y="277"/>
                      </a:lnTo>
                      <a:lnTo>
                        <a:pt x="723" y="277"/>
                      </a:lnTo>
                      <a:lnTo>
                        <a:pt x="715" y="284"/>
                      </a:lnTo>
                      <a:lnTo>
                        <a:pt x="715" y="291"/>
                      </a:lnTo>
                      <a:lnTo>
                        <a:pt x="723" y="305"/>
                      </a:lnTo>
                      <a:lnTo>
                        <a:pt x="723" y="312"/>
                      </a:lnTo>
                      <a:lnTo>
                        <a:pt x="730" y="319"/>
                      </a:lnTo>
                      <a:lnTo>
                        <a:pt x="723" y="319"/>
                      </a:lnTo>
                      <a:lnTo>
                        <a:pt x="730" y="326"/>
                      </a:lnTo>
                      <a:lnTo>
                        <a:pt x="730" y="333"/>
                      </a:lnTo>
                      <a:lnTo>
                        <a:pt x="730" y="341"/>
                      </a:lnTo>
                      <a:lnTo>
                        <a:pt x="723" y="341"/>
                      </a:lnTo>
                      <a:lnTo>
                        <a:pt x="730" y="341"/>
                      </a:lnTo>
                      <a:lnTo>
                        <a:pt x="723" y="348"/>
                      </a:lnTo>
                      <a:lnTo>
                        <a:pt x="723" y="355"/>
                      </a:lnTo>
                      <a:lnTo>
                        <a:pt x="723" y="369"/>
                      </a:lnTo>
                      <a:lnTo>
                        <a:pt x="730" y="376"/>
                      </a:lnTo>
                      <a:lnTo>
                        <a:pt x="737" y="383"/>
                      </a:lnTo>
                      <a:lnTo>
                        <a:pt x="744" y="376"/>
                      </a:lnTo>
                      <a:lnTo>
                        <a:pt x="751" y="376"/>
                      </a:lnTo>
                      <a:lnTo>
                        <a:pt x="744" y="383"/>
                      </a:lnTo>
                      <a:lnTo>
                        <a:pt x="737" y="383"/>
                      </a:lnTo>
                      <a:lnTo>
                        <a:pt x="730" y="390"/>
                      </a:lnTo>
                      <a:lnTo>
                        <a:pt x="723" y="390"/>
                      </a:lnTo>
                      <a:lnTo>
                        <a:pt x="715" y="390"/>
                      </a:lnTo>
                      <a:lnTo>
                        <a:pt x="715" y="397"/>
                      </a:lnTo>
                      <a:lnTo>
                        <a:pt x="708" y="404"/>
                      </a:lnTo>
                      <a:lnTo>
                        <a:pt x="701" y="411"/>
                      </a:lnTo>
                      <a:lnTo>
                        <a:pt x="694" y="411"/>
                      </a:lnTo>
                      <a:lnTo>
                        <a:pt x="701" y="411"/>
                      </a:lnTo>
                      <a:lnTo>
                        <a:pt x="694" y="411"/>
                      </a:lnTo>
                      <a:lnTo>
                        <a:pt x="687" y="411"/>
                      </a:lnTo>
                      <a:lnTo>
                        <a:pt x="680" y="418"/>
                      </a:lnTo>
                      <a:lnTo>
                        <a:pt x="673" y="426"/>
                      </a:lnTo>
                      <a:lnTo>
                        <a:pt x="680" y="433"/>
                      </a:lnTo>
                      <a:lnTo>
                        <a:pt x="673" y="433"/>
                      </a:lnTo>
                      <a:lnTo>
                        <a:pt x="673" y="440"/>
                      </a:lnTo>
                      <a:lnTo>
                        <a:pt x="666" y="447"/>
                      </a:lnTo>
                      <a:lnTo>
                        <a:pt x="666" y="461"/>
                      </a:lnTo>
                      <a:lnTo>
                        <a:pt x="666" y="468"/>
                      </a:lnTo>
                      <a:lnTo>
                        <a:pt x="659" y="468"/>
                      </a:lnTo>
                      <a:lnTo>
                        <a:pt x="659" y="475"/>
                      </a:lnTo>
                      <a:lnTo>
                        <a:pt x="659" y="482"/>
                      </a:lnTo>
                      <a:lnTo>
                        <a:pt x="659" y="489"/>
                      </a:lnTo>
                      <a:lnTo>
                        <a:pt x="659" y="496"/>
                      </a:lnTo>
                      <a:lnTo>
                        <a:pt x="652" y="496"/>
                      </a:lnTo>
                      <a:lnTo>
                        <a:pt x="652" y="503"/>
                      </a:lnTo>
                      <a:lnTo>
                        <a:pt x="645" y="511"/>
                      </a:lnTo>
                      <a:lnTo>
                        <a:pt x="645" y="518"/>
                      </a:lnTo>
                      <a:lnTo>
                        <a:pt x="637" y="518"/>
                      </a:lnTo>
                      <a:lnTo>
                        <a:pt x="637" y="525"/>
                      </a:lnTo>
                      <a:lnTo>
                        <a:pt x="637" y="532"/>
                      </a:lnTo>
                      <a:lnTo>
                        <a:pt x="630" y="546"/>
                      </a:lnTo>
                      <a:lnTo>
                        <a:pt x="623" y="560"/>
                      </a:lnTo>
                      <a:lnTo>
                        <a:pt x="616" y="567"/>
                      </a:lnTo>
                      <a:lnTo>
                        <a:pt x="616" y="574"/>
                      </a:lnTo>
                      <a:lnTo>
                        <a:pt x="609" y="574"/>
                      </a:lnTo>
                      <a:lnTo>
                        <a:pt x="609" y="581"/>
                      </a:lnTo>
                      <a:lnTo>
                        <a:pt x="602" y="581"/>
                      </a:lnTo>
                      <a:lnTo>
                        <a:pt x="602" y="589"/>
                      </a:lnTo>
                      <a:lnTo>
                        <a:pt x="595" y="589"/>
                      </a:lnTo>
                      <a:lnTo>
                        <a:pt x="595" y="596"/>
                      </a:lnTo>
                      <a:lnTo>
                        <a:pt x="588" y="610"/>
                      </a:lnTo>
                      <a:lnTo>
                        <a:pt x="581" y="631"/>
                      </a:lnTo>
                      <a:lnTo>
                        <a:pt x="574" y="631"/>
                      </a:lnTo>
                      <a:lnTo>
                        <a:pt x="574" y="638"/>
                      </a:lnTo>
                      <a:lnTo>
                        <a:pt x="567" y="645"/>
                      </a:lnTo>
                      <a:lnTo>
                        <a:pt x="567" y="652"/>
                      </a:lnTo>
                      <a:lnTo>
                        <a:pt x="560" y="666"/>
                      </a:lnTo>
                      <a:lnTo>
                        <a:pt x="552" y="666"/>
                      </a:lnTo>
                      <a:lnTo>
                        <a:pt x="545" y="666"/>
                      </a:lnTo>
                      <a:lnTo>
                        <a:pt x="545" y="681"/>
                      </a:lnTo>
                      <a:lnTo>
                        <a:pt x="538" y="688"/>
                      </a:lnTo>
                      <a:lnTo>
                        <a:pt x="531" y="681"/>
                      </a:lnTo>
                      <a:lnTo>
                        <a:pt x="524" y="688"/>
                      </a:lnTo>
                      <a:lnTo>
                        <a:pt x="517" y="688"/>
                      </a:lnTo>
                      <a:lnTo>
                        <a:pt x="510" y="688"/>
                      </a:lnTo>
                      <a:lnTo>
                        <a:pt x="503" y="695"/>
                      </a:lnTo>
                      <a:lnTo>
                        <a:pt x="496" y="702"/>
                      </a:lnTo>
                      <a:lnTo>
                        <a:pt x="496" y="709"/>
                      </a:lnTo>
                      <a:lnTo>
                        <a:pt x="489" y="723"/>
                      </a:lnTo>
                      <a:lnTo>
                        <a:pt x="489" y="730"/>
                      </a:lnTo>
                      <a:lnTo>
                        <a:pt x="496" y="730"/>
                      </a:lnTo>
                      <a:lnTo>
                        <a:pt x="496" y="737"/>
                      </a:lnTo>
                      <a:lnTo>
                        <a:pt x="503" y="744"/>
                      </a:lnTo>
                      <a:lnTo>
                        <a:pt x="503" y="751"/>
                      </a:lnTo>
                      <a:lnTo>
                        <a:pt x="503" y="766"/>
                      </a:lnTo>
                      <a:lnTo>
                        <a:pt x="503" y="773"/>
                      </a:lnTo>
                      <a:lnTo>
                        <a:pt x="496" y="773"/>
                      </a:lnTo>
                      <a:lnTo>
                        <a:pt x="489" y="780"/>
                      </a:lnTo>
                      <a:lnTo>
                        <a:pt x="482" y="787"/>
                      </a:lnTo>
                      <a:lnTo>
                        <a:pt x="482" y="801"/>
                      </a:lnTo>
                      <a:lnTo>
                        <a:pt x="474" y="815"/>
                      </a:lnTo>
                      <a:lnTo>
                        <a:pt x="460" y="822"/>
                      </a:lnTo>
                      <a:lnTo>
                        <a:pt x="418" y="865"/>
                      </a:lnTo>
                      <a:lnTo>
                        <a:pt x="411" y="865"/>
                      </a:lnTo>
                      <a:lnTo>
                        <a:pt x="397" y="872"/>
                      </a:lnTo>
                      <a:lnTo>
                        <a:pt x="389" y="879"/>
                      </a:lnTo>
                      <a:lnTo>
                        <a:pt x="375" y="886"/>
                      </a:lnTo>
                      <a:lnTo>
                        <a:pt x="368" y="886"/>
                      </a:lnTo>
                      <a:lnTo>
                        <a:pt x="354" y="900"/>
                      </a:lnTo>
                      <a:lnTo>
                        <a:pt x="333" y="914"/>
                      </a:lnTo>
                      <a:lnTo>
                        <a:pt x="319" y="922"/>
                      </a:lnTo>
                      <a:lnTo>
                        <a:pt x="311" y="936"/>
                      </a:lnTo>
                      <a:lnTo>
                        <a:pt x="304" y="957"/>
                      </a:lnTo>
                      <a:lnTo>
                        <a:pt x="297" y="971"/>
                      </a:lnTo>
                      <a:lnTo>
                        <a:pt x="297" y="1000"/>
                      </a:lnTo>
                      <a:lnTo>
                        <a:pt x="297" y="1014"/>
                      </a:lnTo>
                      <a:lnTo>
                        <a:pt x="269" y="1035"/>
                      </a:lnTo>
                      <a:lnTo>
                        <a:pt x="262" y="1049"/>
                      </a:lnTo>
                      <a:lnTo>
                        <a:pt x="248" y="1085"/>
                      </a:lnTo>
                      <a:lnTo>
                        <a:pt x="241" y="1106"/>
                      </a:lnTo>
                      <a:lnTo>
                        <a:pt x="226" y="1170"/>
                      </a:lnTo>
                      <a:lnTo>
                        <a:pt x="212" y="1205"/>
                      </a:lnTo>
                      <a:lnTo>
                        <a:pt x="205" y="1219"/>
                      </a:lnTo>
                      <a:lnTo>
                        <a:pt x="198" y="1233"/>
                      </a:lnTo>
                      <a:lnTo>
                        <a:pt x="191" y="1255"/>
                      </a:lnTo>
                      <a:lnTo>
                        <a:pt x="184" y="1283"/>
                      </a:lnTo>
                      <a:lnTo>
                        <a:pt x="177" y="1290"/>
                      </a:lnTo>
                      <a:lnTo>
                        <a:pt x="170" y="1311"/>
                      </a:lnTo>
                      <a:lnTo>
                        <a:pt x="170" y="1340"/>
                      </a:lnTo>
                      <a:lnTo>
                        <a:pt x="170" y="1375"/>
                      </a:lnTo>
                      <a:lnTo>
                        <a:pt x="170" y="1418"/>
                      </a:lnTo>
                      <a:lnTo>
                        <a:pt x="156" y="1425"/>
                      </a:lnTo>
                      <a:lnTo>
                        <a:pt x="134" y="1432"/>
                      </a:lnTo>
                      <a:lnTo>
                        <a:pt x="134" y="1425"/>
                      </a:lnTo>
                      <a:lnTo>
                        <a:pt x="127" y="1418"/>
                      </a:lnTo>
                      <a:lnTo>
                        <a:pt x="106" y="1410"/>
                      </a:lnTo>
                      <a:lnTo>
                        <a:pt x="99" y="1403"/>
                      </a:lnTo>
                      <a:lnTo>
                        <a:pt x="85" y="1396"/>
                      </a:lnTo>
                      <a:lnTo>
                        <a:pt x="71" y="1396"/>
                      </a:lnTo>
                      <a:lnTo>
                        <a:pt x="71" y="1403"/>
                      </a:lnTo>
                      <a:lnTo>
                        <a:pt x="63" y="1396"/>
                      </a:lnTo>
                      <a:lnTo>
                        <a:pt x="63" y="1389"/>
                      </a:lnTo>
                      <a:lnTo>
                        <a:pt x="63" y="1375"/>
                      </a:lnTo>
                      <a:lnTo>
                        <a:pt x="78" y="1375"/>
                      </a:lnTo>
                      <a:lnTo>
                        <a:pt x="71" y="1368"/>
                      </a:lnTo>
                      <a:lnTo>
                        <a:pt x="56" y="1368"/>
                      </a:lnTo>
                      <a:lnTo>
                        <a:pt x="56" y="1361"/>
                      </a:lnTo>
                      <a:lnTo>
                        <a:pt x="56" y="1354"/>
                      </a:lnTo>
                      <a:lnTo>
                        <a:pt x="42" y="1354"/>
                      </a:lnTo>
                      <a:lnTo>
                        <a:pt x="42" y="1347"/>
                      </a:lnTo>
                      <a:lnTo>
                        <a:pt x="42" y="1340"/>
                      </a:lnTo>
                      <a:lnTo>
                        <a:pt x="49" y="1340"/>
                      </a:lnTo>
                      <a:lnTo>
                        <a:pt x="56" y="1340"/>
                      </a:lnTo>
                      <a:lnTo>
                        <a:pt x="63" y="1333"/>
                      </a:lnTo>
                      <a:lnTo>
                        <a:pt x="56" y="1333"/>
                      </a:lnTo>
                      <a:lnTo>
                        <a:pt x="56" y="1311"/>
                      </a:lnTo>
                      <a:lnTo>
                        <a:pt x="56" y="1304"/>
                      </a:lnTo>
                      <a:lnTo>
                        <a:pt x="49" y="1297"/>
                      </a:lnTo>
                      <a:lnTo>
                        <a:pt x="42" y="1297"/>
                      </a:lnTo>
                      <a:lnTo>
                        <a:pt x="28" y="1297"/>
                      </a:lnTo>
                      <a:lnTo>
                        <a:pt x="28" y="1290"/>
                      </a:lnTo>
                      <a:lnTo>
                        <a:pt x="28" y="1283"/>
                      </a:lnTo>
                      <a:lnTo>
                        <a:pt x="21" y="1276"/>
                      </a:lnTo>
                      <a:lnTo>
                        <a:pt x="21" y="1283"/>
                      </a:lnTo>
                      <a:lnTo>
                        <a:pt x="14" y="1276"/>
                      </a:lnTo>
                      <a:lnTo>
                        <a:pt x="7" y="1269"/>
                      </a:lnTo>
                      <a:lnTo>
                        <a:pt x="14" y="1269"/>
                      </a:lnTo>
                      <a:lnTo>
                        <a:pt x="14" y="1255"/>
                      </a:lnTo>
                      <a:lnTo>
                        <a:pt x="14" y="1248"/>
                      </a:lnTo>
                      <a:lnTo>
                        <a:pt x="14" y="1240"/>
                      </a:lnTo>
                      <a:lnTo>
                        <a:pt x="21" y="1233"/>
                      </a:lnTo>
                      <a:lnTo>
                        <a:pt x="14" y="1226"/>
                      </a:lnTo>
                      <a:lnTo>
                        <a:pt x="28" y="1226"/>
                      </a:lnTo>
                      <a:lnTo>
                        <a:pt x="35" y="1226"/>
                      </a:lnTo>
                      <a:lnTo>
                        <a:pt x="42" y="1226"/>
                      </a:lnTo>
                      <a:lnTo>
                        <a:pt x="56" y="1212"/>
                      </a:lnTo>
                      <a:lnTo>
                        <a:pt x="49" y="1198"/>
                      </a:lnTo>
                      <a:lnTo>
                        <a:pt x="42" y="1184"/>
                      </a:lnTo>
                      <a:lnTo>
                        <a:pt x="42" y="1177"/>
                      </a:lnTo>
                      <a:lnTo>
                        <a:pt x="28" y="1170"/>
                      </a:lnTo>
                      <a:lnTo>
                        <a:pt x="28" y="1162"/>
                      </a:lnTo>
                      <a:lnTo>
                        <a:pt x="21" y="1162"/>
                      </a:lnTo>
                      <a:lnTo>
                        <a:pt x="14" y="1162"/>
                      </a:lnTo>
                      <a:lnTo>
                        <a:pt x="21" y="1148"/>
                      </a:lnTo>
                      <a:lnTo>
                        <a:pt x="14" y="1141"/>
                      </a:lnTo>
                      <a:lnTo>
                        <a:pt x="21" y="1134"/>
                      </a:lnTo>
                      <a:lnTo>
                        <a:pt x="21" y="1127"/>
                      </a:lnTo>
                      <a:lnTo>
                        <a:pt x="28" y="1127"/>
                      </a:lnTo>
                      <a:lnTo>
                        <a:pt x="28" y="1113"/>
                      </a:lnTo>
                      <a:lnTo>
                        <a:pt x="21" y="1106"/>
                      </a:lnTo>
                      <a:lnTo>
                        <a:pt x="14" y="1070"/>
                      </a:lnTo>
                      <a:lnTo>
                        <a:pt x="0" y="1056"/>
                      </a:lnTo>
                      <a:lnTo>
                        <a:pt x="0" y="1042"/>
                      </a:lnTo>
                      <a:lnTo>
                        <a:pt x="0" y="1035"/>
                      </a:lnTo>
                      <a:lnTo>
                        <a:pt x="14" y="1028"/>
                      </a:lnTo>
                      <a:lnTo>
                        <a:pt x="14" y="1021"/>
                      </a:lnTo>
                      <a:lnTo>
                        <a:pt x="7" y="1014"/>
                      </a:lnTo>
                      <a:lnTo>
                        <a:pt x="14" y="1000"/>
                      </a:lnTo>
                      <a:lnTo>
                        <a:pt x="14" y="985"/>
                      </a:lnTo>
                      <a:lnTo>
                        <a:pt x="14" y="978"/>
                      </a:lnTo>
                      <a:lnTo>
                        <a:pt x="21" y="971"/>
                      </a:lnTo>
                      <a:lnTo>
                        <a:pt x="21" y="964"/>
                      </a:lnTo>
                      <a:lnTo>
                        <a:pt x="49" y="929"/>
                      </a:lnTo>
                      <a:lnTo>
                        <a:pt x="49" y="914"/>
                      </a:lnTo>
                      <a:lnTo>
                        <a:pt x="56" y="900"/>
                      </a:lnTo>
                      <a:lnTo>
                        <a:pt x="56" y="893"/>
                      </a:lnTo>
                      <a:lnTo>
                        <a:pt x="63" y="893"/>
                      </a:lnTo>
                      <a:lnTo>
                        <a:pt x="78" y="893"/>
                      </a:lnTo>
                      <a:lnTo>
                        <a:pt x="85" y="893"/>
                      </a:lnTo>
                      <a:lnTo>
                        <a:pt x="92" y="886"/>
                      </a:lnTo>
                      <a:lnTo>
                        <a:pt x="99" y="886"/>
                      </a:lnTo>
                      <a:lnTo>
                        <a:pt x="106" y="886"/>
                      </a:lnTo>
                      <a:lnTo>
                        <a:pt x="113" y="872"/>
                      </a:lnTo>
                      <a:lnTo>
                        <a:pt x="120" y="858"/>
                      </a:lnTo>
                      <a:lnTo>
                        <a:pt x="127" y="858"/>
                      </a:lnTo>
                      <a:lnTo>
                        <a:pt x="127" y="865"/>
                      </a:lnTo>
                      <a:lnTo>
                        <a:pt x="134" y="865"/>
                      </a:lnTo>
                      <a:lnTo>
                        <a:pt x="156" y="865"/>
                      </a:lnTo>
                      <a:lnTo>
                        <a:pt x="163" y="858"/>
                      </a:lnTo>
                      <a:lnTo>
                        <a:pt x="170" y="837"/>
                      </a:lnTo>
                      <a:lnTo>
                        <a:pt x="170" y="829"/>
                      </a:lnTo>
                      <a:lnTo>
                        <a:pt x="177" y="815"/>
                      </a:lnTo>
                      <a:lnTo>
                        <a:pt x="170" y="815"/>
                      </a:lnTo>
                      <a:lnTo>
                        <a:pt x="177" y="808"/>
                      </a:lnTo>
                      <a:lnTo>
                        <a:pt x="170" y="801"/>
                      </a:lnTo>
                      <a:lnTo>
                        <a:pt x="177" y="801"/>
                      </a:lnTo>
                      <a:lnTo>
                        <a:pt x="184" y="794"/>
                      </a:lnTo>
                      <a:lnTo>
                        <a:pt x="184" y="780"/>
                      </a:lnTo>
                      <a:lnTo>
                        <a:pt x="177" y="780"/>
                      </a:lnTo>
                      <a:lnTo>
                        <a:pt x="177" y="766"/>
                      </a:lnTo>
                      <a:lnTo>
                        <a:pt x="177" y="759"/>
                      </a:lnTo>
                      <a:lnTo>
                        <a:pt x="170" y="751"/>
                      </a:lnTo>
                      <a:lnTo>
                        <a:pt x="156" y="744"/>
                      </a:lnTo>
                      <a:lnTo>
                        <a:pt x="149" y="744"/>
                      </a:lnTo>
                      <a:lnTo>
                        <a:pt x="141" y="737"/>
                      </a:lnTo>
                      <a:lnTo>
                        <a:pt x="134" y="730"/>
                      </a:lnTo>
                      <a:lnTo>
                        <a:pt x="141" y="723"/>
                      </a:lnTo>
                      <a:lnTo>
                        <a:pt x="134" y="709"/>
                      </a:lnTo>
                      <a:lnTo>
                        <a:pt x="141" y="716"/>
                      </a:lnTo>
                      <a:lnTo>
                        <a:pt x="141" y="709"/>
                      </a:lnTo>
                      <a:close/>
                      <a:moveTo>
                        <a:pt x="857" y="900"/>
                      </a:moveTo>
                      <a:lnTo>
                        <a:pt x="857" y="900"/>
                      </a:lnTo>
                      <a:lnTo>
                        <a:pt x="857" y="893"/>
                      </a:lnTo>
                      <a:lnTo>
                        <a:pt x="857" y="900"/>
                      </a:lnTo>
                      <a:close/>
                      <a:moveTo>
                        <a:pt x="843" y="900"/>
                      </a:moveTo>
                      <a:lnTo>
                        <a:pt x="843" y="900"/>
                      </a:lnTo>
                      <a:close/>
                      <a:moveTo>
                        <a:pt x="815" y="907"/>
                      </a:moveTo>
                      <a:lnTo>
                        <a:pt x="822" y="900"/>
                      </a:lnTo>
                      <a:lnTo>
                        <a:pt x="829" y="907"/>
                      </a:lnTo>
                      <a:lnTo>
                        <a:pt x="843" y="907"/>
                      </a:lnTo>
                      <a:lnTo>
                        <a:pt x="843" y="914"/>
                      </a:lnTo>
                      <a:lnTo>
                        <a:pt x="850" y="922"/>
                      </a:lnTo>
                      <a:lnTo>
                        <a:pt x="843" y="929"/>
                      </a:lnTo>
                      <a:lnTo>
                        <a:pt x="843" y="936"/>
                      </a:lnTo>
                      <a:lnTo>
                        <a:pt x="836" y="936"/>
                      </a:lnTo>
                      <a:lnTo>
                        <a:pt x="836" y="943"/>
                      </a:lnTo>
                      <a:lnTo>
                        <a:pt x="836" y="950"/>
                      </a:lnTo>
                      <a:lnTo>
                        <a:pt x="843" y="957"/>
                      </a:lnTo>
                      <a:lnTo>
                        <a:pt x="836" y="957"/>
                      </a:lnTo>
                      <a:lnTo>
                        <a:pt x="829" y="957"/>
                      </a:lnTo>
                      <a:lnTo>
                        <a:pt x="822" y="950"/>
                      </a:lnTo>
                      <a:lnTo>
                        <a:pt x="808" y="943"/>
                      </a:lnTo>
                      <a:lnTo>
                        <a:pt x="800" y="943"/>
                      </a:lnTo>
                      <a:lnTo>
                        <a:pt x="808" y="929"/>
                      </a:lnTo>
                      <a:lnTo>
                        <a:pt x="793" y="914"/>
                      </a:lnTo>
                      <a:lnTo>
                        <a:pt x="793" y="907"/>
                      </a:lnTo>
                      <a:lnTo>
                        <a:pt x="800" y="907"/>
                      </a:lnTo>
                      <a:lnTo>
                        <a:pt x="808" y="907"/>
                      </a:lnTo>
                      <a:lnTo>
                        <a:pt x="815" y="907"/>
                      </a:lnTo>
                      <a:close/>
                      <a:moveTo>
                        <a:pt x="843" y="929"/>
                      </a:moveTo>
                      <a:lnTo>
                        <a:pt x="843" y="936"/>
                      </a:lnTo>
                      <a:lnTo>
                        <a:pt x="843" y="929"/>
                      </a:lnTo>
                      <a:close/>
                      <a:moveTo>
                        <a:pt x="921" y="1701"/>
                      </a:moveTo>
                      <a:lnTo>
                        <a:pt x="921" y="1701"/>
                      </a:lnTo>
                      <a:lnTo>
                        <a:pt x="914" y="1701"/>
                      </a:lnTo>
                      <a:lnTo>
                        <a:pt x="914" y="1694"/>
                      </a:lnTo>
                      <a:lnTo>
                        <a:pt x="900" y="1680"/>
                      </a:lnTo>
                      <a:lnTo>
                        <a:pt x="893" y="1680"/>
                      </a:lnTo>
                      <a:lnTo>
                        <a:pt x="893" y="1673"/>
                      </a:lnTo>
                      <a:lnTo>
                        <a:pt x="885" y="1673"/>
                      </a:lnTo>
                      <a:lnTo>
                        <a:pt x="878" y="1673"/>
                      </a:lnTo>
                      <a:lnTo>
                        <a:pt x="871" y="1673"/>
                      </a:lnTo>
                      <a:lnTo>
                        <a:pt x="871" y="1666"/>
                      </a:lnTo>
                      <a:lnTo>
                        <a:pt x="864" y="1666"/>
                      </a:lnTo>
                      <a:lnTo>
                        <a:pt x="864" y="1658"/>
                      </a:lnTo>
                      <a:lnTo>
                        <a:pt x="857" y="1658"/>
                      </a:lnTo>
                      <a:lnTo>
                        <a:pt x="850" y="1651"/>
                      </a:lnTo>
                      <a:lnTo>
                        <a:pt x="843" y="1651"/>
                      </a:lnTo>
                      <a:lnTo>
                        <a:pt x="850" y="1644"/>
                      </a:lnTo>
                      <a:lnTo>
                        <a:pt x="843" y="1637"/>
                      </a:lnTo>
                      <a:lnTo>
                        <a:pt x="843" y="1630"/>
                      </a:lnTo>
                      <a:lnTo>
                        <a:pt x="850" y="1630"/>
                      </a:lnTo>
                      <a:lnTo>
                        <a:pt x="843" y="1616"/>
                      </a:lnTo>
                      <a:lnTo>
                        <a:pt x="836" y="1609"/>
                      </a:lnTo>
                      <a:lnTo>
                        <a:pt x="843" y="1602"/>
                      </a:lnTo>
                      <a:lnTo>
                        <a:pt x="850" y="1609"/>
                      </a:lnTo>
                      <a:lnTo>
                        <a:pt x="857" y="1609"/>
                      </a:lnTo>
                      <a:lnTo>
                        <a:pt x="864" y="1609"/>
                      </a:lnTo>
                      <a:lnTo>
                        <a:pt x="871" y="1609"/>
                      </a:lnTo>
                      <a:lnTo>
                        <a:pt x="878" y="1609"/>
                      </a:lnTo>
                      <a:lnTo>
                        <a:pt x="885" y="1609"/>
                      </a:lnTo>
                      <a:lnTo>
                        <a:pt x="900" y="1609"/>
                      </a:lnTo>
                      <a:lnTo>
                        <a:pt x="907" y="1602"/>
                      </a:lnTo>
                      <a:lnTo>
                        <a:pt x="914" y="1602"/>
                      </a:lnTo>
                      <a:lnTo>
                        <a:pt x="914" y="1609"/>
                      </a:lnTo>
                      <a:lnTo>
                        <a:pt x="914" y="1616"/>
                      </a:lnTo>
                      <a:lnTo>
                        <a:pt x="914" y="1623"/>
                      </a:lnTo>
                      <a:lnTo>
                        <a:pt x="921" y="1630"/>
                      </a:lnTo>
                      <a:lnTo>
                        <a:pt x="914" y="1630"/>
                      </a:lnTo>
                      <a:lnTo>
                        <a:pt x="914" y="1637"/>
                      </a:lnTo>
                      <a:lnTo>
                        <a:pt x="907" y="1637"/>
                      </a:lnTo>
                      <a:lnTo>
                        <a:pt x="907" y="1644"/>
                      </a:lnTo>
                      <a:lnTo>
                        <a:pt x="914" y="1651"/>
                      </a:lnTo>
                      <a:lnTo>
                        <a:pt x="907" y="1658"/>
                      </a:lnTo>
                      <a:lnTo>
                        <a:pt x="928" y="1666"/>
                      </a:lnTo>
                      <a:lnTo>
                        <a:pt x="942" y="1673"/>
                      </a:lnTo>
                      <a:lnTo>
                        <a:pt x="949" y="1680"/>
                      </a:lnTo>
                      <a:lnTo>
                        <a:pt x="949" y="1687"/>
                      </a:lnTo>
                      <a:lnTo>
                        <a:pt x="942" y="1687"/>
                      </a:lnTo>
                      <a:lnTo>
                        <a:pt x="942" y="1701"/>
                      </a:lnTo>
                      <a:lnTo>
                        <a:pt x="928" y="1701"/>
                      </a:lnTo>
                      <a:lnTo>
                        <a:pt x="921" y="1701"/>
                      </a:lnTo>
                      <a:close/>
                      <a:moveTo>
                        <a:pt x="921" y="1609"/>
                      </a:moveTo>
                      <a:lnTo>
                        <a:pt x="921" y="1609"/>
                      </a:lnTo>
                      <a:lnTo>
                        <a:pt x="928" y="1609"/>
                      </a:lnTo>
                      <a:lnTo>
                        <a:pt x="921" y="1616"/>
                      </a:lnTo>
                      <a:lnTo>
                        <a:pt x="921" y="1609"/>
                      </a:lnTo>
                      <a:close/>
                      <a:moveTo>
                        <a:pt x="963" y="1758"/>
                      </a:moveTo>
                      <a:lnTo>
                        <a:pt x="963" y="1765"/>
                      </a:lnTo>
                      <a:lnTo>
                        <a:pt x="956" y="1772"/>
                      </a:lnTo>
                      <a:lnTo>
                        <a:pt x="949" y="1758"/>
                      </a:lnTo>
                      <a:lnTo>
                        <a:pt x="963" y="175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89" name="Freeform 18">
                  <a:extLst>
                    <a:ext uri="{FF2B5EF4-FFF2-40B4-BE49-F238E27FC236}">
                      <a16:creationId xmlns:a16="http://schemas.microsoft.com/office/drawing/2014/main" id="{42ADAE4A-8B25-4546-BDEC-EA815E4145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32150" y="4519613"/>
                  <a:ext cx="1323975" cy="1397000"/>
                </a:xfrm>
                <a:custGeom>
                  <a:avLst/>
                  <a:gdLst>
                    <a:gd name="T0" fmla="*/ 2147483647 w 957"/>
                    <a:gd name="T1" fmla="*/ 2147483647 h 1169"/>
                    <a:gd name="T2" fmla="*/ 2147483647 w 957"/>
                    <a:gd name="T3" fmla="*/ 2147483647 h 1169"/>
                    <a:gd name="T4" fmla="*/ 2147483647 w 957"/>
                    <a:gd name="T5" fmla="*/ 2147483647 h 1169"/>
                    <a:gd name="T6" fmla="*/ 2147483647 w 957"/>
                    <a:gd name="T7" fmla="*/ 2147483647 h 1169"/>
                    <a:gd name="T8" fmla="*/ 2147483647 w 957"/>
                    <a:gd name="T9" fmla="*/ 2147483647 h 1169"/>
                    <a:gd name="T10" fmla="*/ 2147483647 w 957"/>
                    <a:gd name="T11" fmla="*/ 2147483647 h 1169"/>
                    <a:gd name="T12" fmla="*/ 2147483647 w 957"/>
                    <a:gd name="T13" fmla="*/ 2147483647 h 1169"/>
                    <a:gd name="T14" fmla="*/ 2147483647 w 957"/>
                    <a:gd name="T15" fmla="*/ 2147483647 h 1169"/>
                    <a:gd name="T16" fmla="*/ 2147483647 w 957"/>
                    <a:gd name="T17" fmla="*/ 2147483647 h 1169"/>
                    <a:gd name="T18" fmla="*/ 2147483647 w 957"/>
                    <a:gd name="T19" fmla="*/ 2147483647 h 1169"/>
                    <a:gd name="T20" fmla="*/ 2147483647 w 957"/>
                    <a:gd name="T21" fmla="*/ 2147483647 h 1169"/>
                    <a:gd name="T22" fmla="*/ 2147483647 w 957"/>
                    <a:gd name="T23" fmla="*/ 2147483647 h 1169"/>
                    <a:gd name="T24" fmla="*/ 2147483647 w 957"/>
                    <a:gd name="T25" fmla="*/ 2147483647 h 1169"/>
                    <a:gd name="T26" fmla="*/ 2147483647 w 957"/>
                    <a:gd name="T27" fmla="*/ 2147483647 h 1169"/>
                    <a:gd name="T28" fmla="*/ 2147483647 w 957"/>
                    <a:gd name="T29" fmla="*/ 2147483647 h 1169"/>
                    <a:gd name="T30" fmla="*/ 2147483647 w 957"/>
                    <a:gd name="T31" fmla="*/ 2147483647 h 1169"/>
                    <a:gd name="T32" fmla="*/ 2147483647 w 957"/>
                    <a:gd name="T33" fmla="*/ 2147483647 h 1169"/>
                    <a:gd name="T34" fmla="*/ 2147483647 w 957"/>
                    <a:gd name="T35" fmla="*/ 2147483647 h 1169"/>
                    <a:gd name="T36" fmla="*/ 2147483647 w 957"/>
                    <a:gd name="T37" fmla="*/ 2147483647 h 1169"/>
                    <a:gd name="T38" fmla="*/ 2147483647 w 957"/>
                    <a:gd name="T39" fmla="*/ 2147483647 h 1169"/>
                    <a:gd name="T40" fmla="*/ 2147483647 w 957"/>
                    <a:gd name="T41" fmla="*/ 2147483647 h 1169"/>
                    <a:gd name="T42" fmla="*/ 2147483647 w 957"/>
                    <a:gd name="T43" fmla="*/ 2147483647 h 1169"/>
                    <a:gd name="T44" fmla="*/ 2147483647 w 957"/>
                    <a:gd name="T45" fmla="*/ 2147483647 h 1169"/>
                    <a:gd name="T46" fmla="*/ 2147483647 w 957"/>
                    <a:gd name="T47" fmla="*/ 0 h 1169"/>
                    <a:gd name="T48" fmla="*/ 2147483647 w 957"/>
                    <a:gd name="T49" fmla="*/ 2147483647 h 1169"/>
                    <a:gd name="T50" fmla="*/ 2147483647 w 957"/>
                    <a:gd name="T51" fmla="*/ 2147483647 h 1169"/>
                    <a:gd name="T52" fmla="*/ 2147483647 w 957"/>
                    <a:gd name="T53" fmla="*/ 2147483647 h 1169"/>
                    <a:gd name="T54" fmla="*/ 2147483647 w 957"/>
                    <a:gd name="T55" fmla="*/ 2147483647 h 1169"/>
                    <a:gd name="T56" fmla="*/ 2147483647 w 957"/>
                    <a:gd name="T57" fmla="*/ 2147483647 h 1169"/>
                    <a:gd name="T58" fmla="*/ 2147483647 w 957"/>
                    <a:gd name="T59" fmla="*/ 2147483647 h 1169"/>
                    <a:gd name="T60" fmla="*/ 2147483647 w 957"/>
                    <a:gd name="T61" fmla="*/ 2147483647 h 1169"/>
                    <a:gd name="T62" fmla="*/ 2147483647 w 957"/>
                    <a:gd name="T63" fmla="*/ 2147483647 h 1169"/>
                    <a:gd name="T64" fmla="*/ 2147483647 w 957"/>
                    <a:gd name="T65" fmla="*/ 2147483647 h 1169"/>
                    <a:gd name="T66" fmla="*/ 2147483647 w 957"/>
                    <a:gd name="T67" fmla="*/ 2147483647 h 1169"/>
                    <a:gd name="T68" fmla="*/ 2147483647 w 957"/>
                    <a:gd name="T69" fmla="*/ 2147483647 h 1169"/>
                    <a:gd name="T70" fmla="*/ 2147483647 w 957"/>
                    <a:gd name="T71" fmla="*/ 2147483647 h 1169"/>
                    <a:gd name="T72" fmla="*/ 2147483647 w 957"/>
                    <a:gd name="T73" fmla="*/ 2147483647 h 1169"/>
                    <a:gd name="T74" fmla="*/ 2147483647 w 957"/>
                    <a:gd name="T75" fmla="*/ 2147483647 h 1169"/>
                    <a:gd name="T76" fmla="*/ 2147483647 w 957"/>
                    <a:gd name="T77" fmla="*/ 2147483647 h 1169"/>
                    <a:gd name="T78" fmla="*/ 2147483647 w 957"/>
                    <a:gd name="T79" fmla="*/ 2147483647 h 1169"/>
                    <a:gd name="T80" fmla="*/ 2147483647 w 957"/>
                    <a:gd name="T81" fmla="*/ 2147483647 h 1169"/>
                    <a:gd name="T82" fmla="*/ 2147483647 w 957"/>
                    <a:gd name="T83" fmla="*/ 2147483647 h 1169"/>
                    <a:gd name="T84" fmla="*/ 2147483647 w 957"/>
                    <a:gd name="T85" fmla="*/ 2147483647 h 1169"/>
                    <a:gd name="T86" fmla="*/ 2147483647 w 957"/>
                    <a:gd name="T87" fmla="*/ 2147483647 h 1169"/>
                    <a:gd name="T88" fmla="*/ 2147483647 w 957"/>
                    <a:gd name="T89" fmla="*/ 2147483647 h 1169"/>
                    <a:gd name="T90" fmla="*/ 2147483647 w 957"/>
                    <a:gd name="T91" fmla="*/ 2147483647 h 1169"/>
                    <a:gd name="T92" fmla="*/ 2147483647 w 957"/>
                    <a:gd name="T93" fmla="*/ 2147483647 h 1169"/>
                    <a:gd name="T94" fmla="*/ 2147483647 w 957"/>
                    <a:gd name="T95" fmla="*/ 2147483647 h 1169"/>
                    <a:gd name="T96" fmla="*/ 2147483647 w 957"/>
                    <a:gd name="T97" fmla="*/ 2147483647 h 1169"/>
                    <a:gd name="T98" fmla="*/ 2147483647 w 957"/>
                    <a:gd name="T99" fmla="*/ 2147483647 h 1169"/>
                    <a:gd name="T100" fmla="*/ 2147483647 w 957"/>
                    <a:gd name="T101" fmla="*/ 2147483647 h 1169"/>
                    <a:gd name="T102" fmla="*/ 2147483647 w 957"/>
                    <a:gd name="T103" fmla="*/ 2147483647 h 1169"/>
                    <a:gd name="T104" fmla="*/ 2147483647 w 957"/>
                    <a:gd name="T105" fmla="*/ 2147483647 h 1169"/>
                    <a:gd name="T106" fmla="*/ 2147483647 w 957"/>
                    <a:gd name="T107" fmla="*/ 2147483647 h 1169"/>
                    <a:gd name="T108" fmla="*/ 2147483647 w 957"/>
                    <a:gd name="T109" fmla="*/ 2147483647 h 1169"/>
                    <a:gd name="T110" fmla="*/ 2147483647 w 957"/>
                    <a:gd name="T111" fmla="*/ 2147483647 h 1169"/>
                    <a:gd name="T112" fmla="*/ 2147483647 w 957"/>
                    <a:gd name="T113" fmla="*/ 2147483647 h 1169"/>
                    <a:gd name="T114" fmla="*/ 2147483647 w 957"/>
                    <a:gd name="T115" fmla="*/ 2147483647 h 1169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957"/>
                    <a:gd name="T175" fmla="*/ 0 h 1169"/>
                    <a:gd name="T176" fmla="*/ 957 w 957"/>
                    <a:gd name="T177" fmla="*/ 1169 h 1169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957" h="1169">
                      <a:moveTo>
                        <a:pt x="149" y="872"/>
                      </a:moveTo>
                      <a:lnTo>
                        <a:pt x="149" y="872"/>
                      </a:lnTo>
                      <a:lnTo>
                        <a:pt x="142" y="872"/>
                      </a:lnTo>
                      <a:lnTo>
                        <a:pt x="135" y="872"/>
                      </a:lnTo>
                      <a:lnTo>
                        <a:pt x="128" y="865"/>
                      </a:lnTo>
                      <a:lnTo>
                        <a:pt x="121" y="865"/>
                      </a:lnTo>
                      <a:lnTo>
                        <a:pt x="114" y="865"/>
                      </a:lnTo>
                      <a:lnTo>
                        <a:pt x="99" y="872"/>
                      </a:lnTo>
                      <a:lnTo>
                        <a:pt x="92" y="886"/>
                      </a:lnTo>
                      <a:lnTo>
                        <a:pt x="85" y="879"/>
                      </a:lnTo>
                      <a:lnTo>
                        <a:pt x="78" y="857"/>
                      </a:lnTo>
                      <a:lnTo>
                        <a:pt x="43" y="779"/>
                      </a:lnTo>
                      <a:lnTo>
                        <a:pt x="29" y="730"/>
                      </a:lnTo>
                      <a:lnTo>
                        <a:pt x="21" y="730"/>
                      </a:lnTo>
                      <a:lnTo>
                        <a:pt x="21" y="723"/>
                      </a:lnTo>
                      <a:lnTo>
                        <a:pt x="21" y="716"/>
                      </a:lnTo>
                      <a:lnTo>
                        <a:pt x="21" y="709"/>
                      </a:lnTo>
                      <a:lnTo>
                        <a:pt x="21" y="702"/>
                      </a:lnTo>
                      <a:lnTo>
                        <a:pt x="0" y="659"/>
                      </a:lnTo>
                      <a:lnTo>
                        <a:pt x="21" y="645"/>
                      </a:lnTo>
                      <a:lnTo>
                        <a:pt x="36" y="652"/>
                      </a:lnTo>
                      <a:lnTo>
                        <a:pt x="43" y="659"/>
                      </a:lnTo>
                      <a:lnTo>
                        <a:pt x="50" y="659"/>
                      </a:lnTo>
                      <a:lnTo>
                        <a:pt x="57" y="652"/>
                      </a:lnTo>
                      <a:lnTo>
                        <a:pt x="64" y="652"/>
                      </a:lnTo>
                      <a:lnTo>
                        <a:pt x="64" y="659"/>
                      </a:lnTo>
                      <a:lnTo>
                        <a:pt x="64" y="666"/>
                      </a:lnTo>
                      <a:lnTo>
                        <a:pt x="78" y="666"/>
                      </a:lnTo>
                      <a:lnTo>
                        <a:pt x="85" y="673"/>
                      </a:lnTo>
                      <a:lnTo>
                        <a:pt x="92" y="680"/>
                      </a:lnTo>
                      <a:lnTo>
                        <a:pt x="92" y="673"/>
                      </a:lnTo>
                      <a:lnTo>
                        <a:pt x="92" y="666"/>
                      </a:lnTo>
                      <a:lnTo>
                        <a:pt x="114" y="680"/>
                      </a:lnTo>
                      <a:lnTo>
                        <a:pt x="114" y="673"/>
                      </a:lnTo>
                      <a:lnTo>
                        <a:pt x="114" y="666"/>
                      </a:lnTo>
                      <a:lnTo>
                        <a:pt x="128" y="673"/>
                      </a:lnTo>
                      <a:lnTo>
                        <a:pt x="156" y="673"/>
                      </a:lnTo>
                      <a:lnTo>
                        <a:pt x="163" y="680"/>
                      </a:lnTo>
                      <a:lnTo>
                        <a:pt x="163" y="673"/>
                      </a:lnTo>
                      <a:lnTo>
                        <a:pt x="177" y="687"/>
                      </a:lnTo>
                      <a:lnTo>
                        <a:pt x="191" y="680"/>
                      </a:lnTo>
                      <a:lnTo>
                        <a:pt x="191" y="687"/>
                      </a:lnTo>
                      <a:lnTo>
                        <a:pt x="199" y="680"/>
                      </a:lnTo>
                      <a:lnTo>
                        <a:pt x="206" y="666"/>
                      </a:lnTo>
                      <a:lnTo>
                        <a:pt x="213" y="666"/>
                      </a:lnTo>
                      <a:lnTo>
                        <a:pt x="220" y="666"/>
                      </a:lnTo>
                      <a:lnTo>
                        <a:pt x="220" y="659"/>
                      </a:lnTo>
                      <a:lnTo>
                        <a:pt x="220" y="652"/>
                      </a:lnTo>
                      <a:lnTo>
                        <a:pt x="227" y="652"/>
                      </a:lnTo>
                      <a:lnTo>
                        <a:pt x="227" y="645"/>
                      </a:lnTo>
                      <a:lnTo>
                        <a:pt x="234" y="652"/>
                      </a:lnTo>
                      <a:lnTo>
                        <a:pt x="241" y="645"/>
                      </a:lnTo>
                      <a:lnTo>
                        <a:pt x="248" y="645"/>
                      </a:lnTo>
                      <a:lnTo>
                        <a:pt x="248" y="652"/>
                      </a:lnTo>
                      <a:lnTo>
                        <a:pt x="255" y="652"/>
                      </a:lnTo>
                      <a:lnTo>
                        <a:pt x="255" y="659"/>
                      </a:lnTo>
                      <a:lnTo>
                        <a:pt x="269" y="652"/>
                      </a:lnTo>
                      <a:lnTo>
                        <a:pt x="277" y="631"/>
                      </a:lnTo>
                      <a:lnTo>
                        <a:pt x="277" y="624"/>
                      </a:lnTo>
                      <a:lnTo>
                        <a:pt x="284" y="602"/>
                      </a:lnTo>
                      <a:lnTo>
                        <a:pt x="291" y="595"/>
                      </a:lnTo>
                      <a:lnTo>
                        <a:pt x="298" y="581"/>
                      </a:lnTo>
                      <a:lnTo>
                        <a:pt x="305" y="581"/>
                      </a:lnTo>
                      <a:lnTo>
                        <a:pt x="305" y="574"/>
                      </a:lnTo>
                      <a:lnTo>
                        <a:pt x="305" y="567"/>
                      </a:lnTo>
                      <a:lnTo>
                        <a:pt x="312" y="567"/>
                      </a:lnTo>
                      <a:lnTo>
                        <a:pt x="312" y="560"/>
                      </a:lnTo>
                      <a:lnTo>
                        <a:pt x="312" y="553"/>
                      </a:lnTo>
                      <a:lnTo>
                        <a:pt x="312" y="546"/>
                      </a:lnTo>
                      <a:lnTo>
                        <a:pt x="326" y="553"/>
                      </a:lnTo>
                      <a:lnTo>
                        <a:pt x="333" y="546"/>
                      </a:lnTo>
                      <a:lnTo>
                        <a:pt x="340" y="531"/>
                      </a:lnTo>
                      <a:lnTo>
                        <a:pt x="362" y="524"/>
                      </a:lnTo>
                      <a:lnTo>
                        <a:pt x="376" y="503"/>
                      </a:lnTo>
                      <a:lnTo>
                        <a:pt x="383" y="496"/>
                      </a:lnTo>
                      <a:lnTo>
                        <a:pt x="390" y="489"/>
                      </a:lnTo>
                      <a:lnTo>
                        <a:pt x="397" y="489"/>
                      </a:lnTo>
                      <a:lnTo>
                        <a:pt x="397" y="482"/>
                      </a:lnTo>
                      <a:lnTo>
                        <a:pt x="404" y="482"/>
                      </a:lnTo>
                      <a:lnTo>
                        <a:pt x="418" y="475"/>
                      </a:lnTo>
                      <a:lnTo>
                        <a:pt x="425" y="468"/>
                      </a:lnTo>
                      <a:lnTo>
                        <a:pt x="432" y="461"/>
                      </a:lnTo>
                      <a:lnTo>
                        <a:pt x="440" y="446"/>
                      </a:lnTo>
                      <a:lnTo>
                        <a:pt x="440" y="439"/>
                      </a:lnTo>
                      <a:lnTo>
                        <a:pt x="454" y="425"/>
                      </a:lnTo>
                      <a:lnTo>
                        <a:pt x="454" y="404"/>
                      </a:lnTo>
                      <a:lnTo>
                        <a:pt x="461" y="397"/>
                      </a:lnTo>
                      <a:lnTo>
                        <a:pt x="468" y="383"/>
                      </a:lnTo>
                      <a:lnTo>
                        <a:pt x="475" y="383"/>
                      </a:lnTo>
                      <a:lnTo>
                        <a:pt x="475" y="376"/>
                      </a:lnTo>
                      <a:lnTo>
                        <a:pt x="482" y="376"/>
                      </a:lnTo>
                      <a:lnTo>
                        <a:pt x="482" y="369"/>
                      </a:lnTo>
                      <a:lnTo>
                        <a:pt x="489" y="361"/>
                      </a:lnTo>
                      <a:lnTo>
                        <a:pt x="496" y="354"/>
                      </a:lnTo>
                      <a:lnTo>
                        <a:pt x="503" y="354"/>
                      </a:lnTo>
                      <a:lnTo>
                        <a:pt x="503" y="347"/>
                      </a:lnTo>
                      <a:lnTo>
                        <a:pt x="510" y="347"/>
                      </a:lnTo>
                      <a:lnTo>
                        <a:pt x="510" y="340"/>
                      </a:lnTo>
                      <a:lnTo>
                        <a:pt x="510" y="333"/>
                      </a:lnTo>
                      <a:lnTo>
                        <a:pt x="510" y="326"/>
                      </a:lnTo>
                      <a:lnTo>
                        <a:pt x="517" y="312"/>
                      </a:lnTo>
                      <a:lnTo>
                        <a:pt x="525" y="305"/>
                      </a:lnTo>
                      <a:lnTo>
                        <a:pt x="532" y="298"/>
                      </a:lnTo>
                      <a:lnTo>
                        <a:pt x="532" y="291"/>
                      </a:lnTo>
                      <a:lnTo>
                        <a:pt x="525" y="291"/>
                      </a:lnTo>
                      <a:lnTo>
                        <a:pt x="525" y="283"/>
                      </a:lnTo>
                      <a:lnTo>
                        <a:pt x="525" y="276"/>
                      </a:lnTo>
                      <a:lnTo>
                        <a:pt x="517" y="269"/>
                      </a:lnTo>
                      <a:lnTo>
                        <a:pt x="525" y="262"/>
                      </a:lnTo>
                      <a:lnTo>
                        <a:pt x="517" y="255"/>
                      </a:lnTo>
                      <a:lnTo>
                        <a:pt x="510" y="241"/>
                      </a:lnTo>
                      <a:lnTo>
                        <a:pt x="510" y="234"/>
                      </a:lnTo>
                      <a:lnTo>
                        <a:pt x="517" y="227"/>
                      </a:lnTo>
                      <a:lnTo>
                        <a:pt x="510" y="227"/>
                      </a:lnTo>
                      <a:lnTo>
                        <a:pt x="517" y="220"/>
                      </a:lnTo>
                      <a:lnTo>
                        <a:pt x="510" y="213"/>
                      </a:lnTo>
                      <a:lnTo>
                        <a:pt x="517" y="213"/>
                      </a:lnTo>
                      <a:lnTo>
                        <a:pt x="517" y="206"/>
                      </a:lnTo>
                      <a:lnTo>
                        <a:pt x="525" y="213"/>
                      </a:lnTo>
                      <a:lnTo>
                        <a:pt x="532" y="206"/>
                      </a:lnTo>
                      <a:lnTo>
                        <a:pt x="539" y="206"/>
                      </a:lnTo>
                      <a:lnTo>
                        <a:pt x="546" y="213"/>
                      </a:lnTo>
                      <a:lnTo>
                        <a:pt x="553" y="213"/>
                      </a:lnTo>
                      <a:lnTo>
                        <a:pt x="560" y="213"/>
                      </a:lnTo>
                      <a:lnTo>
                        <a:pt x="567" y="220"/>
                      </a:lnTo>
                      <a:lnTo>
                        <a:pt x="574" y="220"/>
                      </a:lnTo>
                      <a:lnTo>
                        <a:pt x="581" y="213"/>
                      </a:lnTo>
                      <a:lnTo>
                        <a:pt x="581" y="206"/>
                      </a:lnTo>
                      <a:lnTo>
                        <a:pt x="581" y="198"/>
                      </a:lnTo>
                      <a:lnTo>
                        <a:pt x="588" y="191"/>
                      </a:lnTo>
                      <a:lnTo>
                        <a:pt x="603" y="191"/>
                      </a:lnTo>
                      <a:lnTo>
                        <a:pt x="610" y="191"/>
                      </a:lnTo>
                      <a:lnTo>
                        <a:pt x="610" y="184"/>
                      </a:lnTo>
                      <a:lnTo>
                        <a:pt x="617" y="184"/>
                      </a:lnTo>
                      <a:lnTo>
                        <a:pt x="624" y="177"/>
                      </a:lnTo>
                      <a:lnTo>
                        <a:pt x="631" y="177"/>
                      </a:lnTo>
                      <a:lnTo>
                        <a:pt x="638" y="170"/>
                      </a:lnTo>
                      <a:lnTo>
                        <a:pt x="631" y="163"/>
                      </a:lnTo>
                      <a:lnTo>
                        <a:pt x="638" y="163"/>
                      </a:lnTo>
                      <a:lnTo>
                        <a:pt x="638" y="156"/>
                      </a:lnTo>
                      <a:lnTo>
                        <a:pt x="638" y="149"/>
                      </a:lnTo>
                      <a:lnTo>
                        <a:pt x="645" y="149"/>
                      </a:lnTo>
                      <a:lnTo>
                        <a:pt x="652" y="149"/>
                      </a:lnTo>
                      <a:lnTo>
                        <a:pt x="659" y="149"/>
                      </a:lnTo>
                      <a:lnTo>
                        <a:pt x="666" y="149"/>
                      </a:lnTo>
                      <a:lnTo>
                        <a:pt x="673" y="149"/>
                      </a:lnTo>
                      <a:lnTo>
                        <a:pt x="673" y="142"/>
                      </a:lnTo>
                      <a:lnTo>
                        <a:pt x="680" y="135"/>
                      </a:lnTo>
                      <a:lnTo>
                        <a:pt x="673" y="135"/>
                      </a:lnTo>
                      <a:lnTo>
                        <a:pt x="680" y="135"/>
                      </a:lnTo>
                      <a:lnTo>
                        <a:pt x="680" y="128"/>
                      </a:lnTo>
                      <a:lnTo>
                        <a:pt x="688" y="128"/>
                      </a:lnTo>
                      <a:lnTo>
                        <a:pt x="695" y="121"/>
                      </a:lnTo>
                      <a:lnTo>
                        <a:pt x="702" y="121"/>
                      </a:lnTo>
                      <a:lnTo>
                        <a:pt x="716" y="121"/>
                      </a:lnTo>
                      <a:lnTo>
                        <a:pt x="716" y="106"/>
                      </a:lnTo>
                      <a:lnTo>
                        <a:pt x="716" y="99"/>
                      </a:lnTo>
                      <a:lnTo>
                        <a:pt x="723" y="99"/>
                      </a:lnTo>
                      <a:lnTo>
                        <a:pt x="723" y="92"/>
                      </a:lnTo>
                      <a:lnTo>
                        <a:pt x="730" y="85"/>
                      </a:lnTo>
                      <a:lnTo>
                        <a:pt x="737" y="71"/>
                      </a:lnTo>
                      <a:lnTo>
                        <a:pt x="737" y="57"/>
                      </a:lnTo>
                      <a:lnTo>
                        <a:pt x="744" y="57"/>
                      </a:lnTo>
                      <a:lnTo>
                        <a:pt x="751" y="57"/>
                      </a:lnTo>
                      <a:lnTo>
                        <a:pt x="758" y="57"/>
                      </a:lnTo>
                      <a:lnTo>
                        <a:pt x="766" y="50"/>
                      </a:lnTo>
                      <a:lnTo>
                        <a:pt x="780" y="43"/>
                      </a:lnTo>
                      <a:lnTo>
                        <a:pt x="787" y="28"/>
                      </a:lnTo>
                      <a:lnTo>
                        <a:pt x="794" y="21"/>
                      </a:lnTo>
                      <a:lnTo>
                        <a:pt x="801" y="21"/>
                      </a:lnTo>
                      <a:lnTo>
                        <a:pt x="801" y="14"/>
                      </a:lnTo>
                      <a:lnTo>
                        <a:pt x="815" y="14"/>
                      </a:lnTo>
                      <a:lnTo>
                        <a:pt x="822" y="14"/>
                      </a:lnTo>
                      <a:lnTo>
                        <a:pt x="829" y="14"/>
                      </a:lnTo>
                      <a:lnTo>
                        <a:pt x="836" y="7"/>
                      </a:lnTo>
                      <a:lnTo>
                        <a:pt x="851" y="7"/>
                      </a:lnTo>
                      <a:lnTo>
                        <a:pt x="858" y="0"/>
                      </a:lnTo>
                      <a:lnTo>
                        <a:pt x="872" y="0"/>
                      </a:lnTo>
                      <a:lnTo>
                        <a:pt x="886" y="0"/>
                      </a:lnTo>
                      <a:lnTo>
                        <a:pt x="886" y="7"/>
                      </a:lnTo>
                      <a:lnTo>
                        <a:pt x="900" y="7"/>
                      </a:lnTo>
                      <a:lnTo>
                        <a:pt x="914" y="7"/>
                      </a:lnTo>
                      <a:lnTo>
                        <a:pt x="921" y="21"/>
                      </a:lnTo>
                      <a:lnTo>
                        <a:pt x="921" y="28"/>
                      </a:lnTo>
                      <a:lnTo>
                        <a:pt x="914" y="28"/>
                      </a:lnTo>
                      <a:lnTo>
                        <a:pt x="914" y="35"/>
                      </a:lnTo>
                      <a:lnTo>
                        <a:pt x="921" y="43"/>
                      </a:lnTo>
                      <a:lnTo>
                        <a:pt x="928" y="50"/>
                      </a:lnTo>
                      <a:lnTo>
                        <a:pt x="928" y="57"/>
                      </a:lnTo>
                      <a:lnTo>
                        <a:pt x="936" y="57"/>
                      </a:lnTo>
                      <a:lnTo>
                        <a:pt x="928" y="71"/>
                      </a:lnTo>
                      <a:lnTo>
                        <a:pt x="936" y="71"/>
                      </a:lnTo>
                      <a:lnTo>
                        <a:pt x="936" y="78"/>
                      </a:lnTo>
                      <a:lnTo>
                        <a:pt x="928" y="85"/>
                      </a:lnTo>
                      <a:lnTo>
                        <a:pt x="914" y="92"/>
                      </a:lnTo>
                      <a:lnTo>
                        <a:pt x="914" y="85"/>
                      </a:lnTo>
                      <a:lnTo>
                        <a:pt x="907" y="92"/>
                      </a:lnTo>
                      <a:lnTo>
                        <a:pt x="914" y="99"/>
                      </a:lnTo>
                      <a:lnTo>
                        <a:pt x="900" y="106"/>
                      </a:lnTo>
                      <a:lnTo>
                        <a:pt x="893" y="121"/>
                      </a:lnTo>
                      <a:lnTo>
                        <a:pt x="886" y="128"/>
                      </a:lnTo>
                      <a:lnTo>
                        <a:pt x="893" y="135"/>
                      </a:lnTo>
                      <a:lnTo>
                        <a:pt x="900" y="135"/>
                      </a:lnTo>
                      <a:lnTo>
                        <a:pt x="914" y="142"/>
                      </a:lnTo>
                      <a:lnTo>
                        <a:pt x="914" y="149"/>
                      </a:lnTo>
                      <a:lnTo>
                        <a:pt x="921" y="149"/>
                      </a:lnTo>
                      <a:lnTo>
                        <a:pt x="928" y="142"/>
                      </a:lnTo>
                      <a:lnTo>
                        <a:pt x="936" y="156"/>
                      </a:lnTo>
                      <a:lnTo>
                        <a:pt x="943" y="163"/>
                      </a:lnTo>
                      <a:lnTo>
                        <a:pt x="950" y="170"/>
                      </a:lnTo>
                      <a:lnTo>
                        <a:pt x="957" y="170"/>
                      </a:lnTo>
                      <a:lnTo>
                        <a:pt x="957" y="177"/>
                      </a:lnTo>
                      <a:lnTo>
                        <a:pt x="957" y="191"/>
                      </a:lnTo>
                      <a:lnTo>
                        <a:pt x="950" y="191"/>
                      </a:lnTo>
                      <a:lnTo>
                        <a:pt x="943" y="198"/>
                      </a:lnTo>
                      <a:lnTo>
                        <a:pt x="936" y="206"/>
                      </a:lnTo>
                      <a:lnTo>
                        <a:pt x="928" y="206"/>
                      </a:lnTo>
                      <a:lnTo>
                        <a:pt x="914" y="213"/>
                      </a:lnTo>
                      <a:lnTo>
                        <a:pt x="907" y="220"/>
                      </a:lnTo>
                      <a:lnTo>
                        <a:pt x="893" y="220"/>
                      </a:lnTo>
                      <a:lnTo>
                        <a:pt x="893" y="227"/>
                      </a:lnTo>
                      <a:lnTo>
                        <a:pt x="879" y="227"/>
                      </a:lnTo>
                      <a:lnTo>
                        <a:pt x="872" y="227"/>
                      </a:lnTo>
                      <a:lnTo>
                        <a:pt x="865" y="234"/>
                      </a:lnTo>
                      <a:lnTo>
                        <a:pt x="858" y="234"/>
                      </a:lnTo>
                      <a:lnTo>
                        <a:pt x="858" y="241"/>
                      </a:lnTo>
                      <a:lnTo>
                        <a:pt x="851" y="248"/>
                      </a:lnTo>
                      <a:lnTo>
                        <a:pt x="843" y="255"/>
                      </a:lnTo>
                      <a:lnTo>
                        <a:pt x="836" y="262"/>
                      </a:lnTo>
                      <a:lnTo>
                        <a:pt x="836" y="269"/>
                      </a:lnTo>
                      <a:lnTo>
                        <a:pt x="829" y="269"/>
                      </a:lnTo>
                      <a:lnTo>
                        <a:pt x="822" y="269"/>
                      </a:lnTo>
                      <a:lnTo>
                        <a:pt x="815" y="276"/>
                      </a:lnTo>
                      <a:lnTo>
                        <a:pt x="808" y="276"/>
                      </a:lnTo>
                      <a:lnTo>
                        <a:pt x="808" y="283"/>
                      </a:lnTo>
                      <a:lnTo>
                        <a:pt x="808" y="305"/>
                      </a:lnTo>
                      <a:lnTo>
                        <a:pt x="801" y="312"/>
                      </a:lnTo>
                      <a:lnTo>
                        <a:pt x="801" y="319"/>
                      </a:lnTo>
                      <a:lnTo>
                        <a:pt x="801" y="326"/>
                      </a:lnTo>
                      <a:lnTo>
                        <a:pt x="808" y="333"/>
                      </a:lnTo>
                      <a:lnTo>
                        <a:pt x="808" y="340"/>
                      </a:lnTo>
                      <a:lnTo>
                        <a:pt x="801" y="347"/>
                      </a:lnTo>
                      <a:lnTo>
                        <a:pt x="794" y="347"/>
                      </a:lnTo>
                      <a:lnTo>
                        <a:pt x="794" y="354"/>
                      </a:lnTo>
                      <a:lnTo>
                        <a:pt x="787" y="369"/>
                      </a:lnTo>
                      <a:lnTo>
                        <a:pt x="780" y="369"/>
                      </a:lnTo>
                      <a:lnTo>
                        <a:pt x="780" y="376"/>
                      </a:lnTo>
                      <a:lnTo>
                        <a:pt x="766" y="376"/>
                      </a:lnTo>
                      <a:lnTo>
                        <a:pt x="780" y="383"/>
                      </a:lnTo>
                      <a:lnTo>
                        <a:pt x="780" y="390"/>
                      </a:lnTo>
                      <a:lnTo>
                        <a:pt x="780" y="404"/>
                      </a:lnTo>
                      <a:lnTo>
                        <a:pt x="780" y="411"/>
                      </a:lnTo>
                      <a:lnTo>
                        <a:pt x="780" y="425"/>
                      </a:lnTo>
                      <a:lnTo>
                        <a:pt x="780" y="439"/>
                      </a:lnTo>
                      <a:lnTo>
                        <a:pt x="766" y="468"/>
                      </a:lnTo>
                      <a:lnTo>
                        <a:pt x="758" y="482"/>
                      </a:lnTo>
                      <a:lnTo>
                        <a:pt x="773" y="503"/>
                      </a:lnTo>
                      <a:lnTo>
                        <a:pt x="773" y="510"/>
                      </a:lnTo>
                      <a:lnTo>
                        <a:pt x="773" y="517"/>
                      </a:lnTo>
                      <a:lnTo>
                        <a:pt x="751" y="517"/>
                      </a:lnTo>
                      <a:lnTo>
                        <a:pt x="751" y="531"/>
                      </a:lnTo>
                      <a:lnTo>
                        <a:pt x="751" y="546"/>
                      </a:lnTo>
                      <a:lnTo>
                        <a:pt x="744" y="553"/>
                      </a:lnTo>
                      <a:lnTo>
                        <a:pt x="737" y="560"/>
                      </a:lnTo>
                      <a:lnTo>
                        <a:pt x="730" y="567"/>
                      </a:lnTo>
                      <a:lnTo>
                        <a:pt x="730" y="574"/>
                      </a:lnTo>
                      <a:lnTo>
                        <a:pt x="723" y="581"/>
                      </a:lnTo>
                      <a:lnTo>
                        <a:pt x="716" y="581"/>
                      </a:lnTo>
                      <a:lnTo>
                        <a:pt x="716" y="588"/>
                      </a:lnTo>
                      <a:lnTo>
                        <a:pt x="709" y="595"/>
                      </a:lnTo>
                      <a:lnTo>
                        <a:pt x="709" y="602"/>
                      </a:lnTo>
                      <a:lnTo>
                        <a:pt x="709" y="609"/>
                      </a:lnTo>
                      <a:lnTo>
                        <a:pt x="709" y="617"/>
                      </a:lnTo>
                      <a:lnTo>
                        <a:pt x="709" y="631"/>
                      </a:lnTo>
                      <a:lnTo>
                        <a:pt x="716" y="645"/>
                      </a:lnTo>
                      <a:lnTo>
                        <a:pt x="723" y="659"/>
                      </a:lnTo>
                      <a:lnTo>
                        <a:pt x="716" y="659"/>
                      </a:lnTo>
                      <a:lnTo>
                        <a:pt x="716" y="666"/>
                      </a:lnTo>
                      <a:lnTo>
                        <a:pt x="723" y="673"/>
                      </a:lnTo>
                      <a:lnTo>
                        <a:pt x="730" y="694"/>
                      </a:lnTo>
                      <a:lnTo>
                        <a:pt x="744" y="702"/>
                      </a:lnTo>
                      <a:lnTo>
                        <a:pt x="751" y="702"/>
                      </a:lnTo>
                      <a:lnTo>
                        <a:pt x="758" y="709"/>
                      </a:lnTo>
                      <a:lnTo>
                        <a:pt x="751" y="716"/>
                      </a:lnTo>
                      <a:lnTo>
                        <a:pt x="758" y="723"/>
                      </a:lnTo>
                      <a:lnTo>
                        <a:pt x="758" y="730"/>
                      </a:lnTo>
                      <a:lnTo>
                        <a:pt x="758" y="737"/>
                      </a:lnTo>
                      <a:lnTo>
                        <a:pt x="758" y="744"/>
                      </a:lnTo>
                      <a:lnTo>
                        <a:pt x="751" y="737"/>
                      </a:lnTo>
                      <a:lnTo>
                        <a:pt x="751" y="730"/>
                      </a:lnTo>
                      <a:lnTo>
                        <a:pt x="744" y="723"/>
                      </a:lnTo>
                      <a:lnTo>
                        <a:pt x="737" y="730"/>
                      </a:lnTo>
                      <a:lnTo>
                        <a:pt x="730" y="730"/>
                      </a:lnTo>
                      <a:lnTo>
                        <a:pt x="730" y="723"/>
                      </a:lnTo>
                      <a:lnTo>
                        <a:pt x="723" y="716"/>
                      </a:lnTo>
                      <a:lnTo>
                        <a:pt x="716" y="716"/>
                      </a:lnTo>
                      <a:lnTo>
                        <a:pt x="702" y="716"/>
                      </a:lnTo>
                      <a:lnTo>
                        <a:pt x="702" y="723"/>
                      </a:lnTo>
                      <a:lnTo>
                        <a:pt x="688" y="730"/>
                      </a:lnTo>
                      <a:lnTo>
                        <a:pt x="680" y="730"/>
                      </a:lnTo>
                      <a:lnTo>
                        <a:pt x="673" y="730"/>
                      </a:lnTo>
                      <a:lnTo>
                        <a:pt x="673" y="744"/>
                      </a:lnTo>
                      <a:lnTo>
                        <a:pt x="666" y="744"/>
                      </a:lnTo>
                      <a:lnTo>
                        <a:pt x="659" y="751"/>
                      </a:lnTo>
                      <a:lnTo>
                        <a:pt x="659" y="744"/>
                      </a:lnTo>
                      <a:lnTo>
                        <a:pt x="645" y="730"/>
                      </a:lnTo>
                      <a:lnTo>
                        <a:pt x="645" y="723"/>
                      </a:lnTo>
                      <a:lnTo>
                        <a:pt x="638" y="716"/>
                      </a:lnTo>
                      <a:lnTo>
                        <a:pt x="631" y="716"/>
                      </a:lnTo>
                      <a:lnTo>
                        <a:pt x="624" y="702"/>
                      </a:lnTo>
                      <a:lnTo>
                        <a:pt x="610" y="702"/>
                      </a:lnTo>
                      <a:lnTo>
                        <a:pt x="603" y="694"/>
                      </a:lnTo>
                      <a:lnTo>
                        <a:pt x="595" y="694"/>
                      </a:lnTo>
                      <a:lnTo>
                        <a:pt x="581" y="694"/>
                      </a:lnTo>
                      <a:lnTo>
                        <a:pt x="567" y="709"/>
                      </a:lnTo>
                      <a:lnTo>
                        <a:pt x="567" y="716"/>
                      </a:lnTo>
                      <a:lnTo>
                        <a:pt x="553" y="716"/>
                      </a:lnTo>
                      <a:lnTo>
                        <a:pt x="553" y="723"/>
                      </a:lnTo>
                      <a:lnTo>
                        <a:pt x="546" y="723"/>
                      </a:lnTo>
                      <a:lnTo>
                        <a:pt x="539" y="723"/>
                      </a:lnTo>
                      <a:lnTo>
                        <a:pt x="532" y="723"/>
                      </a:lnTo>
                      <a:lnTo>
                        <a:pt x="532" y="694"/>
                      </a:lnTo>
                      <a:lnTo>
                        <a:pt x="525" y="694"/>
                      </a:lnTo>
                      <a:lnTo>
                        <a:pt x="525" y="702"/>
                      </a:lnTo>
                      <a:lnTo>
                        <a:pt x="517" y="702"/>
                      </a:lnTo>
                      <a:lnTo>
                        <a:pt x="517" y="687"/>
                      </a:lnTo>
                      <a:lnTo>
                        <a:pt x="489" y="702"/>
                      </a:lnTo>
                      <a:lnTo>
                        <a:pt x="482" y="702"/>
                      </a:lnTo>
                      <a:lnTo>
                        <a:pt x="468" y="709"/>
                      </a:lnTo>
                      <a:lnTo>
                        <a:pt x="440" y="730"/>
                      </a:lnTo>
                      <a:lnTo>
                        <a:pt x="432" y="737"/>
                      </a:lnTo>
                      <a:lnTo>
                        <a:pt x="432" y="744"/>
                      </a:lnTo>
                      <a:lnTo>
                        <a:pt x="418" y="758"/>
                      </a:lnTo>
                      <a:lnTo>
                        <a:pt x="397" y="758"/>
                      </a:lnTo>
                      <a:lnTo>
                        <a:pt x="390" y="751"/>
                      </a:lnTo>
                      <a:lnTo>
                        <a:pt x="383" y="751"/>
                      </a:lnTo>
                      <a:lnTo>
                        <a:pt x="376" y="751"/>
                      </a:lnTo>
                      <a:lnTo>
                        <a:pt x="369" y="758"/>
                      </a:lnTo>
                      <a:lnTo>
                        <a:pt x="362" y="751"/>
                      </a:lnTo>
                      <a:lnTo>
                        <a:pt x="354" y="751"/>
                      </a:lnTo>
                      <a:lnTo>
                        <a:pt x="340" y="751"/>
                      </a:lnTo>
                      <a:lnTo>
                        <a:pt x="333" y="744"/>
                      </a:lnTo>
                      <a:lnTo>
                        <a:pt x="326" y="751"/>
                      </a:lnTo>
                      <a:lnTo>
                        <a:pt x="326" y="758"/>
                      </a:lnTo>
                      <a:lnTo>
                        <a:pt x="319" y="765"/>
                      </a:lnTo>
                      <a:lnTo>
                        <a:pt x="319" y="772"/>
                      </a:lnTo>
                      <a:lnTo>
                        <a:pt x="319" y="787"/>
                      </a:lnTo>
                      <a:lnTo>
                        <a:pt x="312" y="808"/>
                      </a:lnTo>
                      <a:lnTo>
                        <a:pt x="305" y="829"/>
                      </a:lnTo>
                      <a:lnTo>
                        <a:pt x="305" y="879"/>
                      </a:lnTo>
                      <a:lnTo>
                        <a:pt x="305" y="900"/>
                      </a:lnTo>
                      <a:lnTo>
                        <a:pt x="298" y="921"/>
                      </a:lnTo>
                      <a:lnTo>
                        <a:pt x="291" y="928"/>
                      </a:lnTo>
                      <a:lnTo>
                        <a:pt x="291" y="935"/>
                      </a:lnTo>
                      <a:lnTo>
                        <a:pt x="284" y="950"/>
                      </a:lnTo>
                      <a:lnTo>
                        <a:pt x="284" y="992"/>
                      </a:lnTo>
                      <a:lnTo>
                        <a:pt x="284" y="1006"/>
                      </a:lnTo>
                      <a:lnTo>
                        <a:pt x="291" y="1013"/>
                      </a:lnTo>
                      <a:lnTo>
                        <a:pt x="298" y="1028"/>
                      </a:lnTo>
                      <a:lnTo>
                        <a:pt x="298" y="1035"/>
                      </a:lnTo>
                      <a:lnTo>
                        <a:pt x="298" y="1056"/>
                      </a:lnTo>
                      <a:lnTo>
                        <a:pt x="291" y="1077"/>
                      </a:lnTo>
                      <a:lnTo>
                        <a:pt x="284" y="1084"/>
                      </a:lnTo>
                      <a:lnTo>
                        <a:pt x="284" y="1091"/>
                      </a:lnTo>
                      <a:lnTo>
                        <a:pt x="277" y="1105"/>
                      </a:lnTo>
                      <a:lnTo>
                        <a:pt x="269" y="1105"/>
                      </a:lnTo>
                      <a:lnTo>
                        <a:pt x="269" y="1134"/>
                      </a:lnTo>
                      <a:lnTo>
                        <a:pt x="269" y="1169"/>
                      </a:lnTo>
                      <a:lnTo>
                        <a:pt x="262" y="1169"/>
                      </a:lnTo>
                      <a:lnTo>
                        <a:pt x="248" y="1169"/>
                      </a:lnTo>
                      <a:lnTo>
                        <a:pt x="241" y="1162"/>
                      </a:lnTo>
                      <a:lnTo>
                        <a:pt x="234" y="1155"/>
                      </a:lnTo>
                      <a:lnTo>
                        <a:pt x="220" y="1148"/>
                      </a:lnTo>
                      <a:lnTo>
                        <a:pt x="206" y="1134"/>
                      </a:lnTo>
                      <a:lnTo>
                        <a:pt x="199" y="1134"/>
                      </a:lnTo>
                      <a:lnTo>
                        <a:pt x="206" y="1134"/>
                      </a:lnTo>
                      <a:lnTo>
                        <a:pt x="213" y="1120"/>
                      </a:lnTo>
                      <a:lnTo>
                        <a:pt x="213" y="1113"/>
                      </a:lnTo>
                      <a:lnTo>
                        <a:pt x="227" y="1113"/>
                      </a:lnTo>
                      <a:lnTo>
                        <a:pt x="234" y="1098"/>
                      </a:lnTo>
                      <a:lnTo>
                        <a:pt x="241" y="1098"/>
                      </a:lnTo>
                      <a:lnTo>
                        <a:pt x="248" y="1084"/>
                      </a:lnTo>
                      <a:lnTo>
                        <a:pt x="241" y="1077"/>
                      </a:lnTo>
                      <a:lnTo>
                        <a:pt x="241" y="1063"/>
                      </a:lnTo>
                      <a:lnTo>
                        <a:pt x="234" y="1063"/>
                      </a:lnTo>
                      <a:lnTo>
                        <a:pt x="241" y="1063"/>
                      </a:lnTo>
                      <a:lnTo>
                        <a:pt x="234" y="1063"/>
                      </a:lnTo>
                      <a:lnTo>
                        <a:pt x="227" y="1056"/>
                      </a:lnTo>
                      <a:lnTo>
                        <a:pt x="234" y="1056"/>
                      </a:lnTo>
                      <a:lnTo>
                        <a:pt x="227" y="1049"/>
                      </a:lnTo>
                      <a:lnTo>
                        <a:pt x="220" y="1049"/>
                      </a:lnTo>
                      <a:lnTo>
                        <a:pt x="213" y="1042"/>
                      </a:lnTo>
                      <a:lnTo>
                        <a:pt x="206" y="1042"/>
                      </a:lnTo>
                      <a:lnTo>
                        <a:pt x="191" y="1042"/>
                      </a:lnTo>
                      <a:lnTo>
                        <a:pt x="184" y="1042"/>
                      </a:lnTo>
                      <a:lnTo>
                        <a:pt x="177" y="1042"/>
                      </a:lnTo>
                      <a:lnTo>
                        <a:pt x="177" y="1035"/>
                      </a:lnTo>
                      <a:lnTo>
                        <a:pt x="177" y="1042"/>
                      </a:lnTo>
                      <a:lnTo>
                        <a:pt x="170" y="1042"/>
                      </a:lnTo>
                      <a:lnTo>
                        <a:pt x="163" y="1042"/>
                      </a:lnTo>
                      <a:lnTo>
                        <a:pt x="163" y="1035"/>
                      </a:lnTo>
                      <a:lnTo>
                        <a:pt x="156" y="1035"/>
                      </a:lnTo>
                      <a:lnTo>
                        <a:pt x="163" y="1035"/>
                      </a:lnTo>
                      <a:lnTo>
                        <a:pt x="163" y="1028"/>
                      </a:lnTo>
                      <a:lnTo>
                        <a:pt x="177" y="1020"/>
                      </a:lnTo>
                      <a:lnTo>
                        <a:pt x="177" y="1013"/>
                      </a:lnTo>
                      <a:lnTo>
                        <a:pt x="170" y="1013"/>
                      </a:lnTo>
                      <a:lnTo>
                        <a:pt x="170" y="1006"/>
                      </a:lnTo>
                      <a:lnTo>
                        <a:pt x="177" y="1006"/>
                      </a:lnTo>
                      <a:lnTo>
                        <a:pt x="184" y="1006"/>
                      </a:lnTo>
                      <a:lnTo>
                        <a:pt x="177" y="999"/>
                      </a:lnTo>
                      <a:lnTo>
                        <a:pt x="184" y="999"/>
                      </a:lnTo>
                      <a:lnTo>
                        <a:pt x="184" y="992"/>
                      </a:lnTo>
                      <a:lnTo>
                        <a:pt x="177" y="992"/>
                      </a:lnTo>
                      <a:lnTo>
                        <a:pt x="184" y="985"/>
                      </a:lnTo>
                      <a:lnTo>
                        <a:pt x="184" y="978"/>
                      </a:lnTo>
                      <a:lnTo>
                        <a:pt x="191" y="978"/>
                      </a:lnTo>
                      <a:lnTo>
                        <a:pt x="184" y="978"/>
                      </a:lnTo>
                      <a:lnTo>
                        <a:pt x="191" y="971"/>
                      </a:lnTo>
                      <a:lnTo>
                        <a:pt x="184" y="971"/>
                      </a:lnTo>
                      <a:lnTo>
                        <a:pt x="177" y="964"/>
                      </a:lnTo>
                      <a:lnTo>
                        <a:pt x="170" y="957"/>
                      </a:lnTo>
                      <a:lnTo>
                        <a:pt x="177" y="957"/>
                      </a:lnTo>
                      <a:lnTo>
                        <a:pt x="177" y="950"/>
                      </a:lnTo>
                      <a:lnTo>
                        <a:pt x="184" y="942"/>
                      </a:lnTo>
                      <a:lnTo>
                        <a:pt x="177" y="935"/>
                      </a:lnTo>
                      <a:lnTo>
                        <a:pt x="170" y="942"/>
                      </a:lnTo>
                      <a:lnTo>
                        <a:pt x="163" y="935"/>
                      </a:lnTo>
                      <a:lnTo>
                        <a:pt x="170" y="935"/>
                      </a:lnTo>
                      <a:lnTo>
                        <a:pt x="163" y="935"/>
                      </a:lnTo>
                      <a:lnTo>
                        <a:pt x="170" y="935"/>
                      </a:lnTo>
                      <a:lnTo>
                        <a:pt x="163" y="928"/>
                      </a:lnTo>
                      <a:lnTo>
                        <a:pt x="163" y="921"/>
                      </a:lnTo>
                      <a:lnTo>
                        <a:pt x="156" y="914"/>
                      </a:lnTo>
                      <a:lnTo>
                        <a:pt x="163" y="900"/>
                      </a:lnTo>
                      <a:lnTo>
                        <a:pt x="170" y="900"/>
                      </a:lnTo>
                      <a:lnTo>
                        <a:pt x="163" y="900"/>
                      </a:lnTo>
                      <a:lnTo>
                        <a:pt x="170" y="893"/>
                      </a:lnTo>
                      <a:lnTo>
                        <a:pt x="163" y="886"/>
                      </a:lnTo>
                      <a:lnTo>
                        <a:pt x="170" y="886"/>
                      </a:lnTo>
                      <a:lnTo>
                        <a:pt x="170" y="879"/>
                      </a:lnTo>
                      <a:lnTo>
                        <a:pt x="177" y="879"/>
                      </a:lnTo>
                      <a:lnTo>
                        <a:pt x="177" y="872"/>
                      </a:lnTo>
                      <a:lnTo>
                        <a:pt x="184" y="872"/>
                      </a:lnTo>
                      <a:lnTo>
                        <a:pt x="177" y="865"/>
                      </a:lnTo>
                      <a:lnTo>
                        <a:pt x="184" y="865"/>
                      </a:lnTo>
                      <a:lnTo>
                        <a:pt x="177" y="857"/>
                      </a:lnTo>
                      <a:lnTo>
                        <a:pt x="184" y="857"/>
                      </a:lnTo>
                      <a:lnTo>
                        <a:pt x="177" y="850"/>
                      </a:lnTo>
                      <a:lnTo>
                        <a:pt x="177" y="843"/>
                      </a:lnTo>
                      <a:lnTo>
                        <a:pt x="170" y="843"/>
                      </a:lnTo>
                      <a:lnTo>
                        <a:pt x="163" y="843"/>
                      </a:lnTo>
                      <a:lnTo>
                        <a:pt x="163" y="850"/>
                      </a:lnTo>
                      <a:lnTo>
                        <a:pt x="163" y="857"/>
                      </a:lnTo>
                      <a:lnTo>
                        <a:pt x="163" y="865"/>
                      </a:lnTo>
                      <a:lnTo>
                        <a:pt x="156" y="865"/>
                      </a:lnTo>
                      <a:lnTo>
                        <a:pt x="149" y="865"/>
                      </a:lnTo>
                      <a:lnTo>
                        <a:pt x="149" y="87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0" name="Freeform 21">
                  <a:extLst>
                    <a:ext uri="{FF2B5EF4-FFF2-40B4-BE49-F238E27FC236}">
                      <a16:creationId xmlns:a16="http://schemas.microsoft.com/office/drawing/2014/main" id="{7FBEBE81-FCA3-45CE-8A5C-385CE8B42B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57700" y="3246438"/>
                  <a:ext cx="1176338" cy="1797050"/>
                </a:xfrm>
                <a:custGeom>
                  <a:avLst/>
                  <a:gdLst>
                    <a:gd name="T0" fmla="*/ 2147483647 w 850"/>
                    <a:gd name="T1" fmla="*/ 2147483647 h 1502"/>
                    <a:gd name="T2" fmla="*/ 2147483647 w 850"/>
                    <a:gd name="T3" fmla="*/ 2147483647 h 1502"/>
                    <a:gd name="T4" fmla="*/ 2147483647 w 850"/>
                    <a:gd name="T5" fmla="*/ 2147483647 h 1502"/>
                    <a:gd name="T6" fmla="*/ 2147483647 w 850"/>
                    <a:gd name="T7" fmla="*/ 2147483647 h 1502"/>
                    <a:gd name="T8" fmla="*/ 2147483647 w 850"/>
                    <a:gd name="T9" fmla="*/ 2147483647 h 1502"/>
                    <a:gd name="T10" fmla="*/ 2147483647 w 850"/>
                    <a:gd name="T11" fmla="*/ 2147483647 h 1502"/>
                    <a:gd name="T12" fmla="*/ 2147483647 w 850"/>
                    <a:gd name="T13" fmla="*/ 2147483647 h 1502"/>
                    <a:gd name="T14" fmla="*/ 2147483647 w 850"/>
                    <a:gd name="T15" fmla="*/ 2147483647 h 1502"/>
                    <a:gd name="T16" fmla="*/ 2147483647 w 850"/>
                    <a:gd name="T17" fmla="*/ 2147483647 h 1502"/>
                    <a:gd name="T18" fmla="*/ 2147483647 w 850"/>
                    <a:gd name="T19" fmla="*/ 2147483647 h 1502"/>
                    <a:gd name="T20" fmla="*/ 2147483647 w 850"/>
                    <a:gd name="T21" fmla="*/ 2147483647 h 1502"/>
                    <a:gd name="T22" fmla="*/ 2147483647 w 850"/>
                    <a:gd name="T23" fmla="*/ 2147483647 h 1502"/>
                    <a:gd name="T24" fmla="*/ 2147483647 w 850"/>
                    <a:gd name="T25" fmla="*/ 2147483647 h 1502"/>
                    <a:gd name="T26" fmla="*/ 2147483647 w 850"/>
                    <a:gd name="T27" fmla="*/ 2147483647 h 1502"/>
                    <a:gd name="T28" fmla="*/ 2147483647 w 850"/>
                    <a:gd name="T29" fmla="*/ 2147483647 h 1502"/>
                    <a:gd name="T30" fmla="*/ 2147483647 w 850"/>
                    <a:gd name="T31" fmla="*/ 2147483647 h 1502"/>
                    <a:gd name="T32" fmla="*/ 2147483647 w 850"/>
                    <a:gd name="T33" fmla="*/ 2147483647 h 1502"/>
                    <a:gd name="T34" fmla="*/ 2147483647 w 850"/>
                    <a:gd name="T35" fmla="*/ 2147483647 h 1502"/>
                    <a:gd name="T36" fmla="*/ 2147483647 w 850"/>
                    <a:gd name="T37" fmla="*/ 2147483647 h 1502"/>
                    <a:gd name="T38" fmla="*/ 2147483647 w 850"/>
                    <a:gd name="T39" fmla="*/ 2147483647 h 1502"/>
                    <a:gd name="T40" fmla="*/ 2147483647 w 850"/>
                    <a:gd name="T41" fmla="*/ 2147483647 h 1502"/>
                    <a:gd name="T42" fmla="*/ 2147483647 w 850"/>
                    <a:gd name="T43" fmla="*/ 2147483647 h 1502"/>
                    <a:gd name="T44" fmla="*/ 2147483647 w 850"/>
                    <a:gd name="T45" fmla="*/ 2147483647 h 1502"/>
                    <a:gd name="T46" fmla="*/ 2147483647 w 850"/>
                    <a:gd name="T47" fmla="*/ 2147483647 h 1502"/>
                    <a:gd name="T48" fmla="*/ 2147483647 w 850"/>
                    <a:gd name="T49" fmla="*/ 2147483647 h 1502"/>
                    <a:gd name="T50" fmla="*/ 2147483647 w 850"/>
                    <a:gd name="T51" fmla="*/ 2147483647 h 1502"/>
                    <a:gd name="T52" fmla="*/ 2147483647 w 850"/>
                    <a:gd name="T53" fmla="*/ 2147483647 h 1502"/>
                    <a:gd name="T54" fmla="*/ 2147483647 w 850"/>
                    <a:gd name="T55" fmla="*/ 2147483647 h 1502"/>
                    <a:gd name="T56" fmla="*/ 2147483647 w 850"/>
                    <a:gd name="T57" fmla="*/ 2147483647 h 1502"/>
                    <a:gd name="T58" fmla="*/ 2147483647 w 850"/>
                    <a:gd name="T59" fmla="*/ 2147483647 h 1502"/>
                    <a:gd name="T60" fmla="*/ 2147483647 w 850"/>
                    <a:gd name="T61" fmla="*/ 2147483647 h 1502"/>
                    <a:gd name="T62" fmla="*/ 2147483647 w 850"/>
                    <a:gd name="T63" fmla="*/ 2147483647 h 1502"/>
                    <a:gd name="T64" fmla="*/ 2147483647 w 850"/>
                    <a:gd name="T65" fmla="*/ 2147483647 h 1502"/>
                    <a:gd name="T66" fmla="*/ 2147483647 w 850"/>
                    <a:gd name="T67" fmla="*/ 2147483647 h 1502"/>
                    <a:gd name="T68" fmla="*/ 2147483647 w 850"/>
                    <a:gd name="T69" fmla="*/ 2147483647 h 1502"/>
                    <a:gd name="T70" fmla="*/ 2147483647 w 850"/>
                    <a:gd name="T71" fmla="*/ 2147483647 h 1502"/>
                    <a:gd name="T72" fmla="*/ 2147483647 w 850"/>
                    <a:gd name="T73" fmla="*/ 2147483647 h 1502"/>
                    <a:gd name="T74" fmla="*/ 2147483647 w 850"/>
                    <a:gd name="T75" fmla="*/ 2147483647 h 1502"/>
                    <a:gd name="T76" fmla="*/ 2147483647 w 850"/>
                    <a:gd name="T77" fmla="*/ 2147483647 h 1502"/>
                    <a:gd name="T78" fmla="*/ 2147483647 w 850"/>
                    <a:gd name="T79" fmla="*/ 2147483647 h 1502"/>
                    <a:gd name="T80" fmla="*/ 2147483647 w 850"/>
                    <a:gd name="T81" fmla="*/ 2147483647 h 1502"/>
                    <a:gd name="T82" fmla="*/ 2147483647 w 850"/>
                    <a:gd name="T83" fmla="*/ 2147483647 h 1502"/>
                    <a:gd name="T84" fmla="*/ 2147483647 w 850"/>
                    <a:gd name="T85" fmla="*/ 2147483647 h 1502"/>
                    <a:gd name="T86" fmla="*/ 2147483647 w 850"/>
                    <a:gd name="T87" fmla="*/ 2147483647 h 1502"/>
                    <a:gd name="T88" fmla="*/ 2147483647 w 850"/>
                    <a:gd name="T89" fmla="*/ 2147483647 h 1502"/>
                    <a:gd name="T90" fmla="*/ 2147483647 w 850"/>
                    <a:gd name="T91" fmla="*/ 2147483647 h 1502"/>
                    <a:gd name="T92" fmla="*/ 2147483647 w 850"/>
                    <a:gd name="T93" fmla="*/ 2147483647 h 1502"/>
                    <a:gd name="T94" fmla="*/ 2147483647 w 850"/>
                    <a:gd name="T95" fmla="*/ 2147483647 h 1502"/>
                    <a:gd name="T96" fmla="*/ 2147483647 w 850"/>
                    <a:gd name="T97" fmla="*/ 2147483647 h 1502"/>
                    <a:gd name="T98" fmla="*/ 2147483647 w 850"/>
                    <a:gd name="T99" fmla="*/ 2147483647 h 1502"/>
                    <a:gd name="T100" fmla="*/ 2147483647 w 850"/>
                    <a:gd name="T101" fmla="*/ 2147483647 h 1502"/>
                    <a:gd name="T102" fmla="*/ 2147483647 w 850"/>
                    <a:gd name="T103" fmla="*/ 2147483647 h 1502"/>
                    <a:gd name="T104" fmla="*/ 2147483647 w 850"/>
                    <a:gd name="T105" fmla="*/ 2147483647 h 1502"/>
                    <a:gd name="T106" fmla="*/ 2147483647 w 850"/>
                    <a:gd name="T107" fmla="*/ 2147483647 h 1502"/>
                    <a:gd name="T108" fmla="*/ 2147483647 w 850"/>
                    <a:gd name="T109" fmla="*/ 2147483647 h 1502"/>
                    <a:gd name="T110" fmla="*/ 2147483647 w 850"/>
                    <a:gd name="T111" fmla="*/ 2147483647 h 1502"/>
                    <a:gd name="T112" fmla="*/ 2147483647 w 850"/>
                    <a:gd name="T113" fmla="*/ 2147483647 h 1502"/>
                    <a:gd name="T114" fmla="*/ 2147483647 w 850"/>
                    <a:gd name="T115" fmla="*/ 2147483647 h 1502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850"/>
                    <a:gd name="T175" fmla="*/ 0 h 1502"/>
                    <a:gd name="T176" fmla="*/ 850 w 850"/>
                    <a:gd name="T177" fmla="*/ 1502 h 1502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850" h="1502">
                      <a:moveTo>
                        <a:pt x="553" y="1106"/>
                      </a:moveTo>
                      <a:lnTo>
                        <a:pt x="539" y="1113"/>
                      </a:lnTo>
                      <a:lnTo>
                        <a:pt x="531" y="1106"/>
                      </a:lnTo>
                      <a:lnTo>
                        <a:pt x="531" y="1098"/>
                      </a:lnTo>
                      <a:lnTo>
                        <a:pt x="517" y="1098"/>
                      </a:lnTo>
                      <a:lnTo>
                        <a:pt x="510" y="1098"/>
                      </a:lnTo>
                      <a:lnTo>
                        <a:pt x="503" y="1091"/>
                      </a:lnTo>
                      <a:lnTo>
                        <a:pt x="496" y="1106"/>
                      </a:lnTo>
                      <a:lnTo>
                        <a:pt x="489" y="1106"/>
                      </a:lnTo>
                      <a:lnTo>
                        <a:pt x="482" y="1113"/>
                      </a:lnTo>
                      <a:lnTo>
                        <a:pt x="475" y="1120"/>
                      </a:lnTo>
                      <a:lnTo>
                        <a:pt x="468" y="1134"/>
                      </a:lnTo>
                      <a:lnTo>
                        <a:pt x="454" y="1162"/>
                      </a:lnTo>
                      <a:lnTo>
                        <a:pt x="454" y="1176"/>
                      </a:lnTo>
                      <a:lnTo>
                        <a:pt x="461" y="1184"/>
                      </a:lnTo>
                      <a:lnTo>
                        <a:pt x="475" y="1191"/>
                      </a:lnTo>
                      <a:lnTo>
                        <a:pt x="475" y="1198"/>
                      </a:lnTo>
                      <a:lnTo>
                        <a:pt x="468" y="1205"/>
                      </a:lnTo>
                      <a:lnTo>
                        <a:pt x="461" y="1212"/>
                      </a:lnTo>
                      <a:lnTo>
                        <a:pt x="454" y="1233"/>
                      </a:lnTo>
                      <a:lnTo>
                        <a:pt x="439" y="1240"/>
                      </a:lnTo>
                      <a:lnTo>
                        <a:pt x="439" y="1247"/>
                      </a:lnTo>
                      <a:lnTo>
                        <a:pt x="432" y="1261"/>
                      </a:lnTo>
                      <a:lnTo>
                        <a:pt x="425" y="1276"/>
                      </a:lnTo>
                      <a:lnTo>
                        <a:pt x="432" y="1290"/>
                      </a:lnTo>
                      <a:lnTo>
                        <a:pt x="432" y="1297"/>
                      </a:lnTo>
                      <a:lnTo>
                        <a:pt x="425" y="1304"/>
                      </a:lnTo>
                      <a:lnTo>
                        <a:pt x="418" y="1311"/>
                      </a:lnTo>
                      <a:lnTo>
                        <a:pt x="411" y="1318"/>
                      </a:lnTo>
                      <a:lnTo>
                        <a:pt x="411" y="1325"/>
                      </a:lnTo>
                      <a:lnTo>
                        <a:pt x="411" y="1332"/>
                      </a:lnTo>
                      <a:lnTo>
                        <a:pt x="404" y="1339"/>
                      </a:lnTo>
                      <a:lnTo>
                        <a:pt x="397" y="1339"/>
                      </a:lnTo>
                      <a:lnTo>
                        <a:pt x="397" y="1346"/>
                      </a:lnTo>
                      <a:lnTo>
                        <a:pt x="404" y="1354"/>
                      </a:lnTo>
                      <a:lnTo>
                        <a:pt x="397" y="1361"/>
                      </a:lnTo>
                      <a:lnTo>
                        <a:pt x="390" y="1361"/>
                      </a:lnTo>
                      <a:lnTo>
                        <a:pt x="390" y="1368"/>
                      </a:lnTo>
                      <a:lnTo>
                        <a:pt x="376" y="1403"/>
                      </a:lnTo>
                      <a:lnTo>
                        <a:pt x="361" y="1403"/>
                      </a:lnTo>
                      <a:lnTo>
                        <a:pt x="368" y="1410"/>
                      </a:lnTo>
                      <a:lnTo>
                        <a:pt x="361" y="1417"/>
                      </a:lnTo>
                      <a:lnTo>
                        <a:pt x="361" y="1424"/>
                      </a:lnTo>
                      <a:lnTo>
                        <a:pt x="368" y="1439"/>
                      </a:lnTo>
                      <a:lnTo>
                        <a:pt x="368" y="1446"/>
                      </a:lnTo>
                      <a:lnTo>
                        <a:pt x="361" y="1453"/>
                      </a:lnTo>
                      <a:lnTo>
                        <a:pt x="361" y="1481"/>
                      </a:lnTo>
                      <a:lnTo>
                        <a:pt x="361" y="1488"/>
                      </a:lnTo>
                      <a:lnTo>
                        <a:pt x="340" y="1488"/>
                      </a:lnTo>
                      <a:lnTo>
                        <a:pt x="333" y="1488"/>
                      </a:lnTo>
                      <a:lnTo>
                        <a:pt x="312" y="1502"/>
                      </a:lnTo>
                      <a:lnTo>
                        <a:pt x="312" y="1495"/>
                      </a:lnTo>
                      <a:lnTo>
                        <a:pt x="305" y="1495"/>
                      </a:lnTo>
                      <a:lnTo>
                        <a:pt x="312" y="1488"/>
                      </a:lnTo>
                      <a:lnTo>
                        <a:pt x="305" y="1481"/>
                      </a:lnTo>
                      <a:lnTo>
                        <a:pt x="298" y="1467"/>
                      </a:lnTo>
                      <a:lnTo>
                        <a:pt x="291" y="1467"/>
                      </a:lnTo>
                      <a:lnTo>
                        <a:pt x="283" y="1467"/>
                      </a:lnTo>
                      <a:lnTo>
                        <a:pt x="276" y="1467"/>
                      </a:lnTo>
                      <a:lnTo>
                        <a:pt x="269" y="1453"/>
                      </a:lnTo>
                      <a:lnTo>
                        <a:pt x="248" y="1453"/>
                      </a:lnTo>
                      <a:lnTo>
                        <a:pt x="248" y="1446"/>
                      </a:lnTo>
                      <a:lnTo>
                        <a:pt x="248" y="1432"/>
                      </a:lnTo>
                      <a:lnTo>
                        <a:pt x="234" y="1417"/>
                      </a:lnTo>
                      <a:lnTo>
                        <a:pt x="234" y="1396"/>
                      </a:lnTo>
                      <a:lnTo>
                        <a:pt x="227" y="1375"/>
                      </a:lnTo>
                      <a:lnTo>
                        <a:pt x="205" y="1368"/>
                      </a:lnTo>
                      <a:lnTo>
                        <a:pt x="205" y="1375"/>
                      </a:lnTo>
                      <a:lnTo>
                        <a:pt x="191" y="1375"/>
                      </a:lnTo>
                      <a:lnTo>
                        <a:pt x="184" y="1382"/>
                      </a:lnTo>
                      <a:lnTo>
                        <a:pt x="177" y="1389"/>
                      </a:lnTo>
                      <a:lnTo>
                        <a:pt x="170" y="1382"/>
                      </a:lnTo>
                      <a:lnTo>
                        <a:pt x="163" y="1368"/>
                      </a:lnTo>
                      <a:lnTo>
                        <a:pt x="156" y="1354"/>
                      </a:lnTo>
                      <a:lnTo>
                        <a:pt x="142" y="1354"/>
                      </a:lnTo>
                      <a:lnTo>
                        <a:pt x="135" y="1354"/>
                      </a:lnTo>
                      <a:lnTo>
                        <a:pt x="128" y="1354"/>
                      </a:lnTo>
                      <a:lnTo>
                        <a:pt x="120" y="1346"/>
                      </a:lnTo>
                      <a:lnTo>
                        <a:pt x="99" y="1346"/>
                      </a:lnTo>
                      <a:lnTo>
                        <a:pt x="99" y="1339"/>
                      </a:lnTo>
                      <a:lnTo>
                        <a:pt x="92" y="1325"/>
                      </a:lnTo>
                      <a:lnTo>
                        <a:pt x="92" y="1318"/>
                      </a:lnTo>
                      <a:lnTo>
                        <a:pt x="92" y="1311"/>
                      </a:lnTo>
                      <a:lnTo>
                        <a:pt x="85" y="1304"/>
                      </a:lnTo>
                      <a:lnTo>
                        <a:pt x="85" y="1297"/>
                      </a:lnTo>
                      <a:lnTo>
                        <a:pt x="85" y="1290"/>
                      </a:lnTo>
                      <a:lnTo>
                        <a:pt x="64" y="1261"/>
                      </a:lnTo>
                      <a:lnTo>
                        <a:pt x="64" y="1254"/>
                      </a:lnTo>
                      <a:lnTo>
                        <a:pt x="71" y="1254"/>
                      </a:lnTo>
                      <a:lnTo>
                        <a:pt x="71" y="1240"/>
                      </a:lnTo>
                      <a:lnTo>
                        <a:pt x="71" y="1233"/>
                      </a:lnTo>
                      <a:lnTo>
                        <a:pt x="64" y="1233"/>
                      </a:lnTo>
                      <a:lnTo>
                        <a:pt x="57" y="1226"/>
                      </a:lnTo>
                      <a:lnTo>
                        <a:pt x="50" y="1219"/>
                      </a:lnTo>
                      <a:lnTo>
                        <a:pt x="42" y="1205"/>
                      </a:lnTo>
                      <a:lnTo>
                        <a:pt x="35" y="1212"/>
                      </a:lnTo>
                      <a:lnTo>
                        <a:pt x="28" y="1212"/>
                      </a:lnTo>
                      <a:lnTo>
                        <a:pt x="28" y="1205"/>
                      </a:lnTo>
                      <a:lnTo>
                        <a:pt x="14" y="1198"/>
                      </a:lnTo>
                      <a:lnTo>
                        <a:pt x="7" y="1198"/>
                      </a:lnTo>
                      <a:lnTo>
                        <a:pt x="0" y="1191"/>
                      </a:lnTo>
                      <a:lnTo>
                        <a:pt x="7" y="1184"/>
                      </a:lnTo>
                      <a:lnTo>
                        <a:pt x="14" y="1169"/>
                      </a:lnTo>
                      <a:lnTo>
                        <a:pt x="28" y="1162"/>
                      </a:lnTo>
                      <a:lnTo>
                        <a:pt x="21" y="1155"/>
                      </a:lnTo>
                      <a:lnTo>
                        <a:pt x="28" y="1148"/>
                      </a:lnTo>
                      <a:lnTo>
                        <a:pt x="28" y="1155"/>
                      </a:lnTo>
                      <a:lnTo>
                        <a:pt x="42" y="1148"/>
                      </a:lnTo>
                      <a:lnTo>
                        <a:pt x="50" y="1141"/>
                      </a:lnTo>
                      <a:lnTo>
                        <a:pt x="50" y="1134"/>
                      </a:lnTo>
                      <a:lnTo>
                        <a:pt x="42" y="1134"/>
                      </a:lnTo>
                      <a:lnTo>
                        <a:pt x="50" y="1120"/>
                      </a:lnTo>
                      <a:lnTo>
                        <a:pt x="42" y="1120"/>
                      </a:lnTo>
                      <a:lnTo>
                        <a:pt x="42" y="1113"/>
                      </a:lnTo>
                      <a:lnTo>
                        <a:pt x="35" y="1106"/>
                      </a:lnTo>
                      <a:lnTo>
                        <a:pt x="50" y="1098"/>
                      </a:lnTo>
                      <a:lnTo>
                        <a:pt x="64" y="1084"/>
                      </a:lnTo>
                      <a:lnTo>
                        <a:pt x="78" y="1084"/>
                      </a:lnTo>
                      <a:lnTo>
                        <a:pt x="78" y="1070"/>
                      </a:lnTo>
                      <a:lnTo>
                        <a:pt x="71" y="1070"/>
                      </a:lnTo>
                      <a:lnTo>
                        <a:pt x="57" y="1063"/>
                      </a:lnTo>
                      <a:lnTo>
                        <a:pt x="64" y="1049"/>
                      </a:lnTo>
                      <a:lnTo>
                        <a:pt x="71" y="1049"/>
                      </a:lnTo>
                      <a:lnTo>
                        <a:pt x="71" y="1042"/>
                      </a:lnTo>
                      <a:lnTo>
                        <a:pt x="78" y="1042"/>
                      </a:lnTo>
                      <a:lnTo>
                        <a:pt x="78" y="1035"/>
                      </a:lnTo>
                      <a:lnTo>
                        <a:pt x="85" y="1028"/>
                      </a:lnTo>
                      <a:lnTo>
                        <a:pt x="92" y="1021"/>
                      </a:lnTo>
                      <a:lnTo>
                        <a:pt x="92" y="1006"/>
                      </a:lnTo>
                      <a:lnTo>
                        <a:pt x="99" y="1006"/>
                      </a:lnTo>
                      <a:lnTo>
                        <a:pt x="106" y="1013"/>
                      </a:lnTo>
                      <a:lnTo>
                        <a:pt x="113" y="1013"/>
                      </a:lnTo>
                      <a:lnTo>
                        <a:pt x="120" y="1006"/>
                      </a:lnTo>
                      <a:lnTo>
                        <a:pt x="135" y="1006"/>
                      </a:lnTo>
                      <a:lnTo>
                        <a:pt x="142" y="1006"/>
                      </a:lnTo>
                      <a:lnTo>
                        <a:pt x="149" y="1006"/>
                      </a:lnTo>
                      <a:lnTo>
                        <a:pt x="156" y="1006"/>
                      </a:lnTo>
                      <a:lnTo>
                        <a:pt x="163" y="1013"/>
                      </a:lnTo>
                      <a:lnTo>
                        <a:pt x="170" y="1006"/>
                      </a:lnTo>
                      <a:lnTo>
                        <a:pt x="177" y="999"/>
                      </a:lnTo>
                      <a:lnTo>
                        <a:pt x="184" y="999"/>
                      </a:lnTo>
                      <a:lnTo>
                        <a:pt x="177" y="985"/>
                      </a:lnTo>
                      <a:lnTo>
                        <a:pt x="184" y="978"/>
                      </a:lnTo>
                      <a:lnTo>
                        <a:pt x="177" y="964"/>
                      </a:lnTo>
                      <a:lnTo>
                        <a:pt x="184" y="957"/>
                      </a:lnTo>
                      <a:lnTo>
                        <a:pt x="191" y="950"/>
                      </a:lnTo>
                      <a:lnTo>
                        <a:pt x="191" y="943"/>
                      </a:lnTo>
                      <a:lnTo>
                        <a:pt x="184" y="943"/>
                      </a:lnTo>
                      <a:lnTo>
                        <a:pt x="184" y="936"/>
                      </a:lnTo>
                      <a:lnTo>
                        <a:pt x="184" y="928"/>
                      </a:lnTo>
                      <a:lnTo>
                        <a:pt x="198" y="928"/>
                      </a:lnTo>
                      <a:lnTo>
                        <a:pt x="205" y="928"/>
                      </a:lnTo>
                      <a:lnTo>
                        <a:pt x="213" y="928"/>
                      </a:lnTo>
                      <a:lnTo>
                        <a:pt x="213" y="921"/>
                      </a:lnTo>
                      <a:lnTo>
                        <a:pt x="220" y="914"/>
                      </a:lnTo>
                      <a:lnTo>
                        <a:pt x="227" y="907"/>
                      </a:lnTo>
                      <a:lnTo>
                        <a:pt x="234" y="914"/>
                      </a:lnTo>
                      <a:lnTo>
                        <a:pt x="241" y="914"/>
                      </a:lnTo>
                      <a:lnTo>
                        <a:pt x="248" y="914"/>
                      </a:lnTo>
                      <a:lnTo>
                        <a:pt x="248" y="907"/>
                      </a:lnTo>
                      <a:lnTo>
                        <a:pt x="255" y="893"/>
                      </a:lnTo>
                      <a:lnTo>
                        <a:pt x="262" y="879"/>
                      </a:lnTo>
                      <a:lnTo>
                        <a:pt x="262" y="872"/>
                      </a:lnTo>
                      <a:lnTo>
                        <a:pt x="269" y="858"/>
                      </a:lnTo>
                      <a:lnTo>
                        <a:pt x="269" y="843"/>
                      </a:lnTo>
                      <a:lnTo>
                        <a:pt x="269" y="836"/>
                      </a:lnTo>
                      <a:lnTo>
                        <a:pt x="269" y="829"/>
                      </a:lnTo>
                      <a:lnTo>
                        <a:pt x="269" y="822"/>
                      </a:lnTo>
                      <a:lnTo>
                        <a:pt x="276" y="808"/>
                      </a:lnTo>
                      <a:lnTo>
                        <a:pt x="276" y="801"/>
                      </a:lnTo>
                      <a:lnTo>
                        <a:pt x="276" y="794"/>
                      </a:lnTo>
                      <a:lnTo>
                        <a:pt x="276" y="787"/>
                      </a:lnTo>
                      <a:lnTo>
                        <a:pt x="276" y="765"/>
                      </a:lnTo>
                      <a:lnTo>
                        <a:pt x="269" y="758"/>
                      </a:lnTo>
                      <a:lnTo>
                        <a:pt x="269" y="751"/>
                      </a:lnTo>
                      <a:lnTo>
                        <a:pt x="262" y="751"/>
                      </a:lnTo>
                      <a:lnTo>
                        <a:pt x="269" y="737"/>
                      </a:lnTo>
                      <a:lnTo>
                        <a:pt x="269" y="730"/>
                      </a:lnTo>
                      <a:lnTo>
                        <a:pt x="255" y="730"/>
                      </a:lnTo>
                      <a:lnTo>
                        <a:pt x="255" y="723"/>
                      </a:lnTo>
                      <a:lnTo>
                        <a:pt x="248" y="723"/>
                      </a:lnTo>
                      <a:lnTo>
                        <a:pt x="241" y="716"/>
                      </a:lnTo>
                      <a:lnTo>
                        <a:pt x="241" y="709"/>
                      </a:lnTo>
                      <a:lnTo>
                        <a:pt x="241" y="702"/>
                      </a:lnTo>
                      <a:lnTo>
                        <a:pt x="248" y="702"/>
                      </a:lnTo>
                      <a:lnTo>
                        <a:pt x="255" y="695"/>
                      </a:lnTo>
                      <a:lnTo>
                        <a:pt x="262" y="695"/>
                      </a:lnTo>
                      <a:lnTo>
                        <a:pt x="269" y="688"/>
                      </a:lnTo>
                      <a:lnTo>
                        <a:pt x="262" y="680"/>
                      </a:lnTo>
                      <a:lnTo>
                        <a:pt x="262" y="666"/>
                      </a:lnTo>
                      <a:lnTo>
                        <a:pt x="269" y="659"/>
                      </a:lnTo>
                      <a:lnTo>
                        <a:pt x="269" y="652"/>
                      </a:lnTo>
                      <a:lnTo>
                        <a:pt x="276" y="652"/>
                      </a:lnTo>
                      <a:lnTo>
                        <a:pt x="276" y="645"/>
                      </a:lnTo>
                      <a:lnTo>
                        <a:pt x="276" y="631"/>
                      </a:lnTo>
                      <a:lnTo>
                        <a:pt x="283" y="617"/>
                      </a:lnTo>
                      <a:lnTo>
                        <a:pt x="291" y="595"/>
                      </a:lnTo>
                      <a:lnTo>
                        <a:pt x="298" y="588"/>
                      </a:lnTo>
                      <a:lnTo>
                        <a:pt x="305" y="588"/>
                      </a:lnTo>
                      <a:lnTo>
                        <a:pt x="305" y="581"/>
                      </a:lnTo>
                      <a:lnTo>
                        <a:pt x="312" y="574"/>
                      </a:lnTo>
                      <a:lnTo>
                        <a:pt x="305" y="567"/>
                      </a:lnTo>
                      <a:lnTo>
                        <a:pt x="305" y="560"/>
                      </a:lnTo>
                      <a:lnTo>
                        <a:pt x="298" y="553"/>
                      </a:lnTo>
                      <a:lnTo>
                        <a:pt x="305" y="546"/>
                      </a:lnTo>
                      <a:lnTo>
                        <a:pt x="312" y="546"/>
                      </a:lnTo>
                      <a:lnTo>
                        <a:pt x="319" y="546"/>
                      </a:lnTo>
                      <a:lnTo>
                        <a:pt x="319" y="539"/>
                      </a:lnTo>
                      <a:lnTo>
                        <a:pt x="312" y="532"/>
                      </a:lnTo>
                      <a:lnTo>
                        <a:pt x="319" y="532"/>
                      </a:lnTo>
                      <a:lnTo>
                        <a:pt x="312" y="525"/>
                      </a:lnTo>
                      <a:lnTo>
                        <a:pt x="312" y="517"/>
                      </a:lnTo>
                      <a:lnTo>
                        <a:pt x="312" y="510"/>
                      </a:lnTo>
                      <a:lnTo>
                        <a:pt x="312" y="503"/>
                      </a:lnTo>
                      <a:lnTo>
                        <a:pt x="312" y="496"/>
                      </a:lnTo>
                      <a:lnTo>
                        <a:pt x="319" y="489"/>
                      </a:lnTo>
                      <a:lnTo>
                        <a:pt x="319" y="482"/>
                      </a:lnTo>
                      <a:lnTo>
                        <a:pt x="312" y="468"/>
                      </a:lnTo>
                      <a:lnTo>
                        <a:pt x="305" y="468"/>
                      </a:lnTo>
                      <a:lnTo>
                        <a:pt x="298" y="447"/>
                      </a:lnTo>
                      <a:lnTo>
                        <a:pt x="326" y="390"/>
                      </a:lnTo>
                      <a:lnTo>
                        <a:pt x="326" y="383"/>
                      </a:lnTo>
                      <a:lnTo>
                        <a:pt x="326" y="369"/>
                      </a:lnTo>
                      <a:lnTo>
                        <a:pt x="340" y="362"/>
                      </a:lnTo>
                      <a:lnTo>
                        <a:pt x="340" y="369"/>
                      </a:lnTo>
                      <a:lnTo>
                        <a:pt x="347" y="354"/>
                      </a:lnTo>
                      <a:lnTo>
                        <a:pt x="361" y="347"/>
                      </a:lnTo>
                      <a:lnTo>
                        <a:pt x="368" y="340"/>
                      </a:lnTo>
                      <a:lnTo>
                        <a:pt x="361" y="326"/>
                      </a:lnTo>
                      <a:lnTo>
                        <a:pt x="368" y="319"/>
                      </a:lnTo>
                      <a:lnTo>
                        <a:pt x="368" y="312"/>
                      </a:lnTo>
                      <a:lnTo>
                        <a:pt x="376" y="305"/>
                      </a:lnTo>
                      <a:lnTo>
                        <a:pt x="368" y="305"/>
                      </a:lnTo>
                      <a:lnTo>
                        <a:pt x="361" y="305"/>
                      </a:lnTo>
                      <a:lnTo>
                        <a:pt x="347" y="291"/>
                      </a:lnTo>
                      <a:lnTo>
                        <a:pt x="340" y="284"/>
                      </a:lnTo>
                      <a:lnTo>
                        <a:pt x="326" y="277"/>
                      </a:lnTo>
                      <a:lnTo>
                        <a:pt x="326" y="262"/>
                      </a:lnTo>
                      <a:lnTo>
                        <a:pt x="319" y="255"/>
                      </a:lnTo>
                      <a:lnTo>
                        <a:pt x="333" y="248"/>
                      </a:lnTo>
                      <a:lnTo>
                        <a:pt x="326" y="227"/>
                      </a:lnTo>
                      <a:lnTo>
                        <a:pt x="333" y="234"/>
                      </a:lnTo>
                      <a:lnTo>
                        <a:pt x="347" y="227"/>
                      </a:lnTo>
                      <a:lnTo>
                        <a:pt x="361" y="220"/>
                      </a:lnTo>
                      <a:lnTo>
                        <a:pt x="361" y="213"/>
                      </a:lnTo>
                      <a:lnTo>
                        <a:pt x="376" y="206"/>
                      </a:lnTo>
                      <a:lnTo>
                        <a:pt x="383" y="206"/>
                      </a:lnTo>
                      <a:lnTo>
                        <a:pt x="390" y="206"/>
                      </a:lnTo>
                      <a:lnTo>
                        <a:pt x="397" y="199"/>
                      </a:lnTo>
                      <a:lnTo>
                        <a:pt x="397" y="192"/>
                      </a:lnTo>
                      <a:lnTo>
                        <a:pt x="390" y="177"/>
                      </a:lnTo>
                      <a:lnTo>
                        <a:pt x="397" y="163"/>
                      </a:lnTo>
                      <a:lnTo>
                        <a:pt x="397" y="156"/>
                      </a:lnTo>
                      <a:lnTo>
                        <a:pt x="397" y="149"/>
                      </a:lnTo>
                      <a:lnTo>
                        <a:pt x="404" y="149"/>
                      </a:lnTo>
                      <a:lnTo>
                        <a:pt x="411" y="142"/>
                      </a:lnTo>
                      <a:lnTo>
                        <a:pt x="425" y="142"/>
                      </a:lnTo>
                      <a:lnTo>
                        <a:pt x="432" y="135"/>
                      </a:lnTo>
                      <a:lnTo>
                        <a:pt x="432" y="128"/>
                      </a:lnTo>
                      <a:lnTo>
                        <a:pt x="425" y="106"/>
                      </a:lnTo>
                      <a:lnTo>
                        <a:pt x="439" y="99"/>
                      </a:lnTo>
                      <a:lnTo>
                        <a:pt x="446" y="99"/>
                      </a:lnTo>
                      <a:lnTo>
                        <a:pt x="446" y="92"/>
                      </a:lnTo>
                      <a:lnTo>
                        <a:pt x="454" y="85"/>
                      </a:lnTo>
                      <a:lnTo>
                        <a:pt x="454" y="78"/>
                      </a:lnTo>
                      <a:lnTo>
                        <a:pt x="461" y="78"/>
                      </a:lnTo>
                      <a:lnTo>
                        <a:pt x="468" y="78"/>
                      </a:lnTo>
                      <a:lnTo>
                        <a:pt x="475" y="78"/>
                      </a:lnTo>
                      <a:lnTo>
                        <a:pt x="475" y="71"/>
                      </a:lnTo>
                      <a:lnTo>
                        <a:pt x="482" y="64"/>
                      </a:lnTo>
                      <a:lnTo>
                        <a:pt x="489" y="57"/>
                      </a:lnTo>
                      <a:lnTo>
                        <a:pt x="482" y="50"/>
                      </a:lnTo>
                      <a:lnTo>
                        <a:pt x="482" y="43"/>
                      </a:lnTo>
                      <a:lnTo>
                        <a:pt x="489" y="36"/>
                      </a:lnTo>
                      <a:lnTo>
                        <a:pt x="496" y="36"/>
                      </a:lnTo>
                      <a:lnTo>
                        <a:pt x="489" y="21"/>
                      </a:lnTo>
                      <a:lnTo>
                        <a:pt x="496" y="14"/>
                      </a:lnTo>
                      <a:lnTo>
                        <a:pt x="503" y="7"/>
                      </a:lnTo>
                      <a:lnTo>
                        <a:pt x="510" y="14"/>
                      </a:lnTo>
                      <a:lnTo>
                        <a:pt x="524" y="21"/>
                      </a:lnTo>
                      <a:lnTo>
                        <a:pt x="531" y="21"/>
                      </a:lnTo>
                      <a:lnTo>
                        <a:pt x="553" y="36"/>
                      </a:lnTo>
                      <a:lnTo>
                        <a:pt x="560" y="36"/>
                      </a:lnTo>
                      <a:lnTo>
                        <a:pt x="574" y="36"/>
                      </a:lnTo>
                      <a:lnTo>
                        <a:pt x="581" y="36"/>
                      </a:lnTo>
                      <a:lnTo>
                        <a:pt x="595" y="43"/>
                      </a:lnTo>
                      <a:lnTo>
                        <a:pt x="602" y="43"/>
                      </a:lnTo>
                      <a:lnTo>
                        <a:pt x="609" y="43"/>
                      </a:lnTo>
                      <a:lnTo>
                        <a:pt x="616" y="50"/>
                      </a:lnTo>
                      <a:lnTo>
                        <a:pt x="616" y="57"/>
                      </a:lnTo>
                      <a:lnTo>
                        <a:pt x="631" y="64"/>
                      </a:lnTo>
                      <a:lnTo>
                        <a:pt x="638" y="64"/>
                      </a:lnTo>
                      <a:lnTo>
                        <a:pt x="645" y="64"/>
                      </a:lnTo>
                      <a:lnTo>
                        <a:pt x="652" y="64"/>
                      </a:lnTo>
                      <a:lnTo>
                        <a:pt x="652" y="71"/>
                      </a:lnTo>
                      <a:lnTo>
                        <a:pt x="659" y="64"/>
                      </a:lnTo>
                      <a:lnTo>
                        <a:pt x="666" y="64"/>
                      </a:lnTo>
                      <a:lnTo>
                        <a:pt x="666" y="71"/>
                      </a:lnTo>
                      <a:lnTo>
                        <a:pt x="673" y="71"/>
                      </a:lnTo>
                      <a:lnTo>
                        <a:pt x="666" y="64"/>
                      </a:lnTo>
                      <a:lnTo>
                        <a:pt x="666" y="57"/>
                      </a:lnTo>
                      <a:lnTo>
                        <a:pt x="659" y="50"/>
                      </a:lnTo>
                      <a:lnTo>
                        <a:pt x="666" y="43"/>
                      </a:lnTo>
                      <a:lnTo>
                        <a:pt x="673" y="50"/>
                      </a:lnTo>
                      <a:lnTo>
                        <a:pt x="673" y="43"/>
                      </a:lnTo>
                      <a:lnTo>
                        <a:pt x="687" y="43"/>
                      </a:lnTo>
                      <a:lnTo>
                        <a:pt x="687" y="36"/>
                      </a:lnTo>
                      <a:lnTo>
                        <a:pt x="687" y="29"/>
                      </a:lnTo>
                      <a:lnTo>
                        <a:pt x="687" y="36"/>
                      </a:lnTo>
                      <a:lnTo>
                        <a:pt x="694" y="36"/>
                      </a:lnTo>
                      <a:lnTo>
                        <a:pt x="694" y="43"/>
                      </a:lnTo>
                      <a:lnTo>
                        <a:pt x="702" y="43"/>
                      </a:lnTo>
                      <a:lnTo>
                        <a:pt x="702" y="36"/>
                      </a:lnTo>
                      <a:lnTo>
                        <a:pt x="702" y="29"/>
                      </a:lnTo>
                      <a:lnTo>
                        <a:pt x="694" y="29"/>
                      </a:lnTo>
                      <a:lnTo>
                        <a:pt x="694" y="21"/>
                      </a:lnTo>
                      <a:lnTo>
                        <a:pt x="687" y="14"/>
                      </a:lnTo>
                      <a:lnTo>
                        <a:pt x="687" y="7"/>
                      </a:lnTo>
                      <a:lnTo>
                        <a:pt x="694" y="0"/>
                      </a:lnTo>
                      <a:lnTo>
                        <a:pt x="702" y="0"/>
                      </a:lnTo>
                      <a:lnTo>
                        <a:pt x="702" y="7"/>
                      </a:lnTo>
                      <a:lnTo>
                        <a:pt x="709" y="14"/>
                      </a:lnTo>
                      <a:lnTo>
                        <a:pt x="716" y="21"/>
                      </a:lnTo>
                      <a:lnTo>
                        <a:pt x="723" y="29"/>
                      </a:lnTo>
                      <a:lnTo>
                        <a:pt x="716" y="21"/>
                      </a:lnTo>
                      <a:lnTo>
                        <a:pt x="716" y="14"/>
                      </a:lnTo>
                      <a:lnTo>
                        <a:pt x="723" y="14"/>
                      </a:lnTo>
                      <a:lnTo>
                        <a:pt x="723" y="21"/>
                      </a:lnTo>
                      <a:lnTo>
                        <a:pt x="730" y="21"/>
                      </a:lnTo>
                      <a:lnTo>
                        <a:pt x="737" y="36"/>
                      </a:lnTo>
                      <a:lnTo>
                        <a:pt x="744" y="36"/>
                      </a:lnTo>
                      <a:lnTo>
                        <a:pt x="744" y="43"/>
                      </a:lnTo>
                      <a:lnTo>
                        <a:pt x="758" y="36"/>
                      </a:lnTo>
                      <a:lnTo>
                        <a:pt x="758" y="43"/>
                      </a:lnTo>
                      <a:lnTo>
                        <a:pt x="772" y="43"/>
                      </a:lnTo>
                      <a:lnTo>
                        <a:pt x="787" y="50"/>
                      </a:lnTo>
                      <a:lnTo>
                        <a:pt x="808" y="57"/>
                      </a:lnTo>
                      <a:lnTo>
                        <a:pt x="822" y="57"/>
                      </a:lnTo>
                      <a:lnTo>
                        <a:pt x="836" y="64"/>
                      </a:lnTo>
                      <a:lnTo>
                        <a:pt x="843" y="64"/>
                      </a:lnTo>
                      <a:lnTo>
                        <a:pt x="850" y="71"/>
                      </a:lnTo>
                      <a:lnTo>
                        <a:pt x="850" y="78"/>
                      </a:lnTo>
                      <a:lnTo>
                        <a:pt x="836" y="92"/>
                      </a:lnTo>
                      <a:lnTo>
                        <a:pt x="829" y="106"/>
                      </a:lnTo>
                      <a:lnTo>
                        <a:pt x="822" y="135"/>
                      </a:lnTo>
                      <a:lnTo>
                        <a:pt x="801" y="149"/>
                      </a:lnTo>
                      <a:lnTo>
                        <a:pt x="794" y="149"/>
                      </a:lnTo>
                      <a:lnTo>
                        <a:pt x="779" y="170"/>
                      </a:lnTo>
                      <a:lnTo>
                        <a:pt x="772" y="177"/>
                      </a:lnTo>
                      <a:lnTo>
                        <a:pt x="758" y="184"/>
                      </a:lnTo>
                      <a:lnTo>
                        <a:pt x="744" y="192"/>
                      </a:lnTo>
                      <a:lnTo>
                        <a:pt x="744" y="199"/>
                      </a:lnTo>
                      <a:lnTo>
                        <a:pt x="737" y="206"/>
                      </a:lnTo>
                      <a:lnTo>
                        <a:pt x="730" y="220"/>
                      </a:lnTo>
                      <a:lnTo>
                        <a:pt x="730" y="234"/>
                      </a:lnTo>
                      <a:lnTo>
                        <a:pt x="730" y="248"/>
                      </a:lnTo>
                      <a:lnTo>
                        <a:pt x="737" y="255"/>
                      </a:lnTo>
                      <a:lnTo>
                        <a:pt x="737" y="269"/>
                      </a:lnTo>
                      <a:lnTo>
                        <a:pt x="737" y="284"/>
                      </a:lnTo>
                      <a:lnTo>
                        <a:pt x="730" y="284"/>
                      </a:lnTo>
                      <a:lnTo>
                        <a:pt x="723" y="298"/>
                      </a:lnTo>
                      <a:lnTo>
                        <a:pt x="694" y="319"/>
                      </a:lnTo>
                      <a:lnTo>
                        <a:pt x="694" y="326"/>
                      </a:lnTo>
                      <a:lnTo>
                        <a:pt x="687" y="326"/>
                      </a:lnTo>
                      <a:lnTo>
                        <a:pt x="687" y="340"/>
                      </a:lnTo>
                      <a:lnTo>
                        <a:pt x="687" y="362"/>
                      </a:lnTo>
                      <a:lnTo>
                        <a:pt x="687" y="383"/>
                      </a:lnTo>
                      <a:lnTo>
                        <a:pt x="702" y="404"/>
                      </a:lnTo>
                      <a:lnTo>
                        <a:pt x="716" y="418"/>
                      </a:lnTo>
                      <a:lnTo>
                        <a:pt x="716" y="425"/>
                      </a:lnTo>
                      <a:lnTo>
                        <a:pt x="709" y="440"/>
                      </a:lnTo>
                      <a:lnTo>
                        <a:pt x="702" y="454"/>
                      </a:lnTo>
                      <a:lnTo>
                        <a:pt x="702" y="461"/>
                      </a:lnTo>
                      <a:lnTo>
                        <a:pt x="702" y="475"/>
                      </a:lnTo>
                      <a:lnTo>
                        <a:pt x="702" y="461"/>
                      </a:lnTo>
                      <a:lnTo>
                        <a:pt x="702" y="454"/>
                      </a:lnTo>
                      <a:lnTo>
                        <a:pt x="709" y="447"/>
                      </a:lnTo>
                      <a:lnTo>
                        <a:pt x="709" y="440"/>
                      </a:lnTo>
                      <a:lnTo>
                        <a:pt x="709" y="432"/>
                      </a:lnTo>
                      <a:lnTo>
                        <a:pt x="709" y="440"/>
                      </a:lnTo>
                      <a:lnTo>
                        <a:pt x="709" y="432"/>
                      </a:lnTo>
                      <a:lnTo>
                        <a:pt x="709" y="447"/>
                      </a:lnTo>
                      <a:lnTo>
                        <a:pt x="702" y="454"/>
                      </a:lnTo>
                      <a:lnTo>
                        <a:pt x="702" y="461"/>
                      </a:lnTo>
                      <a:lnTo>
                        <a:pt x="694" y="454"/>
                      </a:lnTo>
                      <a:lnTo>
                        <a:pt x="694" y="461"/>
                      </a:lnTo>
                      <a:lnTo>
                        <a:pt x="687" y="468"/>
                      </a:lnTo>
                      <a:lnTo>
                        <a:pt x="673" y="489"/>
                      </a:lnTo>
                      <a:lnTo>
                        <a:pt x="673" y="496"/>
                      </a:lnTo>
                      <a:lnTo>
                        <a:pt x="680" y="503"/>
                      </a:lnTo>
                      <a:lnTo>
                        <a:pt x="680" y="517"/>
                      </a:lnTo>
                      <a:lnTo>
                        <a:pt x="680" y="525"/>
                      </a:lnTo>
                      <a:lnTo>
                        <a:pt x="673" y="539"/>
                      </a:lnTo>
                      <a:lnTo>
                        <a:pt x="673" y="546"/>
                      </a:lnTo>
                      <a:lnTo>
                        <a:pt x="673" y="560"/>
                      </a:lnTo>
                      <a:lnTo>
                        <a:pt x="666" y="588"/>
                      </a:lnTo>
                      <a:lnTo>
                        <a:pt x="666" y="602"/>
                      </a:lnTo>
                      <a:lnTo>
                        <a:pt x="652" y="638"/>
                      </a:lnTo>
                      <a:lnTo>
                        <a:pt x="652" y="652"/>
                      </a:lnTo>
                      <a:lnTo>
                        <a:pt x="645" y="659"/>
                      </a:lnTo>
                      <a:lnTo>
                        <a:pt x="638" y="666"/>
                      </a:lnTo>
                      <a:lnTo>
                        <a:pt x="638" y="695"/>
                      </a:lnTo>
                      <a:lnTo>
                        <a:pt x="638" y="716"/>
                      </a:lnTo>
                      <a:lnTo>
                        <a:pt x="638" y="723"/>
                      </a:lnTo>
                      <a:lnTo>
                        <a:pt x="638" y="737"/>
                      </a:lnTo>
                      <a:lnTo>
                        <a:pt x="624" y="751"/>
                      </a:lnTo>
                      <a:lnTo>
                        <a:pt x="624" y="758"/>
                      </a:lnTo>
                      <a:lnTo>
                        <a:pt x="624" y="765"/>
                      </a:lnTo>
                      <a:lnTo>
                        <a:pt x="616" y="765"/>
                      </a:lnTo>
                      <a:lnTo>
                        <a:pt x="616" y="773"/>
                      </a:lnTo>
                      <a:lnTo>
                        <a:pt x="616" y="780"/>
                      </a:lnTo>
                      <a:lnTo>
                        <a:pt x="616" y="794"/>
                      </a:lnTo>
                      <a:lnTo>
                        <a:pt x="616" y="801"/>
                      </a:lnTo>
                      <a:lnTo>
                        <a:pt x="616" y="808"/>
                      </a:lnTo>
                      <a:lnTo>
                        <a:pt x="609" y="808"/>
                      </a:lnTo>
                      <a:lnTo>
                        <a:pt x="609" y="822"/>
                      </a:lnTo>
                      <a:lnTo>
                        <a:pt x="609" y="829"/>
                      </a:lnTo>
                      <a:lnTo>
                        <a:pt x="602" y="836"/>
                      </a:lnTo>
                      <a:lnTo>
                        <a:pt x="609" y="843"/>
                      </a:lnTo>
                      <a:lnTo>
                        <a:pt x="602" y="850"/>
                      </a:lnTo>
                      <a:lnTo>
                        <a:pt x="595" y="872"/>
                      </a:lnTo>
                      <a:lnTo>
                        <a:pt x="595" y="879"/>
                      </a:lnTo>
                      <a:lnTo>
                        <a:pt x="595" y="914"/>
                      </a:lnTo>
                      <a:lnTo>
                        <a:pt x="588" y="928"/>
                      </a:lnTo>
                      <a:lnTo>
                        <a:pt x="588" y="936"/>
                      </a:lnTo>
                      <a:lnTo>
                        <a:pt x="588" y="943"/>
                      </a:lnTo>
                      <a:lnTo>
                        <a:pt x="588" y="950"/>
                      </a:lnTo>
                      <a:lnTo>
                        <a:pt x="581" y="950"/>
                      </a:lnTo>
                      <a:lnTo>
                        <a:pt x="574" y="964"/>
                      </a:lnTo>
                      <a:lnTo>
                        <a:pt x="567" y="985"/>
                      </a:lnTo>
                      <a:lnTo>
                        <a:pt x="567" y="992"/>
                      </a:lnTo>
                      <a:lnTo>
                        <a:pt x="567" y="1006"/>
                      </a:lnTo>
                      <a:lnTo>
                        <a:pt x="567" y="1013"/>
                      </a:lnTo>
                      <a:lnTo>
                        <a:pt x="567" y="1021"/>
                      </a:lnTo>
                      <a:lnTo>
                        <a:pt x="567" y="1028"/>
                      </a:lnTo>
                      <a:lnTo>
                        <a:pt x="567" y="1035"/>
                      </a:lnTo>
                      <a:lnTo>
                        <a:pt x="567" y="1028"/>
                      </a:lnTo>
                      <a:lnTo>
                        <a:pt x="567" y="1035"/>
                      </a:lnTo>
                      <a:lnTo>
                        <a:pt x="574" y="1035"/>
                      </a:lnTo>
                      <a:lnTo>
                        <a:pt x="574" y="1042"/>
                      </a:lnTo>
                      <a:lnTo>
                        <a:pt x="574" y="1049"/>
                      </a:lnTo>
                      <a:lnTo>
                        <a:pt x="581" y="1049"/>
                      </a:lnTo>
                      <a:lnTo>
                        <a:pt x="574" y="1049"/>
                      </a:lnTo>
                      <a:lnTo>
                        <a:pt x="567" y="1063"/>
                      </a:lnTo>
                      <a:lnTo>
                        <a:pt x="560" y="1084"/>
                      </a:lnTo>
                      <a:lnTo>
                        <a:pt x="560" y="1106"/>
                      </a:lnTo>
                      <a:lnTo>
                        <a:pt x="553" y="110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1" name="Freeform 23">
                  <a:extLst>
                    <a:ext uri="{FF2B5EF4-FFF2-40B4-BE49-F238E27FC236}">
                      <a16:creationId xmlns:a16="http://schemas.microsoft.com/office/drawing/2014/main" id="{76F1B3D9-CC5A-4A00-A65C-262536C4FD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0538" y="2570163"/>
                  <a:ext cx="236537" cy="193675"/>
                </a:xfrm>
                <a:custGeom>
                  <a:avLst/>
                  <a:gdLst>
                    <a:gd name="T0" fmla="*/ 2147483647 w 170"/>
                    <a:gd name="T1" fmla="*/ 2147483647 h 163"/>
                    <a:gd name="T2" fmla="*/ 2147483647 w 170"/>
                    <a:gd name="T3" fmla="*/ 2147483647 h 163"/>
                    <a:gd name="T4" fmla="*/ 2147483647 w 170"/>
                    <a:gd name="T5" fmla="*/ 2147483647 h 163"/>
                    <a:gd name="T6" fmla="*/ 2147483647 w 170"/>
                    <a:gd name="T7" fmla="*/ 2147483647 h 163"/>
                    <a:gd name="T8" fmla="*/ 2147483647 w 170"/>
                    <a:gd name="T9" fmla="*/ 2147483647 h 163"/>
                    <a:gd name="T10" fmla="*/ 2147483647 w 170"/>
                    <a:gd name="T11" fmla="*/ 2147483647 h 163"/>
                    <a:gd name="T12" fmla="*/ 2147483647 w 170"/>
                    <a:gd name="T13" fmla="*/ 2147483647 h 163"/>
                    <a:gd name="T14" fmla="*/ 2147483647 w 170"/>
                    <a:gd name="T15" fmla="*/ 2147483647 h 163"/>
                    <a:gd name="T16" fmla="*/ 2147483647 w 170"/>
                    <a:gd name="T17" fmla="*/ 2147483647 h 163"/>
                    <a:gd name="T18" fmla="*/ 2147483647 w 170"/>
                    <a:gd name="T19" fmla="*/ 2147483647 h 163"/>
                    <a:gd name="T20" fmla="*/ 2147483647 w 170"/>
                    <a:gd name="T21" fmla="*/ 2147483647 h 163"/>
                    <a:gd name="T22" fmla="*/ 2147483647 w 170"/>
                    <a:gd name="T23" fmla="*/ 2147483647 h 163"/>
                    <a:gd name="T24" fmla="*/ 2147483647 w 170"/>
                    <a:gd name="T25" fmla="*/ 2147483647 h 163"/>
                    <a:gd name="T26" fmla="*/ 2147483647 w 170"/>
                    <a:gd name="T27" fmla="*/ 2147483647 h 163"/>
                    <a:gd name="T28" fmla="*/ 2147483647 w 170"/>
                    <a:gd name="T29" fmla="*/ 2147483647 h 163"/>
                    <a:gd name="T30" fmla="*/ 2147483647 w 170"/>
                    <a:gd name="T31" fmla="*/ 2147483647 h 163"/>
                    <a:gd name="T32" fmla="*/ 2147483647 w 170"/>
                    <a:gd name="T33" fmla="*/ 2147483647 h 163"/>
                    <a:gd name="T34" fmla="*/ 2147483647 w 170"/>
                    <a:gd name="T35" fmla="*/ 2147483647 h 163"/>
                    <a:gd name="T36" fmla="*/ 2147483647 w 170"/>
                    <a:gd name="T37" fmla="*/ 2147483647 h 163"/>
                    <a:gd name="T38" fmla="*/ 2147483647 w 170"/>
                    <a:gd name="T39" fmla="*/ 0 h 163"/>
                    <a:gd name="T40" fmla="*/ 2147483647 w 170"/>
                    <a:gd name="T41" fmla="*/ 2147483647 h 163"/>
                    <a:gd name="T42" fmla="*/ 2147483647 w 170"/>
                    <a:gd name="T43" fmla="*/ 2147483647 h 163"/>
                    <a:gd name="T44" fmla="*/ 2147483647 w 170"/>
                    <a:gd name="T45" fmla="*/ 2147483647 h 163"/>
                    <a:gd name="T46" fmla="*/ 2147483647 w 170"/>
                    <a:gd name="T47" fmla="*/ 2147483647 h 163"/>
                    <a:gd name="T48" fmla="*/ 2147483647 w 170"/>
                    <a:gd name="T49" fmla="*/ 2147483647 h 163"/>
                    <a:gd name="T50" fmla="*/ 2147483647 w 170"/>
                    <a:gd name="T51" fmla="*/ 2147483647 h 163"/>
                    <a:gd name="T52" fmla="*/ 2147483647 w 170"/>
                    <a:gd name="T53" fmla="*/ 2147483647 h 163"/>
                    <a:gd name="T54" fmla="*/ 2147483647 w 170"/>
                    <a:gd name="T55" fmla="*/ 2147483647 h 163"/>
                    <a:gd name="T56" fmla="*/ 2147483647 w 170"/>
                    <a:gd name="T57" fmla="*/ 2147483647 h 163"/>
                    <a:gd name="T58" fmla="*/ 2147483647 w 170"/>
                    <a:gd name="T59" fmla="*/ 2147483647 h 163"/>
                    <a:gd name="T60" fmla="*/ 2147483647 w 170"/>
                    <a:gd name="T61" fmla="*/ 2147483647 h 163"/>
                    <a:gd name="T62" fmla="*/ 2147483647 w 170"/>
                    <a:gd name="T63" fmla="*/ 2147483647 h 163"/>
                    <a:gd name="T64" fmla="*/ 2147483647 w 170"/>
                    <a:gd name="T65" fmla="*/ 2147483647 h 163"/>
                    <a:gd name="T66" fmla="*/ 2147483647 w 170"/>
                    <a:gd name="T67" fmla="*/ 2147483647 h 163"/>
                    <a:gd name="T68" fmla="*/ 2147483647 w 170"/>
                    <a:gd name="T69" fmla="*/ 2147483647 h 163"/>
                    <a:gd name="T70" fmla="*/ 2147483647 w 170"/>
                    <a:gd name="T71" fmla="*/ 2147483647 h 163"/>
                    <a:gd name="T72" fmla="*/ 2147483647 w 170"/>
                    <a:gd name="T73" fmla="*/ 2147483647 h 163"/>
                    <a:gd name="T74" fmla="*/ 2147483647 w 170"/>
                    <a:gd name="T75" fmla="*/ 2147483647 h 163"/>
                    <a:gd name="T76" fmla="*/ 2147483647 w 170"/>
                    <a:gd name="T77" fmla="*/ 2147483647 h 163"/>
                    <a:gd name="T78" fmla="*/ 2147483647 w 170"/>
                    <a:gd name="T79" fmla="*/ 2147483647 h 163"/>
                    <a:gd name="T80" fmla="*/ 2147483647 w 170"/>
                    <a:gd name="T81" fmla="*/ 2147483647 h 163"/>
                    <a:gd name="T82" fmla="*/ 2147483647 w 170"/>
                    <a:gd name="T83" fmla="*/ 2147483647 h 163"/>
                    <a:gd name="T84" fmla="*/ 2147483647 w 170"/>
                    <a:gd name="T85" fmla="*/ 2147483647 h 163"/>
                    <a:gd name="T86" fmla="*/ 2147483647 w 170"/>
                    <a:gd name="T87" fmla="*/ 2147483647 h 163"/>
                    <a:gd name="T88" fmla="*/ 2147483647 w 170"/>
                    <a:gd name="T89" fmla="*/ 2147483647 h 163"/>
                    <a:gd name="T90" fmla="*/ 2147483647 w 170"/>
                    <a:gd name="T91" fmla="*/ 2147483647 h 163"/>
                    <a:gd name="T92" fmla="*/ 2147483647 w 170"/>
                    <a:gd name="T93" fmla="*/ 2147483647 h 163"/>
                    <a:gd name="T94" fmla="*/ 2147483647 w 170"/>
                    <a:gd name="T95" fmla="*/ 2147483647 h 16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0"/>
                    <a:gd name="T145" fmla="*/ 0 h 163"/>
                    <a:gd name="T146" fmla="*/ 170 w 170"/>
                    <a:gd name="T147" fmla="*/ 163 h 16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0" h="163">
                      <a:moveTo>
                        <a:pt x="49" y="163"/>
                      </a:moveTo>
                      <a:lnTo>
                        <a:pt x="49" y="163"/>
                      </a:lnTo>
                      <a:lnTo>
                        <a:pt x="35" y="163"/>
                      </a:lnTo>
                      <a:lnTo>
                        <a:pt x="42" y="156"/>
                      </a:lnTo>
                      <a:lnTo>
                        <a:pt x="35" y="156"/>
                      </a:lnTo>
                      <a:lnTo>
                        <a:pt x="35" y="142"/>
                      </a:lnTo>
                      <a:lnTo>
                        <a:pt x="35" y="135"/>
                      </a:lnTo>
                      <a:lnTo>
                        <a:pt x="28" y="135"/>
                      </a:lnTo>
                      <a:lnTo>
                        <a:pt x="21" y="142"/>
                      </a:lnTo>
                      <a:lnTo>
                        <a:pt x="14" y="142"/>
                      </a:lnTo>
                      <a:lnTo>
                        <a:pt x="7" y="142"/>
                      </a:lnTo>
                      <a:lnTo>
                        <a:pt x="0" y="135"/>
                      </a:lnTo>
                      <a:lnTo>
                        <a:pt x="7" y="135"/>
                      </a:lnTo>
                      <a:lnTo>
                        <a:pt x="21" y="128"/>
                      </a:lnTo>
                      <a:lnTo>
                        <a:pt x="28" y="121"/>
                      </a:lnTo>
                      <a:lnTo>
                        <a:pt x="28" y="107"/>
                      </a:lnTo>
                      <a:lnTo>
                        <a:pt x="21" y="114"/>
                      </a:lnTo>
                      <a:lnTo>
                        <a:pt x="28" y="100"/>
                      </a:lnTo>
                      <a:lnTo>
                        <a:pt x="35" y="85"/>
                      </a:lnTo>
                      <a:lnTo>
                        <a:pt x="35" y="78"/>
                      </a:lnTo>
                      <a:lnTo>
                        <a:pt x="42" y="64"/>
                      </a:lnTo>
                      <a:lnTo>
                        <a:pt x="35" y="57"/>
                      </a:lnTo>
                      <a:lnTo>
                        <a:pt x="42" y="50"/>
                      </a:lnTo>
                      <a:lnTo>
                        <a:pt x="35" y="50"/>
                      </a:lnTo>
                      <a:lnTo>
                        <a:pt x="28" y="43"/>
                      </a:lnTo>
                      <a:lnTo>
                        <a:pt x="35" y="29"/>
                      </a:lnTo>
                      <a:lnTo>
                        <a:pt x="49" y="7"/>
                      </a:lnTo>
                      <a:lnTo>
                        <a:pt x="49" y="0"/>
                      </a:lnTo>
                      <a:lnTo>
                        <a:pt x="63" y="0"/>
                      </a:lnTo>
                      <a:lnTo>
                        <a:pt x="70" y="7"/>
                      </a:lnTo>
                      <a:lnTo>
                        <a:pt x="70" y="14"/>
                      </a:lnTo>
                      <a:lnTo>
                        <a:pt x="85" y="22"/>
                      </a:lnTo>
                      <a:lnTo>
                        <a:pt x="106" y="29"/>
                      </a:lnTo>
                      <a:lnTo>
                        <a:pt x="113" y="29"/>
                      </a:lnTo>
                      <a:lnTo>
                        <a:pt x="120" y="36"/>
                      </a:lnTo>
                      <a:lnTo>
                        <a:pt x="127" y="36"/>
                      </a:lnTo>
                      <a:lnTo>
                        <a:pt x="141" y="50"/>
                      </a:lnTo>
                      <a:lnTo>
                        <a:pt x="148" y="57"/>
                      </a:lnTo>
                      <a:lnTo>
                        <a:pt x="155" y="71"/>
                      </a:lnTo>
                      <a:lnTo>
                        <a:pt x="155" y="78"/>
                      </a:lnTo>
                      <a:lnTo>
                        <a:pt x="163" y="85"/>
                      </a:lnTo>
                      <a:lnTo>
                        <a:pt x="155" y="85"/>
                      </a:lnTo>
                      <a:lnTo>
                        <a:pt x="163" y="85"/>
                      </a:lnTo>
                      <a:lnTo>
                        <a:pt x="163" y="92"/>
                      </a:lnTo>
                      <a:lnTo>
                        <a:pt x="163" y="100"/>
                      </a:lnTo>
                      <a:lnTo>
                        <a:pt x="170" y="107"/>
                      </a:lnTo>
                      <a:lnTo>
                        <a:pt x="163" y="107"/>
                      </a:lnTo>
                      <a:lnTo>
                        <a:pt x="163" y="114"/>
                      </a:lnTo>
                      <a:lnTo>
                        <a:pt x="155" y="114"/>
                      </a:lnTo>
                      <a:lnTo>
                        <a:pt x="148" y="107"/>
                      </a:lnTo>
                      <a:lnTo>
                        <a:pt x="141" y="100"/>
                      </a:lnTo>
                      <a:lnTo>
                        <a:pt x="120" y="85"/>
                      </a:lnTo>
                      <a:lnTo>
                        <a:pt x="120" y="92"/>
                      </a:lnTo>
                      <a:lnTo>
                        <a:pt x="113" y="92"/>
                      </a:lnTo>
                      <a:lnTo>
                        <a:pt x="113" y="100"/>
                      </a:lnTo>
                      <a:lnTo>
                        <a:pt x="120" y="100"/>
                      </a:lnTo>
                      <a:lnTo>
                        <a:pt x="113" y="100"/>
                      </a:lnTo>
                      <a:lnTo>
                        <a:pt x="106" y="107"/>
                      </a:lnTo>
                      <a:lnTo>
                        <a:pt x="99" y="107"/>
                      </a:lnTo>
                      <a:lnTo>
                        <a:pt x="92" y="114"/>
                      </a:lnTo>
                      <a:lnTo>
                        <a:pt x="85" y="128"/>
                      </a:lnTo>
                      <a:lnTo>
                        <a:pt x="78" y="128"/>
                      </a:lnTo>
                      <a:lnTo>
                        <a:pt x="70" y="128"/>
                      </a:lnTo>
                      <a:lnTo>
                        <a:pt x="70" y="142"/>
                      </a:lnTo>
                      <a:lnTo>
                        <a:pt x="63" y="142"/>
                      </a:lnTo>
                      <a:lnTo>
                        <a:pt x="70" y="149"/>
                      </a:lnTo>
                      <a:lnTo>
                        <a:pt x="63" y="149"/>
                      </a:lnTo>
                      <a:lnTo>
                        <a:pt x="63" y="156"/>
                      </a:lnTo>
                      <a:lnTo>
                        <a:pt x="63" y="163"/>
                      </a:lnTo>
                      <a:lnTo>
                        <a:pt x="56" y="163"/>
                      </a:lnTo>
                      <a:lnTo>
                        <a:pt x="49" y="16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2" name="Freeform 24">
                  <a:extLst>
                    <a:ext uri="{FF2B5EF4-FFF2-40B4-BE49-F238E27FC236}">
                      <a16:creationId xmlns:a16="http://schemas.microsoft.com/office/drawing/2014/main" id="{D50EEEA5-8AD1-42FB-A2E5-7218099DBD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40163" y="3468688"/>
                  <a:ext cx="344487" cy="152400"/>
                </a:xfrm>
                <a:custGeom>
                  <a:avLst/>
                  <a:gdLst>
                    <a:gd name="T0" fmla="*/ 2147483647 w 248"/>
                    <a:gd name="T1" fmla="*/ 0 h 128"/>
                    <a:gd name="T2" fmla="*/ 2147483647 w 248"/>
                    <a:gd name="T3" fmla="*/ 2147483647 h 128"/>
                    <a:gd name="T4" fmla="*/ 2147483647 w 248"/>
                    <a:gd name="T5" fmla="*/ 2147483647 h 128"/>
                    <a:gd name="T6" fmla="*/ 2147483647 w 248"/>
                    <a:gd name="T7" fmla="*/ 2147483647 h 128"/>
                    <a:gd name="T8" fmla="*/ 2147483647 w 248"/>
                    <a:gd name="T9" fmla="*/ 2147483647 h 128"/>
                    <a:gd name="T10" fmla="*/ 2147483647 w 248"/>
                    <a:gd name="T11" fmla="*/ 2147483647 h 128"/>
                    <a:gd name="T12" fmla="*/ 2147483647 w 248"/>
                    <a:gd name="T13" fmla="*/ 2147483647 h 128"/>
                    <a:gd name="T14" fmla="*/ 2147483647 w 248"/>
                    <a:gd name="T15" fmla="*/ 2147483647 h 128"/>
                    <a:gd name="T16" fmla="*/ 2147483647 w 248"/>
                    <a:gd name="T17" fmla="*/ 2147483647 h 128"/>
                    <a:gd name="T18" fmla="*/ 2147483647 w 248"/>
                    <a:gd name="T19" fmla="*/ 2147483647 h 128"/>
                    <a:gd name="T20" fmla="*/ 2147483647 w 248"/>
                    <a:gd name="T21" fmla="*/ 2147483647 h 128"/>
                    <a:gd name="T22" fmla="*/ 2147483647 w 248"/>
                    <a:gd name="T23" fmla="*/ 2147483647 h 128"/>
                    <a:gd name="T24" fmla="*/ 2147483647 w 248"/>
                    <a:gd name="T25" fmla="*/ 2147483647 h 128"/>
                    <a:gd name="T26" fmla="*/ 2147483647 w 248"/>
                    <a:gd name="T27" fmla="*/ 2147483647 h 128"/>
                    <a:gd name="T28" fmla="*/ 2147483647 w 248"/>
                    <a:gd name="T29" fmla="*/ 2147483647 h 128"/>
                    <a:gd name="T30" fmla="*/ 2147483647 w 248"/>
                    <a:gd name="T31" fmla="*/ 0 h 128"/>
                    <a:gd name="T32" fmla="*/ 2147483647 w 248"/>
                    <a:gd name="T33" fmla="*/ 2147483647 h 128"/>
                    <a:gd name="T34" fmla="*/ 2147483647 w 248"/>
                    <a:gd name="T35" fmla="*/ 2147483647 h 128"/>
                    <a:gd name="T36" fmla="*/ 2147483647 w 248"/>
                    <a:gd name="T37" fmla="*/ 2147483647 h 128"/>
                    <a:gd name="T38" fmla="*/ 2147483647 w 248"/>
                    <a:gd name="T39" fmla="*/ 2147483647 h 128"/>
                    <a:gd name="T40" fmla="*/ 2147483647 w 248"/>
                    <a:gd name="T41" fmla="*/ 2147483647 h 128"/>
                    <a:gd name="T42" fmla="*/ 2147483647 w 248"/>
                    <a:gd name="T43" fmla="*/ 2147483647 h 128"/>
                    <a:gd name="T44" fmla="*/ 2147483647 w 248"/>
                    <a:gd name="T45" fmla="*/ 2147483647 h 128"/>
                    <a:gd name="T46" fmla="*/ 2147483647 w 248"/>
                    <a:gd name="T47" fmla="*/ 2147483647 h 128"/>
                    <a:gd name="T48" fmla="*/ 2147483647 w 248"/>
                    <a:gd name="T49" fmla="*/ 2147483647 h 128"/>
                    <a:gd name="T50" fmla="*/ 2147483647 w 248"/>
                    <a:gd name="T51" fmla="*/ 2147483647 h 128"/>
                    <a:gd name="T52" fmla="*/ 2147483647 w 248"/>
                    <a:gd name="T53" fmla="*/ 2147483647 h 128"/>
                    <a:gd name="T54" fmla="*/ 2147483647 w 248"/>
                    <a:gd name="T55" fmla="*/ 2147483647 h 128"/>
                    <a:gd name="T56" fmla="*/ 2147483647 w 248"/>
                    <a:gd name="T57" fmla="*/ 2147483647 h 128"/>
                    <a:gd name="T58" fmla="*/ 2147483647 w 248"/>
                    <a:gd name="T59" fmla="*/ 2147483647 h 128"/>
                    <a:gd name="T60" fmla="*/ 2147483647 w 248"/>
                    <a:gd name="T61" fmla="*/ 2147483647 h 128"/>
                    <a:gd name="T62" fmla="*/ 2147483647 w 248"/>
                    <a:gd name="T63" fmla="*/ 2147483647 h 128"/>
                    <a:gd name="T64" fmla="*/ 2147483647 w 248"/>
                    <a:gd name="T65" fmla="*/ 2147483647 h 128"/>
                    <a:gd name="T66" fmla="*/ 2147483647 w 248"/>
                    <a:gd name="T67" fmla="*/ 2147483647 h 128"/>
                    <a:gd name="T68" fmla="*/ 2147483647 w 248"/>
                    <a:gd name="T69" fmla="*/ 2147483647 h 128"/>
                    <a:gd name="T70" fmla="*/ 2147483647 w 248"/>
                    <a:gd name="T71" fmla="*/ 2147483647 h 128"/>
                    <a:gd name="T72" fmla="*/ 2147483647 w 248"/>
                    <a:gd name="T73" fmla="*/ 2147483647 h 128"/>
                    <a:gd name="T74" fmla="*/ 0 w 248"/>
                    <a:gd name="T75" fmla="*/ 2147483647 h 128"/>
                    <a:gd name="T76" fmla="*/ 2147483647 w 248"/>
                    <a:gd name="T77" fmla="*/ 2147483647 h 128"/>
                    <a:gd name="T78" fmla="*/ 2147483647 w 248"/>
                    <a:gd name="T79" fmla="*/ 2147483647 h 128"/>
                    <a:gd name="T80" fmla="*/ 2147483647 w 248"/>
                    <a:gd name="T81" fmla="*/ 2147483647 h 128"/>
                    <a:gd name="T82" fmla="*/ 2147483647 w 248"/>
                    <a:gd name="T83" fmla="*/ 2147483647 h 128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248"/>
                    <a:gd name="T127" fmla="*/ 0 h 128"/>
                    <a:gd name="T128" fmla="*/ 248 w 248"/>
                    <a:gd name="T129" fmla="*/ 128 h 128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248" h="128">
                      <a:moveTo>
                        <a:pt x="28" y="0"/>
                      </a:moveTo>
                      <a:lnTo>
                        <a:pt x="28" y="0"/>
                      </a:lnTo>
                      <a:lnTo>
                        <a:pt x="35" y="0"/>
                      </a:lnTo>
                      <a:lnTo>
                        <a:pt x="35" y="8"/>
                      </a:lnTo>
                      <a:lnTo>
                        <a:pt x="42" y="8"/>
                      </a:lnTo>
                      <a:lnTo>
                        <a:pt x="49" y="8"/>
                      </a:lnTo>
                      <a:lnTo>
                        <a:pt x="56" y="8"/>
                      </a:lnTo>
                      <a:lnTo>
                        <a:pt x="70" y="15"/>
                      </a:lnTo>
                      <a:lnTo>
                        <a:pt x="77" y="15"/>
                      </a:lnTo>
                      <a:lnTo>
                        <a:pt x="85" y="8"/>
                      </a:lnTo>
                      <a:lnTo>
                        <a:pt x="99" y="8"/>
                      </a:lnTo>
                      <a:lnTo>
                        <a:pt x="99" y="15"/>
                      </a:lnTo>
                      <a:lnTo>
                        <a:pt x="106" y="15"/>
                      </a:lnTo>
                      <a:lnTo>
                        <a:pt x="120" y="15"/>
                      </a:lnTo>
                      <a:lnTo>
                        <a:pt x="127" y="15"/>
                      </a:lnTo>
                      <a:lnTo>
                        <a:pt x="134" y="15"/>
                      </a:lnTo>
                      <a:lnTo>
                        <a:pt x="134" y="22"/>
                      </a:lnTo>
                      <a:lnTo>
                        <a:pt x="134" y="29"/>
                      </a:lnTo>
                      <a:lnTo>
                        <a:pt x="141" y="29"/>
                      </a:lnTo>
                      <a:lnTo>
                        <a:pt x="134" y="36"/>
                      </a:lnTo>
                      <a:lnTo>
                        <a:pt x="141" y="36"/>
                      </a:lnTo>
                      <a:lnTo>
                        <a:pt x="141" y="22"/>
                      </a:lnTo>
                      <a:lnTo>
                        <a:pt x="148" y="22"/>
                      </a:lnTo>
                      <a:lnTo>
                        <a:pt x="155" y="29"/>
                      </a:lnTo>
                      <a:lnTo>
                        <a:pt x="148" y="36"/>
                      </a:lnTo>
                      <a:lnTo>
                        <a:pt x="155" y="36"/>
                      </a:lnTo>
                      <a:lnTo>
                        <a:pt x="155" y="29"/>
                      </a:lnTo>
                      <a:lnTo>
                        <a:pt x="163" y="29"/>
                      </a:lnTo>
                      <a:lnTo>
                        <a:pt x="170" y="29"/>
                      </a:lnTo>
                      <a:lnTo>
                        <a:pt x="177" y="29"/>
                      </a:lnTo>
                      <a:lnTo>
                        <a:pt x="184" y="15"/>
                      </a:lnTo>
                      <a:lnTo>
                        <a:pt x="191" y="15"/>
                      </a:lnTo>
                      <a:lnTo>
                        <a:pt x="191" y="8"/>
                      </a:lnTo>
                      <a:lnTo>
                        <a:pt x="198" y="0"/>
                      </a:lnTo>
                      <a:lnTo>
                        <a:pt x="205" y="0"/>
                      </a:lnTo>
                      <a:lnTo>
                        <a:pt x="212" y="0"/>
                      </a:lnTo>
                      <a:lnTo>
                        <a:pt x="219" y="0"/>
                      </a:lnTo>
                      <a:lnTo>
                        <a:pt x="226" y="8"/>
                      </a:lnTo>
                      <a:lnTo>
                        <a:pt x="233" y="15"/>
                      </a:lnTo>
                      <a:lnTo>
                        <a:pt x="240" y="15"/>
                      </a:lnTo>
                      <a:lnTo>
                        <a:pt x="248" y="22"/>
                      </a:lnTo>
                      <a:lnTo>
                        <a:pt x="248" y="36"/>
                      </a:lnTo>
                      <a:lnTo>
                        <a:pt x="248" y="57"/>
                      </a:lnTo>
                      <a:lnTo>
                        <a:pt x="240" y="57"/>
                      </a:lnTo>
                      <a:lnTo>
                        <a:pt x="226" y="57"/>
                      </a:lnTo>
                      <a:lnTo>
                        <a:pt x="219" y="57"/>
                      </a:lnTo>
                      <a:lnTo>
                        <a:pt x="219" y="64"/>
                      </a:lnTo>
                      <a:lnTo>
                        <a:pt x="212" y="64"/>
                      </a:lnTo>
                      <a:lnTo>
                        <a:pt x="212" y="71"/>
                      </a:lnTo>
                      <a:lnTo>
                        <a:pt x="205" y="64"/>
                      </a:lnTo>
                      <a:lnTo>
                        <a:pt x="205" y="71"/>
                      </a:lnTo>
                      <a:lnTo>
                        <a:pt x="198" y="71"/>
                      </a:lnTo>
                      <a:lnTo>
                        <a:pt x="191" y="64"/>
                      </a:lnTo>
                      <a:lnTo>
                        <a:pt x="184" y="71"/>
                      </a:lnTo>
                      <a:lnTo>
                        <a:pt x="184" y="64"/>
                      </a:lnTo>
                      <a:lnTo>
                        <a:pt x="170" y="71"/>
                      </a:lnTo>
                      <a:lnTo>
                        <a:pt x="141" y="64"/>
                      </a:lnTo>
                      <a:lnTo>
                        <a:pt x="141" y="71"/>
                      </a:lnTo>
                      <a:lnTo>
                        <a:pt x="141" y="78"/>
                      </a:lnTo>
                      <a:lnTo>
                        <a:pt x="141" y="85"/>
                      </a:lnTo>
                      <a:lnTo>
                        <a:pt x="148" y="78"/>
                      </a:lnTo>
                      <a:lnTo>
                        <a:pt x="155" y="78"/>
                      </a:lnTo>
                      <a:lnTo>
                        <a:pt x="148" y="85"/>
                      </a:lnTo>
                      <a:lnTo>
                        <a:pt x="148" y="93"/>
                      </a:lnTo>
                      <a:lnTo>
                        <a:pt x="141" y="107"/>
                      </a:lnTo>
                      <a:lnTo>
                        <a:pt x="127" y="107"/>
                      </a:lnTo>
                      <a:lnTo>
                        <a:pt x="120" y="114"/>
                      </a:lnTo>
                      <a:lnTo>
                        <a:pt x="113" y="114"/>
                      </a:lnTo>
                      <a:lnTo>
                        <a:pt x="106" y="121"/>
                      </a:lnTo>
                      <a:lnTo>
                        <a:pt x="99" y="121"/>
                      </a:lnTo>
                      <a:lnTo>
                        <a:pt x="99" y="128"/>
                      </a:lnTo>
                      <a:lnTo>
                        <a:pt x="92" y="128"/>
                      </a:lnTo>
                      <a:lnTo>
                        <a:pt x="85" y="128"/>
                      </a:lnTo>
                      <a:lnTo>
                        <a:pt x="85" y="121"/>
                      </a:lnTo>
                      <a:lnTo>
                        <a:pt x="77" y="128"/>
                      </a:lnTo>
                      <a:lnTo>
                        <a:pt x="85" y="121"/>
                      </a:lnTo>
                      <a:lnTo>
                        <a:pt x="77" y="114"/>
                      </a:lnTo>
                      <a:lnTo>
                        <a:pt x="70" y="121"/>
                      </a:lnTo>
                      <a:lnTo>
                        <a:pt x="63" y="128"/>
                      </a:lnTo>
                      <a:lnTo>
                        <a:pt x="63" y="121"/>
                      </a:lnTo>
                      <a:lnTo>
                        <a:pt x="56" y="121"/>
                      </a:lnTo>
                      <a:lnTo>
                        <a:pt x="49" y="121"/>
                      </a:lnTo>
                      <a:lnTo>
                        <a:pt x="49" y="114"/>
                      </a:lnTo>
                      <a:lnTo>
                        <a:pt x="49" y="107"/>
                      </a:lnTo>
                      <a:lnTo>
                        <a:pt x="42" y="107"/>
                      </a:lnTo>
                      <a:lnTo>
                        <a:pt x="28" y="100"/>
                      </a:lnTo>
                      <a:lnTo>
                        <a:pt x="21" y="100"/>
                      </a:lnTo>
                      <a:lnTo>
                        <a:pt x="7" y="85"/>
                      </a:lnTo>
                      <a:lnTo>
                        <a:pt x="0" y="78"/>
                      </a:lnTo>
                      <a:lnTo>
                        <a:pt x="0" y="71"/>
                      </a:lnTo>
                      <a:lnTo>
                        <a:pt x="7" y="71"/>
                      </a:lnTo>
                      <a:lnTo>
                        <a:pt x="7" y="64"/>
                      </a:lnTo>
                      <a:lnTo>
                        <a:pt x="14" y="57"/>
                      </a:lnTo>
                      <a:lnTo>
                        <a:pt x="14" y="50"/>
                      </a:lnTo>
                      <a:lnTo>
                        <a:pt x="14" y="43"/>
                      </a:lnTo>
                      <a:lnTo>
                        <a:pt x="21" y="43"/>
                      </a:lnTo>
                      <a:lnTo>
                        <a:pt x="21" y="36"/>
                      </a:lnTo>
                      <a:lnTo>
                        <a:pt x="14" y="36"/>
                      </a:lnTo>
                      <a:lnTo>
                        <a:pt x="21" y="36"/>
                      </a:lnTo>
                      <a:lnTo>
                        <a:pt x="28" y="29"/>
                      </a:lnTo>
                      <a:lnTo>
                        <a:pt x="21" y="29"/>
                      </a:lnTo>
                      <a:lnTo>
                        <a:pt x="28" y="15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3" name="Freeform 25">
                  <a:extLst>
                    <a:ext uri="{FF2B5EF4-FFF2-40B4-BE49-F238E27FC236}">
                      <a16:creationId xmlns:a16="http://schemas.microsoft.com/office/drawing/2014/main" id="{F4EA9421-8183-4AA9-92FF-EDF8559873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67113" y="4449763"/>
                  <a:ext cx="176212" cy="112712"/>
                </a:xfrm>
                <a:custGeom>
                  <a:avLst/>
                  <a:gdLst>
                    <a:gd name="T0" fmla="*/ 2147483647 w 128"/>
                    <a:gd name="T1" fmla="*/ 2147483647 h 92"/>
                    <a:gd name="T2" fmla="*/ 2147483647 w 128"/>
                    <a:gd name="T3" fmla="*/ 2147483647 h 92"/>
                    <a:gd name="T4" fmla="*/ 2147483647 w 128"/>
                    <a:gd name="T5" fmla="*/ 2147483647 h 92"/>
                    <a:gd name="T6" fmla="*/ 0 w 128"/>
                    <a:gd name="T7" fmla="*/ 2147483647 h 92"/>
                    <a:gd name="T8" fmla="*/ 2147483647 w 128"/>
                    <a:gd name="T9" fmla="*/ 2147483647 h 92"/>
                    <a:gd name="T10" fmla="*/ 2147483647 w 128"/>
                    <a:gd name="T11" fmla="*/ 2147483647 h 92"/>
                    <a:gd name="T12" fmla="*/ 2147483647 w 128"/>
                    <a:gd name="T13" fmla="*/ 2147483647 h 92"/>
                    <a:gd name="T14" fmla="*/ 2147483647 w 128"/>
                    <a:gd name="T15" fmla="*/ 2147483647 h 92"/>
                    <a:gd name="T16" fmla="*/ 2147483647 w 128"/>
                    <a:gd name="T17" fmla="*/ 2147483647 h 92"/>
                    <a:gd name="T18" fmla="*/ 2147483647 w 128"/>
                    <a:gd name="T19" fmla="*/ 0 h 92"/>
                    <a:gd name="T20" fmla="*/ 2147483647 w 128"/>
                    <a:gd name="T21" fmla="*/ 2147483647 h 92"/>
                    <a:gd name="T22" fmla="*/ 2147483647 w 128"/>
                    <a:gd name="T23" fmla="*/ 0 h 92"/>
                    <a:gd name="T24" fmla="*/ 2147483647 w 128"/>
                    <a:gd name="T25" fmla="*/ 0 h 92"/>
                    <a:gd name="T26" fmla="*/ 2147483647 w 128"/>
                    <a:gd name="T27" fmla="*/ 2147483647 h 92"/>
                    <a:gd name="T28" fmla="*/ 2147483647 w 128"/>
                    <a:gd name="T29" fmla="*/ 2147483647 h 92"/>
                    <a:gd name="T30" fmla="*/ 2147483647 w 128"/>
                    <a:gd name="T31" fmla="*/ 2147483647 h 92"/>
                    <a:gd name="T32" fmla="*/ 2147483647 w 128"/>
                    <a:gd name="T33" fmla="*/ 2147483647 h 92"/>
                    <a:gd name="T34" fmla="*/ 2147483647 w 128"/>
                    <a:gd name="T35" fmla="*/ 2147483647 h 92"/>
                    <a:gd name="T36" fmla="*/ 2147483647 w 128"/>
                    <a:gd name="T37" fmla="*/ 2147483647 h 92"/>
                    <a:gd name="T38" fmla="*/ 2147483647 w 128"/>
                    <a:gd name="T39" fmla="*/ 2147483647 h 92"/>
                    <a:gd name="T40" fmla="*/ 2147483647 w 128"/>
                    <a:gd name="T41" fmla="*/ 2147483647 h 92"/>
                    <a:gd name="T42" fmla="*/ 2147483647 w 128"/>
                    <a:gd name="T43" fmla="*/ 2147483647 h 92"/>
                    <a:gd name="T44" fmla="*/ 2147483647 w 128"/>
                    <a:gd name="T45" fmla="*/ 2147483647 h 92"/>
                    <a:gd name="T46" fmla="*/ 2147483647 w 128"/>
                    <a:gd name="T47" fmla="*/ 2147483647 h 92"/>
                    <a:gd name="T48" fmla="*/ 2147483647 w 128"/>
                    <a:gd name="T49" fmla="*/ 2147483647 h 92"/>
                    <a:gd name="T50" fmla="*/ 2147483647 w 128"/>
                    <a:gd name="T51" fmla="*/ 2147483647 h 92"/>
                    <a:gd name="T52" fmla="*/ 2147483647 w 128"/>
                    <a:gd name="T53" fmla="*/ 2147483647 h 92"/>
                    <a:gd name="T54" fmla="*/ 2147483647 w 128"/>
                    <a:gd name="T55" fmla="*/ 2147483647 h 92"/>
                    <a:gd name="T56" fmla="*/ 2147483647 w 128"/>
                    <a:gd name="T57" fmla="*/ 2147483647 h 92"/>
                    <a:gd name="T58" fmla="*/ 2147483647 w 128"/>
                    <a:gd name="T59" fmla="*/ 2147483647 h 92"/>
                    <a:gd name="T60" fmla="*/ 2147483647 w 128"/>
                    <a:gd name="T61" fmla="*/ 2147483647 h 92"/>
                    <a:gd name="T62" fmla="*/ 2147483647 w 128"/>
                    <a:gd name="T63" fmla="*/ 2147483647 h 92"/>
                    <a:gd name="T64" fmla="*/ 2147483647 w 128"/>
                    <a:gd name="T65" fmla="*/ 2147483647 h 92"/>
                    <a:gd name="T66" fmla="*/ 2147483647 w 128"/>
                    <a:gd name="T67" fmla="*/ 2147483647 h 92"/>
                    <a:gd name="T68" fmla="*/ 2147483647 w 128"/>
                    <a:gd name="T69" fmla="*/ 2147483647 h 92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28"/>
                    <a:gd name="T106" fmla="*/ 0 h 92"/>
                    <a:gd name="T107" fmla="*/ 128 w 128"/>
                    <a:gd name="T108" fmla="*/ 92 h 92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28" h="92">
                      <a:moveTo>
                        <a:pt x="7" y="57"/>
                      </a:moveTo>
                      <a:lnTo>
                        <a:pt x="7" y="50"/>
                      </a:lnTo>
                      <a:lnTo>
                        <a:pt x="7" y="43"/>
                      </a:lnTo>
                      <a:lnTo>
                        <a:pt x="0" y="43"/>
                      </a:lnTo>
                      <a:lnTo>
                        <a:pt x="7" y="36"/>
                      </a:lnTo>
                      <a:lnTo>
                        <a:pt x="0" y="29"/>
                      </a:lnTo>
                      <a:lnTo>
                        <a:pt x="0" y="22"/>
                      </a:lnTo>
                      <a:lnTo>
                        <a:pt x="7" y="22"/>
                      </a:lnTo>
                      <a:lnTo>
                        <a:pt x="14" y="22"/>
                      </a:lnTo>
                      <a:lnTo>
                        <a:pt x="21" y="15"/>
                      </a:lnTo>
                      <a:lnTo>
                        <a:pt x="21" y="22"/>
                      </a:lnTo>
                      <a:lnTo>
                        <a:pt x="28" y="15"/>
                      </a:lnTo>
                      <a:lnTo>
                        <a:pt x="36" y="15"/>
                      </a:lnTo>
                      <a:lnTo>
                        <a:pt x="43" y="15"/>
                      </a:lnTo>
                      <a:lnTo>
                        <a:pt x="50" y="0"/>
                      </a:lnTo>
                      <a:lnTo>
                        <a:pt x="50" y="7"/>
                      </a:lnTo>
                      <a:lnTo>
                        <a:pt x="57" y="7"/>
                      </a:lnTo>
                      <a:lnTo>
                        <a:pt x="57" y="0"/>
                      </a:lnTo>
                      <a:lnTo>
                        <a:pt x="64" y="0"/>
                      </a:lnTo>
                      <a:lnTo>
                        <a:pt x="71" y="0"/>
                      </a:lnTo>
                      <a:lnTo>
                        <a:pt x="71" y="7"/>
                      </a:lnTo>
                      <a:lnTo>
                        <a:pt x="78" y="22"/>
                      </a:lnTo>
                      <a:lnTo>
                        <a:pt x="85" y="22"/>
                      </a:lnTo>
                      <a:lnTo>
                        <a:pt x="92" y="15"/>
                      </a:lnTo>
                      <a:lnTo>
                        <a:pt x="99" y="15"/>
                      </a:lnTo>
                      <a:lnTo>
                        <a:pt x="99" y="22"/>
                      </a:lnTo>
                      <a:lnTo>
                        <a:pt x="99" y="29"/>
                      </a:lnTo>
                      <a:lnTo>
                        <a:pt x="106" y="29"/>
                      </a:lnTo>
                      <a:lnTo>
                        <a:pt x="113" y="36"/>
                      </a:lnTo>
                      <a:lnTo>
                        <a:pt x="121" y="36"/>
                      </a:lnTo>
                      <a:lnTo>
                        <a:pt x="121" y="43"/>
                      </a:lnTo>
                      <a:lnTo>
                        <a:pt x="128" y="50"/>
                      </a:lnTo>
                      <a:lnTo>
                        <a:pt x="121" y="57"/>
                      </a:lnTo>
                      <a:lnTo>
                        <a:pt x="121" y="64"/>
                      </a:lnTo>
                      <a:lnTo>
                        <a:pt x="121" y="71"/>
                      </a:lnTo>
                      <a:lnTo>
                        <a:pt x="113" y="71"/>
                      </a:lnTo>
                      <a:lnTo>
                        <a:pt x="113" y="78"/>
                      </a:lnTo>
                      <a:lnTo>
                        <a:pt x="106" y="78"/>
                      </a:lnTo>
                      <a:lnTo>
                        <a:pt x="92" y="64"/>
                      </a:lnTo>
                      <a:lnTo>
                        <a:pt x="85" y="64"/>
                      </a:lnTo>
                      <a:lnTo>
                        <a:pt x="78" y="71"/>
                      </a:lnTo>
                      <a:lnTo>
                        <a:pt x="71" y="78"/>
                      </a:lnTo>
                      <a:lnTo>
                        <a:pt x="64" y="85"/>
                      </a:lnTo>
                      <a:lnTo>
                        <a:pt x="57" y="92"/>
                      </a:lnTo>
                      <a:lnTo>
                        <a:pt x="50" y="92"/>
                      </a:lnTo>
                      <a:lnTo>
                        <a:pt x="50" y="85"/>
                      </a:lnTo>
                      <a:lnTo>
                        <a:pt x="50" y="78"/>
                      </a:lnTo>
                      <a:lnTo>
                        <a:pt x="43" y="78"/>
                      </a:lnTo>
                      <a:lnTo>
                        <a:pt x="43" y="71"/>
                      </a:lnTo>
                      <a:lnTo>
                        <a:pt x="28" y="71"/>
                      </a:lnTo>
                      <a:lnTo>
                        <a:pt x="21" y="64"/>
                      </a:lnTo>
                      <a:lnTo>
                        <a:pt x="7" y="64"/>
                      </a:lnTo>
                      <a:lnTo>
                        <a:pt x="7" y="5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4" name="Freeform 27">
                  <a:extLst>
                    <a:ext uri="{FF2B5EF4-FFF2-40B4-BE49-F238E27FC236}">
                      <a16:creationId xmlns:a16="http://schemas.microsoft.com/office/drawing/2014/main" id="{BACC5D52-95C0-402E-AA49-9527E5E48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4138" y="2057400"/>
                  <a:ext cx="303212" cy="358775"/>
                </a:xfrm>
                <a:custGeom>
                  <a:avLst/>
                  <a:gdLst>
                    <a:gd name="T0" fmla="*/ 2147483647 w 220"/>
                    <a:gd name="T1" fmla="*/ 2147483647 h 298"/>
                    <a:gd name="T2" fmla="*/ 2147483647 w 220"/>
                    <a:gd name="T3" fmla="*/ 2147483647 h 298"/>
                    <a:gd name="T4" fmla="*/ 2147483647 w 220"/>
                    <a:gd name="T5" fmla="*/ 2147483647 h 298"/>
                    <a:gd name="T6" fmla="*/ 2147483647 w 220"/>
                    <a:gd name="T7" fmla="*/ 2147483647 h 298"/>
                    <a:gd name="T8" fmla="*/ 2147483647 w 220"/>
                    <a:gd name="T9" fmla="*/ 2147483647 h 298"/>
                    <a:gd name="T10" fmla="*/ 2147483647 w 220"/>
                    <a:gd name="T11" fmla="*/ 2147483647 h 298"/>
                    <a:gd name="T12" fmla="*/ 2147483647 w 220"/>
                    <a:gd name="T13" fmla="*/ 2147483647 h 298"/>
                    <a:gd name="T14" fmla="*/ 2147483647 w 220"/>
                    <a:gd name="T15" fmla="*/ 2147483647 h 298"/>
                    <a:gd name="T16" fmla="*/ 2147483647 w 220"/>
                    <a:gd name="T17" fmla="*/ 2147483647 h 298"/>
                    <a:gd name="T18" fmla="*/ 2147483647 w 220"/>
                    <a:gd name="T19" fmla="*/ 2147483647 h 298"/>
                    <a:gd name="T20" fmla="*/ 2147483647 w 220"/>
                    <a:gd name="T21" fmla="*/ 2147483647 h 298"/>
                    <a:gd name="T22" fmla="*/ 2147483647 w 220"/>
                    <a:gd name="T23" fmla="*/ 2147483647 h 298"/>
                    <a:gd name="T24" fmla="*/ 2147483647 w 220"/>
                    <a:gd name="T25" fmla="*/ 2147483647 h 298"/>
                    <a:gd name="T26" fmla="*/ 2147483647 w 220"/>
                    <a:gd name="T27" fmla="*/ 2147483647 h 298"/>
                    <a:gd name="T28" fmla="*/ 2147483647 w 220"/>
                    <a:gd name="T29" fmla="*/ 2147483647 h 298"/>
                    <a:gd name="T30" fmla="*/ 2147483647 w 220"/>
                    <a:gd name="T31" fmla="*/ 2147483647 h 298"/>
                    <a:gd name="T32" fmla="*/ 2147483647 w 220"/>
                    <a:gd name="T33" fmla="*/ 2147483647 h 298"/>
                    <a:gd name="T34" fmla="*/ 2147483647 w 220"/>
                    <a:gd name="T35" fmla="*/ 2147483647 h 298"/>
                    <a:gd name="T36" fmla="*/ 2147483647 w 220"/>
                    <a:gd name="T37" fmla="*/ 2147483647 h 298"/>
                    <a:gd name="T38" fmla="*/ 2147483647 w 220"/>
                    <a:gd name="T39" fmla="*/ 2147483647 h 298"/>
                    <a:gd name="T40" fmla="*/ 2147483647 w 220"/>
                    <a:gd name="T41" fmla="*/ 2147483647 h 298"/>
                    <a:gd name="T42" fmla="*/ 2147483647 w 220"/>
                    <a:gd name="T43" fmla="*/ 2147483647 h 298"/>
                    <a:gd name="T44" fmla="*/ 2147483647 w 220"/>
                    <a:gd name="T45" fmla="*/ 2147483647 h 298"/>
                    <a:gd name="T46" fmla="*/ 2147483647 w 220"/>
                    <a:gd name="T47" fmla="*/ 2147483647 h 298"/>
                    <a:gd name="T48" fmla="*/ 2147483647 w 220"/>
                    <a:gd name="T49" fmla="*/ 2147483647 h 298"/>
                    <a:gd name="T50" fmla="*/ 2147483647 w 220"/>
                    <a:gd name="T51" fmla="*/ 2147483647 h 298"/>
                    <a:gd name="T52" fmla="*/ 2147483647 w 220"/>
                    <a:gd name="T53" fmla="*/ 2147483647 h 298"/>
                    <a:gd name="T54" fmla="*/ 2147483647 w 220"/>
                    <a:gd name="T55" fmla="*/ 2147483647 h 298"/>
                    <a:gd name="T56" fmla="*/ 2147483647 w 220"/>
                    <a:gd name="T57" fmla="*/ 2147483647 h 298"/>
                    <a:gd name="T58" fmla="*/ 2147483647 w 220"/>
                    <a:gd name="T59" fmla="*/ 2147483647 h 298"/>
                    <a:gd name="T60" fmla="*/ 2147483647 w 220"/>
                    <a:gd name="T61" fmla="*/ 2147483647 h 298"/>
                    <a:gd name="T62" fmla="*/ 2147483647 w 220"/>
                    <a:gd name="T63" fmla="*/ 2147483647 h 298"/>
                    <a:gd name="T64" fmla="*/ 2147483647 w 220"/>
                    <a:gd name="T65" fmla="*/ 2147483647 h 298"/>
                    <a:gd name="T66" fmla="*/ 2147483647 w 220"/>
                    <a:gd name="T67" fmla="*/ 2147483647 h 298"/>
                    <a:gd name="T68" fmla="*/ 2147483647 w 220"/>
                    <a:gd name="T69" fmla="*/ 2147483647 h 298"/>
                    <a:gd name="T70" fmla="*/ 2147483647 w 220"/>
                    <a:gd name="T71" fmla="*/ 2147483647 h 298"/>
                    <a:gd name="T72" fmla="*/ 2147483647 w 220"/>
                    <a:gd name="T73" fmla="*/ 2147483647 h 298"/>
                    <a:gd name="T74" fmla="*/ 2147483647 w 220"/>
                    <a:gd name="T75" fmla="*/ 2147483647 h 298"/>
                    <a:gd name="T76" fmla="*/ 2147483647 w 220"/>
                    <a:gd name="T77" fmla="*/ 2147483647 h 298"/>
                    <a:gd name="T78" fmla="*/ 2147483647 w 220"/>
                    <a:gd name="T79" fmla="*/ 2147483647 h 298"/>
                    <a:gd name="T80" fmla="*/ 2147483647 w 220"/>
                    <a:gd name="T81" fmla="*/ 2147483647 h 298"/>
                    <a:gd name="T82" fmla="*/ 2147483647 w 220"/>
                    <a:gd name="T83" fmla="*/ 2147483647 h 298"/>
                    <a:gd name="T84" fmla="*/ 2147483647 w 220"/>
                    <a:gd name="T85" fmla="*/ 2147483647 h 298"/>
                    <a:gd name="T86" fmla="*/ 2147483647 w 220"/>
                    <a:gd name="T87" fmla="*/ 2147483647 h 298"/>
                    <a:gd name="T88" fmla="*/ 2147483647 w 220"/>
                    <a:gd name="T89" fmla="*/ 2147483647 h 298"/>
                    <a:gd name="T90" fmla="*/ 2147483647 w 220"/>
                    <a:gd name="T91" fmla="*/ 2147483647 h 298"/>
                    <a:gd name="T92" fmla="*/ 2147483647 w 220"/>
                    <a:gd name="T93" fmla="*/ 2147483647 h 298"/>
                    <a:gd name="T94" fmla="*/ 2147483647 w 220"/>
                    <a:gd name="T95" fmla="*/ 2147483647 h 298"/>
                    <a:gd name="T96" fmla="*/ 0 w 220"/>
                    <a:gd name="T97" fmla="*/ 2147483647 h 298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220"/>
                    <a:gd name="T148" fmla="*/ 0 h 298"/>
                    <a:gd name="T149" fmla="*/ 220 w 220"/>
                    <a:gd name="T150" fmla="*/ 298 h 298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220" h="298">
                      <a:moveTo>
                        <a:pt x="7" y="106"/>
                      </a:moveTo>
                      <a:lnTo>
                        <a:pt x="7" y="99"/>
                      </a:lnTo>
                      <a:lnTo>
                        <a:pt x="7" y="92"/>
                      </a:lnTo>
                      <a:lnTo>
                        <a:pt x="29" y="78"/>
                      </a:lnTo>
                      <a:lnTo>
                        <a:pt x="29" y="71"/>
                      </a:lnTo>
                      <a:lnTo>
                        <a:pt x="36" y="64"/>
                      </a:lnTo>
                      <a:lnTo>
                        <a:pt x="43" y="57"/>
                      </a:lnTo>
                      <a:lnTo>
                        <a:pt x="50" y="50"/>
                      </a:lnTo>
                      <a:lnTo>
                        <a:pt x="57" y="50"/>
                      </a:lnTo>
                      <a:lnTo>
                        <a:pt x="64" y="50"/>
                      </a:lnTo>
                      <a:lnTo>
                        <a:pt x="64" y="43"/>
                      </a:lnTo>
                      <a:lnTo>
                        <a:pt x="71" y="36"/>
                      </a:lnTo>
                      <a:lnTo>
                        <a:pt x="78" y="36"/>
                      </a:lnTo>
                      <a:lnTo>
                        <a:pt x="85" y="29"/>
                      </a:lnTo>
                      <a:lnTo>
                        <a:pt x="92" y="21"/>
                      </a:lnTo>
                      <a:lnTo>
                        <a:pt x="92" y="14"/>
                      </a:lnTo>
                      <a:lnTo>
                        <a:pt x="99" y="21"/>
                      </a:lnTo>
                      <a:lnTo>
                        <a:pt x="99" y="14"/>
                      </a:lnTo>
                      <a:lnTo>
                        <a:pt x="99" y="7"/>
                      </a:lnTo>
                      <a:lnTo>
                        <a:pt x="106" y="0"/>
                      </a:lnTo>
                      <a:lnTo>
                        <a:pt x="114" y="7"/>
                      </a:lnTo>
                      <a:lnTo>
                        <a:pt x="114" y="14"/>
                      </a:lnTo>
                      <a:lnTo>
                        <a:pt x="114" y="21"/>
                      </a:lnTo>
                      <a:lnTo>
                        <a:pt x="121" y="21"/>
                      </a:lnTo>
                      <a:lnTo>
                        <a:pt x="128" y="21"/>
                      </a:lnTo>
                      <a:lnTo>
                        <a:pt x="135" y="21"/>
                      </a:lnTo>
                      <a:lnTo>
                        <a:pt x="135" y="29"/>
                      </a:lnTo>
                      <a:lnTo>
                        <a:pt x="135" y="36"/>
                      </a:lnTo>
                      <a:lnTo>
                        <a:pt x="128" y="36"/>
                      </a:lnTo>
                      <a:lnTo>
                        <a:pt x="135" y="50"/>
                      </a:lnTo>
                      <a:lnTo>
                        <a:pt x="142" y="57"/>
                      </a:lnTo>
                      <a:lnTo>
                        <a:pt x="142" y="64"/>
                      </a:lnTo>
                      <a:lnTo>
                        <a:pt x="142" y="71"/>
                      </a:lnTo>
                      <a:lnTo>
                        <a:pt x="142" y="78"/>
                      </a:lnTo>
                      <a:lnTo>
                        <a:pt x="149" y="85"/>
                      </a:lnTo>
                      <a:lnTo>
                        <a:pt x="156" y="92"/>
                      </a:lnTo>
                      <a:lnTo>
                        <a:pt x="156" y="99"/>
                      </a:lnTo>
                      <a:lnTo>
                        <a:pt x="156" y="106"/>
                      </a:lnTo>
                      <a:lnTo>
                        <a:pt x="149" y="114"/>
                      </a:lnTo>
                      <a:lnTo>
                        <a:pt x="149" y="121"/>
                      </a:lnTo>
                      <a:lnTo>
                        <a:pt x="170" y="128"/>
                      </a:lnTo>
                      <a:lnTo>
                        <a:pt x="177" y="135"/>
                      </a:lnTo>
                      <a:lnTo>
                        <a:pt x="177" y="142"/>
                      </a:lnTo>
                      <a:lnTo>
                        <a:pt x="184" y="149"/>
                      </a:lnTo>
                      <a:lnTo>
                        <a:pt x="184" y="156"/>
                      </a:lnTo>
                      <a:lnTo>
                        <a:pt x="177" y="156"/>
                      </a:lnTo>
                      <a:lnTo>
                        <a:pt x="177" y="163"/>
                      </a:lnTo>
                      <a:lnTo>
                        <a:pt x="177" y="170"/>
                      </a:lnTo>
                      <a:lnTo>
                        <a:pt x="170" y="170"/>
                      </a:lnTo>
                      <a:lnTo>
                        <a:pt x="170" y="177"/>
                      </a:lnTo>
                      <a:lnTo>
                        <a:pt x="177" y="177"/>
                      </a:lnTo>
                      <a:lnTo>
                        <a:pt x="177" y="184"/>
                      </a:lnTo>
                      <a:lnTo>
                        <a:pt x="170" y="184"/>
                      </a:lnTo>
                      <a:lnTo>
                        <a:pt x="170" y="191"/>
                      </a:lnTo>
                      <a:lnTo>
                        <a:pt x="170" y="199"/>
                      </a:lnTo>
                      <a:lnTo>
                        <a:pt x="177" y="206"/>
                      </a:lnTo>
                      <a:lnTo>
                        <a:pt x="184" y="213"/>
                      </a:lnTo>
                      <a:lnTo>
                        <a:pt x="184" y="206"/>
                      </a:lnTo>
                      <a:lnTo>
                        <a:pt x="192" y="213"/>
                      </a:lnTo>
                      <a:lnTo>
                        <a:pt x="199" y="220"/>
                      </a:lnTo>
                      <a:lnTo>
                        <a:pt x="213" y="220"/>
                      </a:lnTo>
                      <a:lnTo>
                        <a:pt x="220" y="213"/>
                      </a:lnTo>
                      <a:lnTo>
                        <a:pt x="220" y="227"/>
                      </a:lnTo>
                      <a:lnTo>
                        <a:pt x="213" y="220"/>
                      </a:lnTo>
                      <a:lnTo>
                        <a:pt x="199" y="227"/>
                      </a:lnTo>
                      <a:lnTo>
                        <a:pt x="199" y="220"/>
                      </a:lnTo>
                      <a:lnTo>
                        <a:pt x="192" y="227"/>
                      </a:lnTo>
                      <a:lnTo>
                        <a:pt x="184" y="220"/>
                      </a:lnTo>
                      <a:lnTo>
                        <a:pt x="184" y="227"/>
                      </a:lnTo>
                      <a:lnTo>
                        <a:pt x="177" y="227"/>
                      </a:lnTo>
                      <a:lnTo>
                        <a:pt x="163" y="227"/>
                      </a:lnTo>
                      <a:lnTo>
                        <a:pt x="156" y="227"/>
                      </a:lnTo>
                      <a:lnTo>
                        <a:pt x="156" y="234"/>
                      </a:lnTo>
                      <a:lnTo>
                        <a:pt x="149" y="234"/>
                      </a:lnTo>
                      <a:lnTo>
                        <a:pt x="149" y="248"/>
                      </a:lnTo>
                      <a:lnTo>
                        <a:pt x="156" y="248"/>
                      </a:lnTo>
                      <a:lnTo>
                        <a:pt x="156" y="255"/>
                      </a:lnTo>
                      <a:lnTo>
                        <a:pt x="149" y="255"/>
                      </a:lnTo>
                      <a:lnTo>
                        <a:pt x="156" y="262"/>
                      </a:lnTo>
                      <a:lnTo>
                        <a:pt x="149" y="269"/>
                      </a:lnTo>
                      <a:lnTo>
                        <a:pt x="156" y="277"/>
                      </a:lnTo>
                      <a:lnTo>
                        <a:pt x="149" y="277"/>
                      </a:lnTo>
                      <a:lnTo>
                        <a:pt x="156" y="284"/>
                      </a:lnTo>
                      <a:lnTo>
                        <a:pt x="170" y="284"/>
                      </a:lnTo>
                      <a:lnTo>
                        <a:pt x="170" y="291"/>
                      </a:lnTo>
                      <a:lnTo>
                        <a:pt x="149" y="298"/>
                      </a:lnTo>
                      <a:lnTo>
                        <a:pt x="149" y="291"/>
                      </a:lnTo>
                      <a:lnTo>
                        <a:pt x="135" y="298"/>
                      </a:lnTo>
                      <a:lnTo>
                        <a:pt x="128" y="291"/>
                      </a:lnTo>
                      <a:lnTo>
                        <a:pt x="121" y="291"/>
                      </a:lnTo>
                      <a:lnTo>
                        <a:pt x="106" y="291"/>
                      </a:lnTo>
                      <a:lnTo>
                        <a:pt x="106" y="284"/>
                      </a:lnTo>
                      <a:lnTo>
                        <a:pt x="99" y="277"/>
                      </a:lnTo>
                      <a:lnTo>
                        <a:pt x="99" y="269"/>
                      </a:lnTo>
                      <a:lnTo>
                        <a:pt x="92" y="269"/>
                      </a:lnTo>
                      <a:lnTo>
                        <a:pt x="92" y="262"/>
                      </a:lnTo>
                      <a:lnTo>
                        <a:pt x="85" y="262"/>
                      </a:lnTo>
                      <a:lnTo>
                        <a:pt x="85" y="255"/>
                      </a:lnTo>
                      <a:lnTo>
                        <a:pt x="78" y="255"/>
                      </a:lnTo>
                      <a:lnTo>
                        <a:pt x="78" y="248"/>
                      </a:lnTo>
                      <a:lnTo>
                        <a:pt x="78" y="241"/>
                      </a:lnTo>
                      <a:lnTo>
                        <a:pt x="71" y="234"/>
                      </a:lnTo>
                      <a:lnTo>
                        <a:pt x="64" y="227"/>
                      </a:lnTo>
                      <a:lnTo>
                        <a:pt x="57" y="227"/>
                      </a:lnTo>
                      <a:lnTo>
                        <a:pt x="43" y="241"/>
                      </a:lnTo>
                      <a:lnTo>
                        <a:pt x="36" y="241"/>
                      </a:lnTo>
                      <a:lnTo>
                        <a:pt x="29" y="234"/>
                      </a:lnTo>
                      <a:lnTo>
                        <a:pt x="36" y="220"/>
                      </a:lnTo>
                      <a:lnTo>
                        <a:pt x="29" y="213"/>
                      </a:lnTo>
                      <a:lnTo>
                        <a:pt x="29" y="206"/>
                      </a:lnTo>
                      <a:lnTo>
                        <a:pt x="36" y="199"/>
                      </a:lnTo>
                      <a:lnTo>
                        <a:pt x="43" y="199"/>
                      </a:lnTo>
                      <a:lnTo>
                        <a:pt x="50" y="199"/>
                      </a:lnTo>
                      <a:lnTo>
                        <a:pt x="50" y="170"/>
                      </a:lnTo>
                      <a:lnTo>
                        <a:pt x="50" y="156"/>
                      </a:lnTo>
                      <a:lnTo>
                        <a:pt x="43" y="142"/>
                      </a:lnTo>
                      <a:lnTo>
                        <a:pt x="29" y="135"/>
                      </a:lnTo>
                      <a:lnTo>
                        <a:pt x="14" y="135"/>
                      </a:lnTo>
                      <a:lnTo>
                        <a:pt x="7" y="135"/>
                      </a:lnTo>
                      <a:lnTo>
                        <a:pt x="0" y="128"/>
                      </a:lnTo>
                      <a:lnTo>
                        <a:pt x="0" y="106"/>
                      </a:lnTo>
                      <a:lnTo>
                        <a:pt x="7" y="10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  <p:sp>
              <p:nvSpPr>
                <p:cNvPr id="95" name="Freeform 28">
                  <a:extLst>
                    <a:ext uri="{FF2B5EF4-FFF2-40B4-BE49-F238E27FC236}">
                      <a16:creationId xmlns:a16="http://schemas.microsoft.com/office/drawing/2014/main" id="{B951AD2A-E42C-464C-9F26-41EEBDC871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5548313"/>
                  <a:ext cx="228600" cy="346075"/>
                </a:xfrm>
                <a:custGeom>
                  <a:avLst/>
                  <a:gdLst>
                    <a:gd name="T0" fmla="*/ 2147483647 w 163"/>
                    <a:gd name="T1" fmla="*/ 2147483647 h 291"/>
                    <a:gd name="T2" fmla="*/ 2147483647 w 163"/>
                    <a:gd name="T3" fmla="*/ 2147483647 h 291"/>
                    <a:gd name="T4" fmla="*/ 2147483647 w 163"/>
                    <a:gd name="T5" fmla="*/ 2147483647 h 291"/>
                    <a:gd name="T6" fmla="*/ 2147483647 w 163"/>
                    <a:gd name="T7" fmla="*/ 2147483647 h 291"/>
                    <a:gd name="T8" fmla="*/ 0 w 163"/>
                    <a:gd name="T9" fmla="*/ 2147483647 h 291"/>
                    <a:gd name="T10" fmla="*/ 2147483647 w 163"/>
                    <a:gd name="T11" fmla="*/ 2147483647 h 291"/>
                    <a:gd name="T12" fmla="*/ 2147483647 w 163"/>
                    <a:gd name="T13" fmla="*/ 2147483647 h 291"/>
                    <a:gd name="T14" fmla="*/ 2147483647 w 163"/>
                    <a:gd name="T15" fmla="*/ 2147483647 h 291"/>
                    <a:gd name="T16" fmla="*/ 2147483647 w 163"/>
                    <a:gd name="T17" fmla="*/ 2147483647 h 291"/>
                    <a:gd name="T18" fmla="*/ 2147483647 w 163"/>
                    <a:gd name="T19" fmla="*/ 2147483647 h 291"/>
                    <a:gd name="T20" fmla="*/ 2147483647 w 163"/>
                    <a:gd name="T21" fmla="*/ 2147483647 h 291"/>
                    <a:gd name="T22" fmla="*/ 2147483647 w 163"/>
                    <a:gd name="T23" fmla="*/ 2147483647 h 291"/>
                    <a:gd name="T24" fmla="*/ 2147483647 w 163"/>
                    <a:gd name="T25" fmla="*/ 2147483647 h 291"/>
                    <a:gd name="T26" fmla="*/ 2147483647 w 163"/>
                    <a:gd name="T27" fmla="*/ 2147483647 h 291"/>
                    <a:gd name="T28" fmla="*/ 2147483647 w 163"/>
                    <a:gd name="T29" fmla="*/ 2147483647 h 291"/>
                    <a:gd name="T30" fmla="*/ 2147483647 w 163"/>
                    <a:gd name="T31" fmla="*/ 2147483647 h 291"/>
                    <a:gd name="T32" fmla="*/ 2147483647 w 163"/>
                    <a:gd name="T33" fmla="*/ 2147483647 h 291"/>
                    <a:gd name="T34" fmla="*/ 2147483647 w 163"/>
                    <a:gd name="T35" fmla="*/ 2147483647 h 291"/>
                    <a:gd name="T36" fmla="*/ 2147483647 w 163"/>
                    <a:gd name="T37" fmla="*/ 2147483647 h 291"/>
                    <a:gd name="T38" fmla="*/ 2147483647 w 163"/>
                    <a:gd name="T39" fmla="*/ 2147483647 h 291"/>
                    <a:gd name="T40" fmla="*/ 2147483647 w 163"/>
                    <a:gd name="T41" fmla="*/ 2147483647 h 291"/>
                    <a:gd name="T42" fmla="*/ 2147483647 w 163"/>
                    <a:gd name="T43" fmla="*/ 0 h 291"/>
                    <a:gd name="T44" fmla="*/ 2147483647 w 163"/>
                    <a:gd name="T45" fmla="*/ 2147483647 h 291"/>
                    <a:gd name="T46" fmla="*/ 2147483647 w 163"/>
                    <a:gd name="T47" fmla="*/ 2147483647 h 291"/>
                    <a:gd name="T48" fmla="*/ 2147483647 w 163"/>
                    <a:gd name="T49" fmla="*/ 2147483647 h 291"/>
                    <a:gd name="T50" fmla="*/ 2147483647 w 163"/>
                    <a:gd name="T51" fmla="*/ 2147483647 h 291"/>
                    <a:gd name="T52" fmla="*/ 2147483647 w 163"/>
                    <a:gd name="T53" fmla="*/ 2147483647 h 291"/>
                    <a:gd name="T54" fmla="*/ 2147483647 w 163"/>
                    <a:gd name="T55" fmla="*/ 2147483647 h 291"/>
                    <a:gd name="T56" fmla="*/ 2147483647 w 163"/>
                    <a:gd name="T57" fmla="*/ 2147483647 h 291"/>
                    <a:gd name="T58" fmla="*/ 2147483647 w 163"/>
                    <a:gd name="T59" fmla="*/ 2147483647 h 291"/>
                    <a:gd name="T60" fmla="*/ 2147483647 w 163"/>
                    <a:gd name="T61" fmla="*/ 2147483647 h 291"/>
                    <a:gd name="T62" fmla="*/ 2147483647 w 163"/>
                    <a:gd name="T63" fmla="*/ 2147483647 h 291"/>
                    <a:gd name="T64" fmla="*/ 2147483647 w 163"/>
                    <a:gd name="T65" fmla="*/ 2147483647 h 291"/>
                    <a:gd name="T66" fmla="*/ 2147483647 w 163"/>
                    <a:gd name="T67" fmla="*/ 2147483647 h 291"/>
                    <a:gd name="T68" fmla="*/ 2147483647 w 163"/>
                    <a:gd name="T69" fmla="*/ 2147483647 h 291"/>
                    <a:gd name="T70" fmla="*/ 2147483647 w 163"/>
                    <a:gd name="T71" fmla="*/ 2147483647 h 291"/>
                    <a:gd name="T72" fmla="*/ 2147483647 w 163"/>
                    <a:gd name="T73" fmla="*/ 2147483647 h 291"/>
                    <a:gd name="T74" fmla="*/ 2147483647 w 163"/>
                    <a:gd name="T75" fmla="*/ 2147483647 h 291"/>
                    <a:gd name="T76" fmla="*/ 2147483647 w 163"/>
                    <a:gd name="T77" fmla="*/ 2147483647 h 291"/>
                    <a:gd name="T78" fmla="*/ 2147483647 w 163"/>
                    <a:gd name="T79" fmla="*/ 2147483647 h 291"/>
                    <a:gd name="T80" fmla="*/ 2147483647 w 163"/>
                    <a:gd name="T81" fmla="*/ 2147483647 h 291"/>
                    <a:gd name="T82" fmla="*/ 2147483647 w 163"/>
                    <a:gd name="T83" fmla="*/ 2147483647 h 291"/>
                    <a:gd name="T84" fmla="*/ 2147483647 w 163"/>
                    <a:gd name="T85" fmla="*/ 2147483647 h 291"/>
                    <a:gd name="T86" fmla="*/ 2147483647 w 163"/>
                    <a:gd name="T87" fmla="*/ 2147483647 h 291"/>
                    <a:gd name="T88" fmla="*/ 2147483647 w 163"/>
                    <a:gd name="T89" fmla="*/ 2147483647 h 291"/>
                    <a:gd name="T90" fmla="*/ 2147483647 w 163"/>
                    <a:gd name="T91" fmla="*/ 2147483647 h 291"/>
                    <a:gd name="T92" fmla="*/ 2147483647 w 163"/>
                    <a:gd name="T93" fmla="*/ 2147483647 h 291"/>
                    <a:gd name="T94" fmla="*/ 2147483647 w 163"/>
                    <a:gd name="T95" fmla="*/ 2147483647 h 291"/>
                    <a:gd name="T96" fmla="*/ 2147483647 w 163"/>
                    <a:gd name="T97" fmla="*/ 2147483647 h 291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163"/>
                    <a:gd name="T148" fmla="*/ 0 h 291"/>
                    <a:gd name="T149" fmla="*/ 163 w 163"/>
                    <a:gd name="T150" fmla="*/ 291 h 291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163" h="291">
                      <a:moveTo>
                        <a:pt x="71" y="241"/>
                      </a:moveTo>
                      <a:lnTo>
                        <a:pt x="64" y="234"/>
                      </a:lnTo>
                      <a:lnTo>
                        <a:pt x="57" y="234"/>
                      </a:lnTo>
                      <a:lnTo>
                        <a:pt x="50" y="220"/>
                      </a:lnTo>
                      <a:lnTo>
                        <a:pt x="14" y="170"/>
                      </a:lnTo>
                      <a:lnTo>
                        <a:pt x="14" y="163"/>
                      </a:lnTo>
                      <a:lnTo>
                        <a:pt x="14" y="156"/>
                      </a:lnTo>
                      <a:lnTo>
                        <a:pt x="7" y="156"/>
                      </a:lnTo>
                      <a:lnTo>
                        <a:pt x="14" y="156"/>
                      </a:lnTo>
                      <a:lnTo>
                        <a:pt x="14" y="149"/>
                      </a:lnTo>
                      <a:lnTo>
                        <a:pt x="7" y="142"/>
                      </a:lnTo>
                      <a:lnTo>
                        <a:pt x="0" y="121"/>
                      </a:lnTo>
                      <a:lnTo>
                        <a:pt x="0" y="107"/>
                      </a:lnTo>
                      <a:lnTo>
                        <a:pt x="7" y="99"/>
                      </a:lnTo>
                      <a:lnTo>
                        <a:pt x="14" y="92"/>
                      </a:lnTo>
                      <a:lnTo>
                        <a:pt x="14" y="78"/>
                      </a:lnTo>
                      <a:lnTo>
                        <a:pt x="0" y="71"/>
                      </a:lnTo>
                      <a:lnTo>
                        <a:pt x="7" y="71"/>
                      </a:lnTo>
                      <a:lnTo>
                        <a:pt x="14" y="78"/>
                      </a:lnTo>
                      <a:lnTo>
                        <a:pt x="7" y="71"/>
                      </a:lnTo>
                      <a:lnTo>
                        <a:pt x="14" y="78"/>
                      </a:lnTo>
                      <a:lnTo>
                        <a:pt x="14" y="85"/>
                      </a:lnTo>
                      <a:lnTo>
                        <a:pt x="21" y="85"/>
                      </a:lnTo>
                      <a:lnTo>
                        <a:pt x="21" y="78"/>
                      </a:lnTo>
                      <a:lnTo>
                        <a:pt x="21" y="71"/>
                      </a:lnTo>
                      <a:lnTo>
                        <a:pt x="21" y="64"/>
                      </a:lnTo>
                      <a:lnTo>
                        <a:pt x="21" y="71"/>
                      </a:lnTo>
                      <a:lnTo>
                        <a:pt x="21" y="64"/>
                      </a:lnTo>
                      <a:lnTo>
                        <a:pt x="29" y="57"/>
                      </a:lnTo>
                      <a:lnTo>
                        <a:pt x="21" y="50"/>
                      </a:lnTo>
                      <a:lnTo>
                        <a:pt x="14" y="57"/>
                      </a:lnTo>
                      <a:lnTo>
                        <a:pt x="14" y="64"/>
                      </a:lnTo>
                      <a:lnTo>
                        <a:pt x="7" y="71"/>
                      </a:lnTo>
                      <a:lnTo>
                        <a:pt x="14" y="64"/>
                      </a:lnTo>
                      <a:lnTo>
                        <a:pt x="7" y="43"/>
                      </a:lnTo>
                      <a:lnTo>
                        <a:pt x="14" y="29"/>
                      </a:lnTo>
                      <a:lnTo>
                        <a:pt x="29" y="22"/>
                      </a:lnTo>
                      <a:lnTo>
                        <a:pt x="36" y="22"/>
                      </a:lnTo>
                      <a:lnTo>
                        <a:pt x="43" y="22"/>
                      </a:lnTo>
                      <a:lnTo>
                        <a:pt x="50" y="29"/>
                      </a:lnTo>
                      <a:lnTo>
                        <a:pt x="57" y="29"/>
                      </a:lnTo>
                      <a:lnTo>
                        <a:pt x="64" y="29"/>
                      </a:lnTo>
                      <a:lnTo>
                        <a:pt x="64" y="22"/>
                      </a:lnTo>
                      <a:lnTo>
                        <a:pt x="71" y="22"/>
                      </a:lnTo>
                      <a:lnTo>
                        <a:pt x="78" y="22"/>
                      </a:lnTo>
                      <a:lnTo>
                        <a:pt x="78" y="14"/>
                      </a:lnTo>
                      <a:lnTo>
                        <a:pt x="78" y="7"/>
                      </a:lnTo>
                      <a:lnTo>
                        <a:pt x="78" y="0"/>
                      </a:lnTo>
                      <a:lnTo>
                        <a:pt x="85" y="0"/>
                      </a:lnTo>
                      <a:lnTo>
                        <a:pt x="92" y="0"/>
                      </a:lnTo>
                      <a:lnTo>
                        <a:pt x="92" y="7"/>
                      </a:lnTo>
                      <a:lnTo>
                        <a:pt x="99" y="14"/>
                      </a:lnTo>
                      <a:lnTo>
                        <a:pt x="92" y="14"/>
                      </a:lnTo>
                      <a:lnTo>
                        <a:pt x="99" y="22"/>
                      </a:lnTo>
                      <a:lnTo>
                        <a:pt x="92" y="22"/>
                      </a:lnTo>
                      <a:lnTo>
                        <a:pt x="99" y="29"/>
                      </a:lnTo>
                      <a:lnTo>
                        <a:pt x="92" y="29"/>
                      </a:lnTo>
                      <a:lnTo>
                        <a:pt x="92" y="36"/>
                      </a:lnTo>
                      <a:lnTo>
                        <a:pt x="85" y="36"/>
                      </a:lnTo>
                      <a:lnTo>
                        <a:pt x="85" y="43"/>
                      </a:lnTo>
                      <a:lnTo>
                        <a:pt x="78" y="43"/>
                      </a:lnTo>
                      <a:lnTo>
                        <a:pt x="85" y="50"/>
                      </a:lnTo>
                      <a:lnTo>
                        <a:pt x="78" y="57"/>
                      </a:lnTo>
                      <a:lnTo>
                        <a:pt x="85" y="57"/>
                      </a:lnTo>
                      <a:lnTo>
                        <a:pt x="78" y="57"/>
                      </a:lnTo>
                      <a:lnTo>
                        <a:pt x="71" y="71"/>
                      </a:lnTo>
                      <a:lnTo>
                        <a:pt x="78" y="78"/>
                      </a:lnTo>
                      <a:lnTo>
                        <a:pt x="78" y="85"/>
                      </a:lnTo>
                      <a:lnTo>
                        <a:pt x="85" y="92"/>
                      </a:lnTo>
                      <a:lnTo>
                        <a:pt x="78" y="92"/>
                      </a:lnTo>
                      <a:lnTo>
                        <a:pt x="85" y="92"/>
                      </a:lnTo>
                      <a:lnTo>
                        <a:pt x="78" y="92"/>
                      </a:lnTo>
                      <a:lnTo>
                        <a:pt x="85" y="99"/>
                      </a:lnTo>
                      <a:lnTo>
                        <a:pt x="92" y="92"/>
                      </a:lnTo>
                      <a:lnTo>
                        <a:pt x="99" y="99"/>
                      </a:lnTo>
                      <a:lnTo>
                        <a:pt x="92" y="107"/>
                      </a:lnTo>
                      <a:lnTo>
                        <a:pt x="92" y="114"/>
                      </a:lnTo>
                      <a:lnTo>
                        <a:pt x="85" y="114"/>
                      </a:lnTo>
                      <a:lnTo>
                        <a:pt x="92" y="121"/>
                      </a:lnTo>
                      <a:lnTo>
                        <a:pt x="99" y="128"/>
                      </a:lnTo>
                      <a:lnTo>
                        <a:pt x="106" y="128"/>
                      </a:lnTo>
                      <a:lnTo>
                        <a:pt x="99" y="135"/>
                      </a:lnTo>
                      <a:lnTo>
                        <a:pt x="106" y="135"/>
                      </a:lnTo>
                      <a:lnTo>
                        <a:pt x="99" y="135"/>
                      </a:lnTo>
                      <a:lnTo>
                        <a:pt x="99" y="142"/>
                      </a:lnTo>
                      <a:lnTo>
                        <a:pt x="92" y="149"/>
                      </a:lnTo>
                      <a:lnTo>
                        <a:pt x="99" y="149"/>
                      </a:lnTo>
                      <a:lnTo>
                        <a:pt x="99" y="156"/>
                      </a:lnTo>
                      <a:lnTo>
                        <a:pt x="92" y="156"/>
                      </a:lnTo>
                      <a:lnTo>
                        <a:pt x="99" y="163"/>
                      </a:lnTo>
                      <a:lnTo>
                        <a:pt x="92" y="163"/>
                      </a:lnTo>
                      <a:lnTo>
                        <a:pt x="85" y="163"/>
                      </a:lnTo>
                      <a:lnTo>
                        <a:pt x="85" y="170"/>
                      </a:lnTo>
                      <a:lnTo>
                        <a:pt x="92" y="170"/>
                      </a:lnTo>
                      <a:lnTo>
                        <a:pt x="92" y="177"/>
                      </a:lnTo>
                      <a:lnTo>
                        <a:pt x="78" y="185"/>
                      </a:lnTo>
                      <a:lnTo>
                        <a:pt x="78" y="192"/>
                      </a:lnTo>
                      <a:lnTo>
                        <a:pt x="71" y="192"/>
                      </a:lnTo>
                      <a:lnTo>
                        <a:pt x="78" y="192"/>
                      </a:lnTo>
                      <a:lnTo>
                        <a:pt x="78" y="199"/>
                      </a:lnTo>
                      <a:lnTo>
                        <a:pt x="85" y="199"/>
                      </a:lnTo>
                      <a:lnTo>
                        <a:pt x="92" y="199"/>
                      </a:lnTo>
                      <a:lnTo>
                        <a:pt x="92" y="192"/>
                      </a:lnTo>
                      <a:lnTo>
                        <a:pt x="92" y="199"/>
                      </a:lnTo>
                      <a:lnTo>
                        <a:pt x="99" y="199"/>
                      </a:lnTo>
                      <a:lnTo>
                        <a:pt x="106" y="199"/>
                      </a:lnTo>
                      <a:lnTo>
                        <a:pt x="121" y="199"/>
                      </a:lnTo>
                      <a:lnTo>
                        <a:pt x="128" y="199"/>
                      </a:lnTo>
                      <a:lnTo>
                        <a:pt x="135" y="206"/>
                      </a:lnTo>
                      <a:lnTo>
                        <a:pt x="142" y="206"/>
                      </a:lnTo>
                      <a:lnTo>
                        <a:pt x="149" y="213"/>
                      </a:lnTo>
                      <a:lnTo>
                        <a:pt x="142" y="213"/>
                      </a:lnTo>
                      <a:lnTo>
                        <a:pt x="149" y="220"/>
                      </a:lnTo>
                      <a:lnTo>
                        <a:pt x="156" y="220"/>
                      </a:lnTo>
                      <a:lnTo>
                        <a:pt x="149" y="220"/>
                      </a:lnTo>
                      <a:lnTo>
                        <a:pt x="156" y="220"/>
                      </a:lnTo>
                      <a:lnTo>
                        <a:pt x="156" y="234"/>
                      </a:lnTo>
                      <a:lnTo>
                        <a:pt x="163" y="241"/>
                      </a:lnTo>
                      <a:lnTo>
                        <a:pt x="156" y="255"/>
                      </a:lnTo>
                      <a:lnTo>
                        <a:pt x="149" y="255"/>
                      </a:lnTo>
                      <a:lnTo>
                        <a:pt x="142" y="270"/>
                      </a:lnTo>
                      <a:lnTo>
                        <a:pt x="128" y="270"/>
                      </a:lnTo>
                      <a:lnTo>
                        <a:pt x="128" y="277"/>
                      </a:lnTo>
                      <a:lnTo>
                        <a:pt x="121" y="291"/>
                      </a:lnTo>
                      <a:lnTo>
                        <a:pt x="114" y="291"/>
                      </a:lnTo>
                      <a:lnTo>
                        <a:pt x="114" y="284"/>
                      </a:lnTo>
                      <a:lnTo>
                        <a:pt x="92" y="270"/>
                      </a:lnTo>
                      <a:lnTo>
                        <a:pt x="85" y="262"/>
                      </a:lnTo>
                      <a:lnTo>
                        <a:pt x="85" y="255"/>
                      </a:lnTo>
                      <a:lnTo>
                        <a:pt x="85" y="262"/>
                      </a:lnTo>
                      <a:lnTo>
                        <a:pt x="78" y="255"/>
                      </a:lnTo>
                      <a:lnTo>
                        <a:pt x="71" y="24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1176">
                  <a:solidFill>
                    <a:srgbClr val="008080"/>
                  </a:solidFill>
                  <a:prstDash val="solid"/>
                  <a:round/>
                  <a:headEnd/>
                  <a:tailEnd/>
                </a:ln>
              </p:spPr>
              <p:txBody>
                <a:bodyPr lIns="0" rIns="0"/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TW" altLang="en-US" b="1" kern="0">
                    <a:solidFill>
                      <a:sysClr val="windowText" lastClr="000000"/>
                    </a:solidFill>
                    <a:latin typeface="標楷體" pitchFamily="65" charset="-120"/>
                    <a:cs typeface="Apple LiGothic Medium"/>
                  </a:endParaRPr>
                </a:p>
              </p:txBody>
            </p:sp>
          </p:grpSp>
          <p:pic>
            <p:nvPicPr>
              <p:cNvPr id="120" name="Picture 2">
                <a:extLst>
                  <a:ext uri="{FF2B5EF4-FFF2-40B4-BE49-F238E27FC236}">
                    <a16:creationId xmlns:a16="http://schemas.microsoft.com/office/drawing/2014/main" id="{6B7DCD6D-1E4E-417E-B960-2C82E66198D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0388" t="73588" r="17340" b="19246"/>
              <a:stretch/>
            </p:blipFill>
            <p:spPr bwMode="auto">
              <a:xfrm>
                <a:off x="4113121" y="3647620"/>
                <a:ext cx="276972" cy="4914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1" name="Picture 2">
                <a:extLst>
                  <a:ext uri="{FF2B5EF4-FFF2-40B4-BE49-F238E27FC236}">
                    <a16:creationId xmlns:a16="http://schemas.microsoft.com/office/drawing/2014/main" id="{552EDFCC-8F7D-4F50-B8AB-8F3631500B8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0388" t="73588" r="17340" b="19246"/>
              <a:stretch/>
            </p:blipFill>
            <p:spPr bwMode="auto">
              <a:xfrm>
                <a:off x="4054344" y="3792095"/>
                <a:ext cx="276972" cy="4914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2" name="Picture 2">
                <a:extLst>
                  <a:ext uri="{FF2B5EF4-FFF2-40B4-BE49-F238E27FC236}">
                    <a16:creationId xmlns:a16="http://schemas.microsoft.com/office/drawing/2014/main" id="{4F020E65-D267-41D0-9676-29BCE6A5D9F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0388" t="73588" r="17340" b="19246"/>
              <a:stretch/>
            </p:blipFill>
            <p:spPr bwMode="auto">
              <a:xfrm>
                <a:off x="4030696" y="3898840"/>
                <a:ext cx="276972" cy="4914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36" name="標題 1">
            <a:extLst>
              <a:ext uri="{FF2B5EF4-FFF2-40B4-BE49-F238E27FC236}">
                <a16:creationId xmlns:a16="http://schemas.microsoft.com/office/drawing/2014/main" id="{5BBA2979-5BE8-410F-9F8B-D0041F9D0024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營運據點</a:t>
            </a:r>
          </a:p>
        </p:txBody>
      </p:sp>
      <p:grpSp>
        <p:nvGrpSpPr>
          <p:cNvPr id="148" name="群組 147">
            <a:extLst>
              <a:ext uri="{FF2B5EF4-FFF2-40B4-BE49-F238E27FC236}">
                <a16:creationId xmlns:a16="http://schemas.microsoft.com/office/drawing/2014/main" id="{51A03F53-B4E2-461E-B4D6-6A714F4CF7F4}"/>
              </a:ext>
            </a:extLst>
          </p:cNvPr>
          <p:cNvGrpSpPr/>
          <p:nvPr/>
        </p:nvGrpSpPr>
        <p:grpSpPr>
          <a:xfrm>
            <a:off x="1773680" y="2132856"/>
            <a:ext cx="4007431" cy="1944812"/>
            <a:chOff x="1773680" y="2132856"/>
            <a:chExt cx="4007431" cy="1944812"/>
          </a:xfrm>
        </p:grpSpPr>
        <p:pic>
          <p:nvPicPr>
            <p:cNvPr id="1026" name="Picture 2" descr="「國泰人壽忠明大樓」的圖片搜尋結果">
              <a:extLst>
                <a:ext uri="{FF2B5EF4-FFF2-40B4-BE49-F238E27FC236}">
                  <a16:creationId xmlns:a16="http://schemas.microsoft.com/office/drawing/2014/main" id="{2E559D5A-94F0-422A-979E-BC6F875A43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3680" y="2132856"/>
              <a:ext cx="1430168" cy="1944812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05" name="群組 104">
              <a:extLst>
                <a:ext uri="{FF2B5EF4-FFF2-40B4-BE49-F238E27FC236}">
                  <a16:creationId xmlns:a16="http://schemas.microsoft.com/office/drawing/2014/main" id="{939D7283-9662-4B57-8B13-A6F675CEEAAC}"/>
                </a:ext>
              </a:extLst>
            </p:cNvPr>
            <p:cNvGrpSpPr/>
            <p:nvPr/>
          </p:nvGrpSpPr>
          <p:grpSpPr>
            <a:xfrm>
              <a:off x="4401980" y="2788386"/>
              <a:ext cx="1379131" cy="340114"/>
              <a:chOff x="4854029" y="2848753"/>
              <a:chExt cx="1379131" cy="340114"/>
            </a:xfrm>
          </p:grpSpPr>
          <p:sp>
            <p:nvSpPr>
              <p:cNvPr id="106" name="五角星形 41">
                <a:extLst>
                  <a:ext uri="{FF2B5EF4-FFF2-40B4-BE49-F238E27FC236}">
                    <a16:creationId xmlns:a16="http://schemas.microsoft.com/office/drawing/2014/main" id="{EC88962A-4DA1-4D55-87D2-51C85B2D8B87}"/>
                  </a:ext>
                </a:extLst>
              </p:cNvPr>
              <p:cNvSpPr/>
              <p:nvPr/>
            </p:nvSpPr>
            <p:spPr bwMode="auto">
              <a:xfrm>
                <a:off x="5967966" y="2953139"/>
                <a:ext cx="265194" cy="235728"/>
              </a:xfrm>
              <a:prstGeom prst="star5">
                <a:avLst/>
              </a:prstGeom>
              <a:solidFill>
                <a:srgbClr val="FF66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TW" alt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07" name="文字方塊 106">
                <a:extLst>
                  <a:ext uri="{FF2B5EF4-FFF2-40B4-BE49-F238E27FC236}">
                    <a16:creationId xmlns:a16="http://schemas.microsoft.com/office/drawing/2014/main" id="{6AAA1BCB-7D6B-489E-B7F9-65FD887B0AD7}"/>
                  </a:ext>
                </a:extLst>
              </p:cNvPr>
              <p:cNvSpPr txBox="1"/>
              <p:nvPr/>
            </p:nvSpPr>
            <p:spPr>
              <a:xfrm>
                <a:off x="4854029" y="2848753"/>
                <a:ext cx="11422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臺中分公司</a:t>
                </a:r>
              </a:p>
            </p:txBody>
          </p:sp>
        </p:grpSp>
      </p:grpSp>
      <p:grpSp>
        <p:nvGrpSpPr>
          <p:cNvPr id="149" name="群組 148">
            <a:extLst>
              <a:ext uri="{FF2B5EF4-FFF2-40B4-BE49-F238E27FC236}">
                <a16:creationId xmlns:a16="http://schemas.microsoft.com/office/drawing/2014/main" id="{0ABB0C25-7370-4E9C-BA06-21796C0CC7A8}"/>
              </a:ext>
            </a:extLst>
          </p:cNvPr>
          <p:cNvGrpSpPr/>
          <p:nvPr/>
        </p:nvGrpSpPr>
        <p:grpSpPr>
          <a:xfrm>
            <a:off x="2483768" y="4395251"/>
            <a:ext cx="2816636" cy="1921527"/>
            <a:chOff x="2483768" y="4395251"/>
            <a:chExt cx="2816636" cy="1921527"/>
          </a:xfrm>
        </p:grpSpPr>
        <p:pic>
          <p:nvPicPr>
            <p:cNvPr id="1028" name="Picture 4" descr="https://static.rakuya.com.tw/r2/n566/85/b0/8702566_1_b.jpeg?1502814022">
              <a:extLst>
                <a:ext uri="{FF2B5EF4-FFF2-40B4-BE49-F238E27FC236}">
                  <a16:creationId xmlns:a16="http://schemas.microsoft.com/office/drawing/2014/main" id="{9EBC6543-FE8A-4CB8-8211-C6670C4A3B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4395251"/>
              <a:ext cx="1441145" cy="1921527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1" name="群組 110">
              <a:extLst>
                <a:ext uri="{FF2B5EF4-FFF2-40B4-BE49-F238E27FC236}">
                  <a16:creationId xmlns:a16="http://schemas.microsoft.com/office/drawing/2014/main" id="{9D0D6DD5-B81B-4D6B-BD5E-C1DD6EF678F9}"/>
                </a:ext>
              </a:extLst>
            </p:cNvPr>
            <p:cNvGrpSpPr/>
            <p:nvPr/>
          </p:nvGrpSpPr>
          <p:grpSpPr>
            <a:xfrm>
              <a:off x="3969932" y="5123389"/>
              <a:ext cx="1330472" cy="329293"/>
              <a:chOff x="4514288" y="5362575"/>
              <a:chExt cx="1330472" cy="329293"/>
            </a:xfrm>
          </p:grpSpPr>
          <p:sp>
            <p:nvSpPr>
              <p:cNvPr id="112" name="五角星形 45">
                <a:extLst>
                  <a:ext uri="{FF2B5EF4-FFF2-40B4-BE49-F238E27FC236}">
                    <a16:creationId xmlns:a16="http://schemas.microsoft.com/office/drawing/2014/main" id="{BA444DC4-CEE3-4382-948E-2FA6E539321B}"/>
                  </a:ext>
                </a:extLst>
              </p:cNvPr>
              <p:cNvSpPr/>
              <p:nvPr/>
            </p:nvSpPr>
            <p:spPr bwMode="auto">
              <a:xfrm>
                <a:off x="5579566" y="5362575"/>
                <a:ext cx="265194" cy="235728"/>
              </a:xfrm>
              <a:prstGeom prst="star5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TW" alt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3" name="文字方塊 112">
                <a:extLst>
                  <a:ext uri="{FF2B5EF4-FFF2-40B4-BE49-F238E27FC236}">
                    <a16:creationId xmlns:a16="http://schemas.microsoft.com/office/drawing/2014/main" id="{23A1076D-6F5B-4FA1-B77E-7E8C53EB1541}"/>
                  </a:ext>
                </a:extLst>
              </p:cNvPr>
              <p:cNvSpPr txBox="1"/>
              <p:nvPr/>
            </p:nvSpPr>
            <p:spPr>
              <a:xfrm>
                <a:off x="4514288" y="5384091"/>
                <a:ext cx="11422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高雄分公司</a:t>
                </a:r>
              </a:p>
            </p:txBody>
          </p:sp>
        </p:grpSp>
      </p:grpSp>
      <p:grpSp>
        <p:nvGrpSpPr>
          <p:cNvPr id="147" name="群組 146">
            <a:extLst>
              <a:ext uri="{FF2B5EF4-FFF2-40B4-BE49-F238E27FC236}">
                <a16:creationId xmlns:a16="http://schemas.microsoft.com/office/drawing/2014/main" id="{2E93FF92-F954-4B4E-98AA-522BD4B00BDD}"/>
              </a:ext>
            </a:extLst>
          </p:cNvPr>
          <p:cNvGrpSpPr/>
          <p:nvPr/>
        </p:nvGrpSpPr>
        <p:grpSpPr>
          <a:xfrm>
            <a:off x="2627784" y="404664"/>
            <a:ext cx="4631678" cy="1983505"/>
            <a:chOff x="2627784" y="404664"/>
            <a:chExt cx="4631678" cy="1983505"/>
          </a:xfrm>
        </p:grpSpPr>
        <p:grpSp>
          <p:nvGrpSpPr>
            <p:cNvPr id="99" name="群組 98">
              <a:extLst>
                <a:ext uri="{FF2B5EF4-FFF2-40B4-BE49-F238E27FC236}">
                  <a16:creationId xmlns:a16="http://schemas.microsoft.com/office/drawing/2014/main" id="{0AF86B9C-6475-4D0F-BB7A-239EA914D453}"/>
                </a:ext>
              </a:extLst>
            </p:cNvPr>
            <p:cNvGrpSpPr/>
            <p:nvPr/>
          </p:nvGrpSpPr>
          <p:grpSpPr>
            <a:xfrm>
              <a:off x="5757415" y="1328481"/>
              <a:ext cx="1380869" cy="379785"/>
              <a:chOff x="6359483" y="1537047"/>
              <a:chExt cx="1380869" cy="379785"/>
            </a:xfrm>
          </p:grpSpPr>
          <p:sp>
            <p:nvSpPr>
              <p:cNvPr id="100" name="五角星形 35">
                <a:extLst>
                  <a:ext uri="{FF2B5EF4-FFF2-40B4-BE49-F238E27FC236}">
                    <a16:creationId xmlns:a16="http://schemas.microsoft.com/office/drawing/2014/main" id="{0A60F8B3-B42B-4B51-AA79-06BA46B0D300}"/>
                  </a:ext>
                </a:extLst>
              </p:cNvPr>
              <p:cNvSpPr/>
              <p:nvPr/>
            </p:nvSpPr>
            <p:spPr bwMode="auto">
              <a:xfrm>
                <a:off x="7542352" y="1736832"/>
                <a:ext cx="198000" cy="180000"/>
              </a:xfrm>
              <a:prstGeom prst="star5">
                <a:avLst/>
              </a:prstGeom>
              <a:solidFill>
                <a:schemeClr val="bg1"/>
              </a:solidFill>
              <a:ln w="28575" cap="flat" cmpd="sng" algn="ctr">
                <a:solidFill>
                  <a:srgbClr val="C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TW" alt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01" name="文字方塊 100">
                <a:extLst>
                  <a:ext uri="{FF2B5EF4-FFF2-40B4-BE49-F238E27FC236}">
                    <a16:creationId xmlns:a16="http://schemas.microsoft.com/office/drawing/2014/main" id="{DEE6C239-57FE-43FC-93EB-2175920BC233}"/>
                  </a:ext>
                </a:extLst>
              </p:cNvPr>
              <p:cNvSpPr txBox="1"/>
              <p:nvPr/>
            </p:nvSpPr>
            <p:spPr>
              <a:xfrm>
                <a:off x="6359483" y="1537047"/>
                <a:ext cx="130886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臺北總公司</a:t>
                </a:r>
              </a:p>
            </p:txBody>
          </p:sp>
        </p:grpSp>
        <p:grpSp>
          <p:nvGrpSpPr>
            <p:cNvPr id="143" name="群組 142">
              <a:extLst>
                <a:ext uri="{FF2B5EF4-FFF2-40B4-BE49-F238E27FC236}">
                  <a16:creationId xmlns:a16="http://schemas.microsoft.com/office/drawing/2014/main" id="{7A193858-A664-4419-8C7F-C42F3993BC33}"/>
                </a:ext>
              </a:extLst>
            </p:cNvPr>
            <p:cNvGrpSpPr/>
            <p:nvPr/>
          </p:nvGrpSpPr>
          <p:grpSpPr>
            <a:xfrm>
              <a:off x="5996028" y="1564250"/>
              <a:ext cx="1263434" cy="307777"/>
              <a:chOff x="5121468" y="2512996"/>
              <a:chExt cx="1263434" cy="307777"/>
            </a:xfrm>
          </p:grpSpPr>
          <p:sp>
            <p:nvSpPr>
              <p:cNvPr id="144" name="五角星形 41">
                <a:extLst>
                  <a:ext uri="{FF2B5EF4-FFF2-40B4-BE49-F238E27FC236}">
                    <a16:creationId xmlns:a16="http://schemas.microsoft.com/office/drawing/2014/main" id="{A55AA826-E698-4BB3-AD37-0BFD13DD1A54}"/>
                  </a:ext>
                </a:extLst>
              </p:cNvPr>
              <p:cNvSpPr/>
              <p:nvPr/>
            </p:nvSpPr>
            <p:spPr bwMode="auto">
              <a:xfrm>
                <a:off x="6119708" y="2512996"/>
                <a:ext cx="265194" cy="235728"/>
              </a:xfrm>
              <a:prstGeom prst="star5">
                <a:avLst/>
              </a:prstGeom>
              <a:solidFill>
                <a:srgbClr val="9933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zh-TW" alt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45" name="文字方塊 144">
                <a:extLst>
                  <a:ext uri="{FF2B5EF4-FFF2-40B4-BE49-F238E27FC236}">
                    <a16:creationId xmlns:a16="http://schemas.microsoft.com/office/drawing/2014/main" id="{54832A1F-4A97-4BC2-BA94-DA8C791CB95B}"/>
                  </a:ext>
                </a:extLst>
              </p:cNvPr>
              <p:cNvSpPr txBox="1"/>
              <p:nvPr/>
            </p:nvSpPr>
            <p:spPr>
              <a:xfrm>
                <a:off x="5121468" y="2512996"/>
                <a:ext cx="11422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4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零宇學苑</a:t>
                </a:r>
              </a:p>
            </p:txBody>
          </p:sp>
        </p:grpSp>
        <p:pic>
          <p:nvPicPr>
            <p:cNvPr id="1030" name="Picture 6" descr="相關圖片">
              <a:extLst>
                <a:ext uri="{FF2B5EF4-FFF2-40B4-BE49-F238E27FC236}">
                  <a16:creationId xmlns:a16="http://schemas.microsoft.com/office/drawing/2014/main" id="{464327D1-EE6E-475B-B116-D6A9466786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04664"/>
              <a:ext cx="2278252" cy="1519626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「台北市內湖區內湖路一段360巷8號」的圖片搜尋結果">
              <a:extLst>
                <a:ext uri="{FF2B5EF4-FFF2-40B4-BE49-F238E27FC236}">
                  <a16:creationId xmlns:a16="http://schemas.microsoft.com/office/drawing/2014/main" id="{BA79AC2D-297C-4C77-B625-C5E29A0F65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446" y="916178"/>
              <a:ext cx="1962654" cy="147199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970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17872" y="2741613"/>
            <a:ext cx="7310512" cy="687387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5300" dirty="0">
                <a:solidFill>
                  <a:srgbClr val="660066"/>
                </a:solidFill>
              </a:rPr>
              <a:t>營運模式</a:t>
            </a:r>
          </a:p>
        </p:txBody>
      </p:sp>
    </p:spTree>
    <p:extLst>
      <p:ext uri="{BB962C8B-B14F-4D97-AF65-F5344CB8AC3E}">
        <p14:creationId xmlns:p14="http://schemas.microsoft.com/office/powerpoint/2010/main" val="135619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8BDE59-947D-4D8B-8C35-3C944A14EF8D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營運模式</a:t>
            </a:r>
          </a:p>
        </p:txBody>
      </p:sp>
      <p:pic>
        <p:nvPicPr>
          <p:cNvPr id="23" name="Picture 8" descr="s38b">
            <a:extLst>
              <a:ext uri="{FF2B5EF4-FFF2-40B4-BE49-F238E27FC236}">
                <a16:creationId xmlns:a16="http://schemas.microsoft.com/office/drawing/2014/main" id="{634B27A0-AE5A-49C8-AF83-3C1F75002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78970" y="836712"/>
            <a:ext cx="1400299" cy="5361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圖片 25">
            <a:extLst>
              <a:ext uri="{FF2B5EF4-FFF2-40B4-BE49-F238E27FC236}">
                <a16:creationId xmlns:a16="http://schemas.microsoft.com/office/drawing/2014/main" id="{53937780-31DC-485E-A444-D10B47746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994" y="1857350"/>
            <a:ext cx="864096" cy="3371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8" name="群組 47">
            <a:extLst>
              <a:ext uri="{FF2B5EF4-FFF2-40B4-BE49-F238E27FC236}">
                <a16:creationId xmlns:a16="http://schemas.microsoft.com/office/drawing/2014/main" id="{2A378A01-2501-476D-8194-1D22A469F1C4}"/>
              </a:ext>
            </a:extLst>
          </p:cNvPr>
          <p:cNvGrpSpPr/>
          <p:nvPr/>
        </p:nvGrpSpPr>
        <p:grpSpPr>
          <a:xfrm>
            <a:off x="2248021" y="836712"/>
            <a:ext cx="3116067" cy="5388958"/>
            <a:chOff x="2248021" y="836712"/>
            <a:chExt cx="3116067" cy="5388958"/>
          </a:xfrm>
        </p:grpSpPr>
        <p:pic>
          <p:nvPicPr>
            <p:cNvPr id="34" name="Picture 8" descr="s38b">
              <a:extLst>
                <a:ext uri="{FF2B5EF4-FFF2-40B4-BE49-F238E27FC236}">
                  <a16:creationId xmlns:a16="http://schemas.microsoft.com/office/drawing/2014/main" id="{09AACBD3-9DA4-4F0F-89AC-E0CB02FFAC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44066" y="836712"/>
              <a:ext cx="1420022" cy="5388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箭號: 向右 26">
              <a:extLst>
                <a:ext uri="{FF2B5EF4-FFF2-40B4-BE49-F238E27FC236}">
                  <a16:creationId xmlns:a16="http://schemas.microsoft.com/office/drawing/2014/main" id="{77C33EF6-F8D0-487F-A933-B4992915A4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920241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產品供應</a:t>
              </a:r>
            </a:p>
          </p:txBody>
        </p:sp>
        <p:sp>
          <p:nvSpPr>
            <p:cNvPr id="28" name="箭號: 向右 27">
              <a:extLst>
                <a:ext uri="{FF2B5EF4-FFF2-40B4-BE49-F238E27FC236}">
                  <a16:creationId xmlns:a16="http://schemas.microsoft.com/office/drawing/2014/main" id="{1D4E18B5-8162-4531-998C-F088D49D6F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1784337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教育訓練</a:t>
              </a:r>
            </a:p>
          </p:txBody>
        </p:sp>
        <p:sp>
          <p:nvSpPr>
            <p:cNvPr id="29" name="箭號: 向右 28">
              <a:extLst>
                <a:ext uri="{FF2B5EF4-FFF2-40B4-BE49-F238E27FC236}">
                  <a16:creationId xmlns:a16="http://schemas.microsoft.com/office/drawing/2014/main" id="{8105D87E-C4F5-4F23-B903-869D539C04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5240721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客服維護</a:t>
              </a:r>
            </a:p>
          </p:txBody>
        </p:sp>
        <p:sp>
          <p:nvSpPr>
            <p:cNvPr id="30" name="箭號: 向右 29">
              <a:extLst>
                <a:ext uri="{FF2B5EF4-FFF2-40B4-BE49-F238E27FC236}">
                  <a16:creationId xmlns:a16="http://schemas.microsoft.com/office/drawing/2014/main" id="{E79A585E-A6DF-43FE-9CA2-314FF0A49A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2648433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整合顧問</a:t>
              </a:r>
            </a:p>
          </p:txBody>
        </p:sp>
        <p:sp>
          <p:nvSpPr>
            <p:cNvPr id="31" name="箭號: 向右 30">
              <a:extLst>
                <a:ext uri="{FF2B5EF4-FFF2-40B4-BE49-F238E27FC236}">
                  <a16:creationId xmlns:a16="http://schemas.microsoft.com/office/drawing/2014/main" id="{EFE17B6A-FD5A-4141-8673-C99A5F8ABA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3512529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應用展示</a:t>
              </a:r>
            </a:p>
          </p:txBody>
        </p:sp>
        <p:sp>
          <p:nvSpPr>
            <p:cNvPr id="32" name="箭號: 向右 31">
              <a:extLst>
                <a:ext uri="{FF2B5EF4-FFF2-40B4-BE49-F238E27FC236}">
                  <a16:creationId xmlns:a16="http://schemas.microsoft.com/office/drawing/2014/main" id="{2951A13D-B515-4297-B761-5B863C0886F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8021" y="4376625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市場行銷</a:t>
              </a:r>
            </a:p>
          </p:txBody>
        </p:sp>
        <p:sp>
          <p:nvSpPr>
            <p:cNvPr id="35" name="Text Box 46">
              <a:extLst>
                <a:ext uri="{FF2B5EF4-FFF2-40B4-BE49-F238E27FC236}">
                  <a16:creationId xmlns:a16="http://schemas.microsoft.com/office/drawing/2014/main" id="{950909A8-90F7-4FFA-AAE8-1A62D5F604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91338" y="1124744"/>
              <a:ext cx="821379" cy="4690464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vert="wordArtVertRtl" wrap="square">
              <a:spAutoFit/>
            </a:bodyPr>
            <a:lstStyle/>
            <a:p>
              <a:pPr lvl="1">
                <a:defRPr/>
              </a:pPr>
              <a:r>
                <a:rPr lang="zh-TW" altLang="en-US" sz="32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經銷合作夥伴</a:t>
              </a:r>
              <a:endParaRPr lang="en-US" altLang="zh-TW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4ACA8D87-1024-4E82-8B76-1378FB9A94F5}"/>
              </a:ext>
            </a:extLst>
          </p:cNvPr>
          <p:cNvGrpSpPr/>
          <p:nvPr/>
        </p:nvGrpSpPr>
        <p:grpSpPr>
          <a:xfrm>
            <a:off x="5292080" y="692696"/>
            <a:ext cx="3004198" cy="5532974"/>
            <a:chOff x="5292080" y="692696"/>
            <a:chExt cx="3004198" cy="5532974"/>
          </a:xfrm>
        </p:grpSpPr>
        <p:sp>
          <p:nvSpPr>
            <p:cNvPr id="39" name="箭號: 向右 38">
              <a:extLst>
                <a:ext uri="{FF2B5EF4-FFF2-40B4-BE49-F238E27FC236}">
                  <a16:creationId xmlns:a16="http://schemas.microsoft.com/office/drawing/2014/main" id="{6E1C7C90-7560-41BF-8EEC-AD65555F49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92080" y="2144377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銷售</a:t>
              </a:r>
            </a:p>
          </p:txBody>
        </p:sp>
        <p:sp>
          <p:nvSpPr>
            <p:cNvPr id="42" name="箭號: 向右 41">
              <a:extLst>
                <a:ext uri="{FF2B5EF4-FFF2-40B4-BE49-F238E27FC236}">
                  <a16:creationId xmlns:a16="http://schemas.microsoft.com/office/drawing/2014/main" id="{C8259B22-54E3-481B-BAD5-D9E9AC98591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92080" y="3872569"/>
              <a:ext cx="1627293" cy="852575"/>
            </a:xfrm>
            <a:prstGeom prst="rightArrow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dirty="0"/>
                <a:t>服務</a:t>
              </a:r>
            </a:p>
          </p:txBody>
        </p:sp>
        <p:pic>
          <p:nvPicPr>
            <p:cNvPr id="44" name="Picture 8" descr="s38b">
              <a:extLst>
                <a:ext uri="{FF2B5EF4-FFF2-40B4-BE49-F238E27FC236}">
                  <a16:creationId xmlns:a16="http://schemas.microsoft.com/office/drawing/2014/main" id="{0A49393D-DCE3-41E6-AE4C-A66365DF47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6876256" y="836712"/>
              <a:ext cx="1420022" cy="5388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" name="Text Box 46">
              <a:extLst>
                <a:ext uri="{FF2B5EF4-FFF2-40B4-BE49-F238E27FC236}">
                  <a16:creationId xmlns:a16="http://schemas.microsoft.com/office/drawing/2014/main" id="{E95CFBBA-15F2-4EED-8ACC-467526E6BE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3528" y="692696"/>
              <a:ext cx="821379" cy="524494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vert="wordArtVertRtl" wrap="square">
              <a:spAutoFit/>
            </a:bodyPr>
            <a:lstStyle/>
            <a:p>
              <a:pPr lvl="1" algn="ctr">
                <a:defRPr/>
              </a:pPr>
              <a:r>
                <a:rPr lang="zh-TW" altLang="en-US" sz="32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終端企業用戶</a:t>
              </a:r>
              <a:endParaRPr lang="en-US" altLang="zh-TW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064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群組 51">
            <a:extLst>
              <a:ext uri="{FF2B5EF4-FFF2-40B4-BE49-F238E27FC236}">
                <a16:creationId xmlns:a16="http://schemas.microsoft.com/office/drawing/2014/main" id="{57CD0571-A28C-4814-915D-4BC4C47A66D2}"/>
              </a:ext>
            </a:extLst>
          </p:cNvPr>
          <p:cNvGrpSpPr/>
          <p:nvPr/>
        </p:nvGrpSpPr>
        <p:grpSpPr>
          <a:xfrm>
            <a:off x="2051720" y="836712"/>
            <a:ext cx="6105263" cy="5628908"/>
            <a:chOff x="1475656" y="836712"/>
            <a:chExt cx="6105263" cy="5628908"/>
          </a:xfrm>
        </p:grpSpPr>
        <p:grpSp>
          <p:nvGrpSpPr>
            <p:cNvPr id="51" name="群組 50">
              <a:extLst>
                <a:ext uri="{FF2B5EF4-FFF2-40B4-BE49-F238E27FC236}">
                  <a16:creationId xmlns:a16="http://schemas.microsoft.com/office/drawing/2014/main" id="{A6F6671A-C70E-44A1-8A48-AE4B6E037309}"/>
                </a:ext>
              </a:extLst>
            </p:cNvPr>
            <p:cNvGrpSpPr/>
            <p:nvPr/>
          </p:nvGrpSpPr>
          <p:grpSpPr>
            <a:xfrm>
              <a:off x="1475656" y="836712"/>
              <a:ext cx="6105263" cy="5628908"/>
              <a:chOff x="1475656" y="836712"/>
              <a:chExt cx="6105263" cy="5628908"/>
            </a:xfrm>
          </p:grpSpPr>
          <p:grpSp>
            <p:nvGrpSpPr>
              <p:cNvPr id="49" name="群組 48">
                <a:extLst>
                  <a:ext uri="{FF2B5EF4-FFF2-40B4-BE49-F238E27FC236}">
                    <a16:creationId xmlns:a16="http://schemas.microsoft.com/office/drawing/2014/main" id="{47600C08-3E29-4C13-81D5-50DB28F04EB5}"/>
                  </a:ext>
                </a:extLst>
              </p:cNvPr>
              <p:cNvGrpSpPr/>
              <p:nvPr/>
            </p:nvGrpSpPr>
            <p:grpSpPr>
              <a:xfrm>
                <a:off x="1475656" y="836712"/>
                <a:ext cx="6105263" cy="5628908"/>
                <a:chOff x="1475655" y="188640"/>
                <a:chExt cx="6336705" cy="6048672"/>
              </a:xfrm>
            </p:grpSpPr>
            <p:grpSp>
              <p:nvGrpSpPr>
                <p:cNvPr id="45" name="群組 44">
                  <a:extLst>
                    <a:ext uri="{FF2B5EF4-FFF2-40B4-BE49-F238E27FC236}">
                      <a16:creationId xmlns:a16="http://schemas.microsoft.com/office/drawing/2014/main" id="{9A2C5F63-57E5-4E7B-AF20-36294846DEB4}"/>
                    </a:ext>
                  </a:extLst>
                </p:cNvPr>
                <p:cNvGrpSpPr/>
                <p:nvPr/>
              </p:nvGrpSpPr>
              <p:grpSpPr>
                <a:xfrm>
                  <a:off x="1475655" y="188640"/>
                  <a:ext cx="6336705" cy="6048672"/>
                  <a:chOff x="827583" y="1124744"/>
                  <a:chExt cx="7416825" cy="4391867"/>
                </a:xfrm>
              </p:grpSpPr>
              <p:grpSp>
                <p:nvGrpSpPr>
                  <p:cNvPr id="3" name="Group 130">
                    <a:extLst>
                      <a:ext uri="{FF2B5EF4-FFF2-40B4-BE49-F238E27FC236}">
                        <a16:creationId xmlns:a16="http://schemas.microsoft.com/office/drawing/2014/main" id="{74C56F7B-4D99-4540-B23A-0F7A449AAD84}"/>
                      </a:ext>
                    </a:extLst>
                  </p:cNvPr>
                  <p:cNvGrpSpPr/>
                  <p:nvPr/>
                </p:nvGrpSpPr>
                <p:grpSpPr>
                  <a:xfrm>
                    <a:off x="827583" y="1124744"/>
                    <a:ext cx="7416825" cy="4391867"/>
                    <a:chOff x="5718378" y="2704628"/>
                    <a:chExt cx="5974350" cy="3819504"/>
                  </a:xfrm>
                </p:grpSpPr>
                <p:sp>
                  <p:nvSpPr>
                    <p:cNvPr id="4" name="Oval 57">
                      <a:extLst>
                        <a:ext uri="{FF2B5EF4-FFF2-40B4-BE49-F238E27FC236}">
                          <a16:creationId xmlns:a16="http://schemas.microsoft.com/office/drawing/2014/main" id="{6FF444DF-8D24-425D-A74B-AF5A54790497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5718378" y="2704628"/>
                      <a:ext cx="5974350" cy="3819504"/>
                    </a:xfrm>
                    <a:prstGeom prst="ellipse">
                      <a:avLst/>
                    </a:prstGeom>
                    <a:solidFill>
                      <a:sysClr val="window" lastClr="FFFFFF"/>
                    </a:solidFill>
                    <a:ln w="3175">
                      <a:solidFill>
                        <a:srgbClr val="C6C6C8">
                          <a:lumMod val="50000"/>
                        </a:srgbClr>
                      </a:solidFill>
                      <a:round/>
                      <a:headEnd/>
                      <a:tailEnd/>
                    </a:ln>
                  </p:spPr>
                  <p:txBody>
                    <a:bodyPr wrap="none" lIns="0" tIns="0" rIns="0" bIns="0" rtlCol="0" anchor="ctr"/>
                    <a:lstStyle/>
                    <a:p>
                      <a:pPr marL="0" marR="0" lvl="0" indent="0" algn="ctr" defTabSz="512064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0" cap="none" spc="0" normalizeH="0" baseline="0" noProof="0" dirty="0" err="1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+mn-ea"/>
                      </a:endParaRPr>
                    </a:p>
                  </p:txBody>
                </p:sp>
                <p:grpSp>
                  <p:nvGrpSpPr>
                    <p:cNvPr id="5" name="Group 58">
                      <a:extLst>
                        <a:ext uri="{FF2B5EF4-FFF2-40B4-BE49-F238E27FC236}">
                          <a16:creationId xmlns:a16="http://schemas.microsoft.com/office/drawing/2014/main" id="{42E61A6A-7D24-421B-A973-50E03F6E3AA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156625" y="3339824"/>
                      <a:ext cx="4826327" cy="2200565"/>
                      <a:chOff x="668797" y="2411501"/>
                      <a:chExt cx="5443420" cy="2481933"/>
                    </a:xfrm>
                  </p:grpSpPr>
                  <p:pic>
                    <p:nvPicPr>
                      <p:cNvPr id="19" name="Picture 77">
                        <a:extLst>
                          <a:ext uri="{FF2B5EF4-FFF2-40B4-BE49-F238E27FC236}">
                            <a16:creationId xmlns:a16="http://schemas.microsoft.com/office/drawing/2014/main" id="{3AE49228-C294-43CC-A9B1-D0BB3228E699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2" cstate="screen"/>
                      <a:stretch>
                        <a:fillRect/>
                      </a:stretch>
                    </p:blipFill>
                    <p:spPr>
                      <a:xfrm>
                        <a:off x="668797" y="3190459"/>
                        <a:ext cx="800540" cy="500327"/>
                      </a:xfrm>
                      <a:prstGeom prst="rect">
                        <a:avLst/>
                      </a:prstGeom>
                      <a:ln w="3175">
                        <a:noFill/>
                      </a:ln>
                    </p:spPr>
                  </p:pic>
                  <p:pic>
                    <p:nvPicPr>
                      <p:cNvPr id="20" name="Picture 15" descr="\\vmware-host\Shared Folders\Documents\images\netapp.jpeg">
                        <a:extLst>
                          <a:ext uri="{FF2B5EF4-FFF2-40B4-BE49-F238E27FC236}">
                            <a16:creationId xmlns:a16="http://schemas.microsoft.com/office/drawing/2014/main" id="{A4F3B815-8CAC-49C5-914D-2ADD0723909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 cstate="screen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7877" y="4502605"/>
                        <a:ext cx="534340" cy="390829"/>
                      </a:xfrm>
                      <a:prstGeom prst="rect">
                        <a:avLst/>
                      </a:prstGeom>
                      <a:noFill/>
                      <a:ln w="3175">
                        <a:noFill/>
                      </a:ln>
                    </p:spPr>
                  </p:pic>
                  <p:pic>
                    <p:nvPicPr>
                      <p:cNvPr id="21" name="Picture 2">
                        <a:extLst>
                          <a:ext uri="{FF2B5EF4-FFF2-40B4-BE49-F238E27FC236}">
                            <a16:creationId xmlns:a16="http://schemas.microsoft.com/office/drawing/2014/main" id="{EF166FE3-3E89-4237-958B-2A68C44CB9C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 cstate="screen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8723" y="2411501"/>
                        <a:ext cx="688528" cy="543501"/>
                      </a:xfrm>
                      <a:prstGeom prst="rect">
                        <a:avLst/>
                      </a:prstGeom>
                      <a:noFill/>
                      <a:ln w="317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cxnSp>
                  <p:nvCxnSpPr>
                    <p:cNvPr id="6" name="Straight Connector 109">
                      <a:extLst>
                        <a:ext uri="{FF2B5EF4-FFF2-40B4-BE49-F238E27FC236}">
                          <a16:creationId xmlns:a16="http://schemas.microsoft.com/office/drawing/2014/main" id="{7B18E4FA-EE52-4ABC-90DB-DEC6AA5DEED1}"/>
                        </a:ext>
                      </a:extLst>
                    </p:cNvPr>
                    <p:cNvCxnSpPr>
                      <a:stCxn id="13" idx="0"/>
                    </p:cNvCxnSpPr>
                    <p:nvPr/>
                  </p:nvCxnSpPr>
                  <p:spPr bwMode="auto">
                    <a:xfrm flipV="1">
                      <a:off x="7520630" y="3257410"/>
                      <a:ext cx="322907" cy="678412"/>
                    </a:xfrm>
                    <a:prstGeom prst="line">
                      <a:avLst/>
                    </a:prstGeom>
                    <a:solidFill>
                      <a:srgbClr val="0095D3"/>
                    </a:solidFill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</p:cxnSp>
                <p:pic>
                  <p:nvPicPr>
                    <p:cNvPr id="7" name="Picture 117">
                      <a:extLst>
                        <a:ext uri="{FF2B5EF4-FFF2-40B4-BE49-F238E27FC236}">
                          <a16:creationId xmlns:a16="http://schemas.microsoft.com/office/drawing/2014/main" id="{2615996E-27D4-4EB3-AFBE-F8898630F26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5" cstate="screen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0580391" y="3911653"/>
                      <a:ext cx="710201" cy="258809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8" name="Group 118">
                      <a:extLst>
                        <a:ext uri="{FF2B5EF4-FFF2-40B4-BE49-F238E27FC236}">
                          <a16:creationId xmlns:a16="http://schemas.microsoft.com/office/drawing/2014/main" id="{90A44DE7-CE23-4E28-9A4A-894F2004F9F6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750683" y="3355981"/>
                      <a:ext cx="3991581" cy="2474592"/>
                      <a:chOff x="1366842" y="2408190"/>
                      <a:chExt cx="4501948" cy="2790998"/>
                    </a:xfrm>
                  </p:grpSpPr>
                  <p:grpSp>
                    <p:nvGrpSpPr>
                      <p:cNvPr id="9" name="Group 96">
                        <a:extLst>
                          <a:ext uri="{FF2B5EF4-FFF2-40B4-BE49-F238E27FC236}">
                            <a16:creationId xmlns:a16="http://schemas.microsoft.com/office/drawing/2014/main" id="{6FE22475-AF19-4236-906E-2F0406D9B90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366842" y="2408190"/>
                        <a:ext cx="4501948" cy="2790998"/>
                        <a:chOff x="4800435" y="3606709"/>
                        <a:chExt cx="8521493" cy="4860421"/>
                      </a:xfrm>
                    </p:grpSpPr>
                    <p:sp>
                      <p:nvSpPr>
                        <p:cNvPr id="11" name="Oval 121">
                          <a:extLst>
                            <a:ext uri="{FF2B5EF4-FFF2-40B4-BE49-F238E27FC236}">
                              <a16:creationId xmlns:a16="http://schemas.microsoft.com/office/drawing/2014/main" id="{75BB68FD-A18E-40FA-98A4-C88CA9B0ED76}"/>
                            </a:ext>
                          </a:extLst>
                        </p:cNvPr>
                        <p:cNvSpPr/>
                        <p:nvPr/>
                      </p:nvSpPr>
                      <p:spPr bwMode="auto">
                        <a:xfrm>
                          <a:off x="4870309" y="3615675"/>
                          <a:ext cx="8270696" cy="4851455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rgbClr val="4472C4">
                                <a:satMod val="103000"/>
                                <a:lumMod val="102000"/>
                                <a:tint val="94000"/>
                              </a:srgbClr>
                            </a:gs>
                            <a:gs pos="50000">
                              <a:srgbClr val="4472C4">
                                <a:satMod val="110000"/>
                                <a:lumMod val="100000"/>
                                <a:shade val="100000"/>
                              </a:srgbClr>
                            </a:gs>
                            <a:gs pos="100000">
                              <a:srgbClr val="4472C4">
                                <a:lumMod val="99000"/>
                                <a:satMod val="120000"/>
                                <a:shade val="78000"/>
                              </a:srgbClr>
                            </a:gs>
                          </a:gsLst>
                          <a:lin ang="5400000" scaled="0"/>
                        </a:gradFill>
                        <a:ln w="6350" cap="flat" cmpd="sng" algn="ctr">
                          <a:solidFill>
                            <a:srgbClr val="4472C4"/>
                          </a:solidFill>
                          <a:prstDash val="solid"/>
                          <a:miter lim="800000"/>
                          <a:headEnd/>
                          <a:tailEnd/>
                        </a:ln>
                        <a:effectLst/>
                      </p:spPr>
                      <p:txBody>
                        <a:bodyPr wrap="none" lIns="0" tIns="0" rIns="0" bIns="0" rtlCol="0" anchor="ctr"/>
                        <a:lstStyle/>
                        <a:p>
                          <a:pPr marL="0" marR="0" lvl="0" indent="0" algn="ctr" defTabSz="512064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600" b="0" i="0" u="none" strike="noStrike" kern="0" cap="none" spc="0" normalizeH="0" baseline="0" noProof="0" dirty="0" err="1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Arial"/>
                            <a:ea typeface="+mn-ea"/>
                            <a:cs typeface="+mn-cs"/>
                          </a:endParaRPr>
                        </a:p>
                      </p:txBody>
                    </p:sp>
                    <p:sp>
                      <p:nvSpPr>
                        <p:cNvPr id="12" name="Rectangle 122">
                          <a:extLst>
                            <a:ext uri="{FF2B5EF4-FFF2-40B4-BE49-F238E27FC236}">
                              <a16:creationId xmlns:a16="http://schemas.microsoft.com/office/drawing/2014/main" id="{9F889936-153C-44B5-A458-5520332BF111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957234" y="5995926"/>
                          <a:ext cx="1987476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備份備援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3" name="Rectangle 123">
                          <a:extLst>
                            <a:ext uri="{FF2B5EF4-FFF2-40B4-BE49-F238E27FC236}">
                              <a16:creationId xmlns:a16="http://schemas.microsoft.com/office/drawing/2014/main" id="{8B28DE55-E980-4EEA-8CA2-D854E3D21FBF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495341" y="4745591"/>
                          <a:ext cx="1897656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網路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4" name="Rectangle 124">
                          <a:extLst>
                            <a:ext uri="{FF2B5EF4-FFF2-40B4-BE49-F238E27FC236}">
                              <a16:creationId xmlns:a16="http://schemas.microsoft.com/office/drawing/2014/main" id="{1099EA7B-CB28-441A-88A8-BF9EFA52A69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0118159" y="4709135"/>
                          <a:ext cx="2710936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資訊安全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5" name="Rectangle 125">
                          <a:extLst>
                            <a:ext uri="{FF2B5EF4-FFF2-40B4-BE49-F238E27FC236}">
                              <a16:creationId xmlns:a16="http://schemas.microsoft.com/office/drawing/2014/main" id="{72F982C1-85D3-45BB-9829-6598E6D83EB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0070330" y="7125849"/>
                          <a:ext cx="2304297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儲存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6" name="Rectangle 126">
                          <a:extLst>
                            <a:ext uri="{FF2B5EF4-FFF2-40B4-BE49-F238E27FC236}">
                              <a16:creationId xmlns:a16="http://schemas.microsoft.com/office/drawing/2014/main" id="{05C5FF1B-C675-4A4D-A693-E91B09469C00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800435" y="7040387"/>
                          <a:ext cx="3559645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系統管理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7" name="Rectangle 127">
                          <a:extLst>
                            <a:ext uri="{FF2B5EF4-FFF2-40B4-BE49-F238E27FC236}">
                              <a16:creationId xmlns:a16="http://schemas.microsoft.com/office/drawing/2014/main" id="{C2640EE5-FB20-46AA-9423-79F5A60FC927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1134654" y="6014381"/>
                          <a:ext cx="2187274" cy="410194"/>
                        </a:xfrm>
                        <a:prstGeom prst="rect">
                          <a:avLst/>
                        </a:prstGeom>
                        <a:noFill/>
                        <a:ln w="19050"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 marL="0" marR="0" lvl="0" indent="0" algn="ctr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zh-TW" altLang="en-US" sz="1400" b="1" i="0" u="none" strike="noStrike" kern="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FFFF"/>
                              </a:solidFill>
                              <a:effectLst/>
                              <a:uLnTx/>
                              <a:uFillTx/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雲端</a:t>
                          </a:r>
                          <a:endParaRPr kumimoji="0" lang="en-US" sz="1400" b="1" i="0" u="none" strike="noStrike" kern="0" cap="none" spc="0" normalizeH="0" baseline="0" noProof="0" dirty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p:txBody>
                    </p:sp>
                    <p:sp>
                      <p:nvSpPr>
                        <p:cNvPr id="18" name="Oval 128">
                          <a:extLst>
                            <a:ext uri="{FF2B5EF4-FFF2-40B4-BE49-F238E27FC236}">
                              <a16:creationId xmlns:a16="http://schemas.microsoft.com/office/drawing/2014/main" id="{14E9A4D1-9A74-4B2D-93E8-78F18D8E649C}"/>
                            </a:ext>
                          </a:extLst>
                        </p:cNvPr>
                        <p:cNvSpPr/>
                        <p:nvPr/>
                      </p:nvSpPr>
                      <p:spPr bwMode="auto">
                        <a:xfrm>
                          <a:off x="4837487" y="3606709"/>
                          <a:ext cx="8270695" cy="4851453"/>
                        </a:xfrm>
                        <a:prstGeom prst="ellipse">
                          <a:avLst/>
                        </a:prstGeom>
                        <a:noFill/>
                        <a:ln w="57150" cap="flat" cmpd="sng" algn="ctr">
                          <a:solidFill>
                            <a:srgbClr val="89CBD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scene3d>
                          <a:camera prst="orthographicFront"/>
                          <a:lightRig rig="threePt" dir="t"/>
                        </a:scene3d>
                        <a:sp3d>
                          <a:bevelT w="107950" prst="slope"/>
                        </a:sp3d>
                      </p:spPr>
                      <p:txBody>
                        <a:bodyPr wrap="none" lIns="0" tIns="0" rIns="0" bIns="0" rtlCol="0" anchor="ctr"/>
                        <a:lstStyle/>
                        <a:p>
                          <a:pPr marL="0" marR="0" lvl="0" indent="0" algn="ctr" defTabSz="512064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600" b="0" i="0" u="none" strike="noStrike" kern="0" cap="none" spc="0" normalizeH="0" baseline="0" noProof="0" dirty="0" err="1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uLnTx/>
                            <a:uFillTx/>
                            <a:latin typeface="Arial"/>
                            <a:ea typeface="+mn-ea"/>
                          </a:endParaRPr>
                        </a:p>
                      </p:txBody>
                    </p:sp>
                  </p:grpSp>
                  <p:sp>
                    <p:nvSpPr>
                      <p:cNvPr id="10" name="Oval 120">
                        <a:extLst>
                          <a:ext uri="{FF2B5EF4-FFF2-40B4-BE49-F238E27FC236}">
                            <a16:creationId xmlns:a16="http://schemas.microsoft.com/office/drawing/2014/main" id="{F6DCDBBE-7830-420F-8954-A23693A8131B}"/>
                          </a:ext>
                        </a:extLst>
                      </p:cNvPr>
                      <p:cNvSpPr/>
                      <p:nvPr/>
                    </p:nvSpPr>
                    <p:spPr bwMode="auto">
                      <a:xfrm>
                        <a:off x="2489153" y="3210956"/>
                        <a:ext cx="2181317" cy="1185468"/>
                      </a:xfrm>
                      <a:prstGeom prst="ellipse">
                        <a:avLst/>
                      </a:prstGeom>
                      <a:solidFill>
                        <a:srgbClr val="92D050"/>
                      </a:solidFill>
                      <a:ln w="6350" cap="flat" cmpd="sng" algn="ctr">
                        <a:solidFill>
                          <a:srgbClr val="92D050"/>
                        </a:solidFill>
                        <a:prstDash val="solid"/>
                        <a:miter lim="800000"/>
                        <a:headEnd type="none" w="med" len="med"/>
                        <a:tailEnd type="none" w="med" len="med"/>
                      </a:ln>
                      <a:effectLst/>
                    </p:spPr>
                    <p:txBody>
                      <a:bodyPr vert="horz" wrap="none" lIns="0" tIns="0" rIns="0" bIns="0" numCol="1" rtlCol="0" anchor="ctr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ctr" defTabSz="512064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ct val="4000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kumimoji="0" lang="en-US" sz="2800" b="1" u="sng" kern="0" dirty="0">
                            <a:solidFill>
                              <a:srgbClr val="FFFFF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/>
                            <a:ea typeface="+mn-ea"/>
                          </a:rPr>
                          <a:t>Integration</a:t>
                        </a:r>
                        <a:endParaRPr kumimoji="0" lang="en-US" sz="28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Arial"/>
                          <a:ea typeface="+mn-ea"/>
                        </a:endParaRPr>
                      </a:p>
                    </p:txBody>
                  </p:sp>
                </p:grpSp>
              </p:grpSp>
              <p:sp>
                <p:nvSpPr>
                  <p:cNvPr id="22" name="Rectangle 126">
                    <a:extLst>
                      <a:ext uri="{FF2B5EF4-FFF2-40B4-BE49-F238E27FC236}">
                        <a16:creationId xmlns:a16="http://schemas.microsoft.com/office/drawing/2014/main" id="{C824CFB7-1734-4949-B9DC-9D5816C54C14}"/>
                      </a:ext>
                    </a:extLst>
                  </p:cNvPr>
                  <p:cNvSpPr/>
                  <p:nvPr/>
                </p:nvSpPr>
                <p:spPr>
                  <a:xfrm>
                    <a:off x="2973455" y="4796136"/>
                    <a:ext cx="1985340" cy="246221"/>
                  </a:xfrm>
                  <a:prstGeom prst="rect">
                    <a:avLst/>
                  </a:prstGeom>
                  <a:noFill/>
                  <a:ln w="19050">
                    <a:noFill/>
                  </a:ln>
                </p:spPr>
                <p:txBody>
                  <a:bodyPr wrap="square">
                    <a:spAutoFit/>
                  </a:bodyPr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kumimoji="0" lang="zh-TW" altLang="en-US" sz="1000" b="1" kern="0" dirty="0">
                        <a:solidFill>
                          <a:srgbClr val="FFFFFF"/>
                        </a:solidFill>
                        <a:latin typeface="Arial"/>
                      </a:rPr>
                      <a:t>視訊監控</a:t>
                    </a:r>
                    <a:endParaRPr kumimoji="0" lang="en-US" sz="1000" b="1" kern="0" dirty="0">
                      <a:solidFill>
                        <a:srgbClr val="FFFFFF"/>
                      </a:solidFill>
                      <a:latin typeface="Arial"/>
                      <a:ea typeface="+mn-ea"/>
                    </a:endParaRPr>
                  </a:p>
                </p:txBody>
              </p:sp>
              <p:sp>
                <p:nvSpPr>
                  <p:cNvPr id="23" name="Rectangle 126">
                    <a:extLst>
                      <a:ext uri="{FF2B5EF4-FFF2-40B4-BE49-F238E27FC236}">
                        <a16:creationId xmlns:a16="http://schemas.microsoft.com/office/drawing/2014/main" id="{62111AEF-B521-46F2-9DE8-45355850B302}"/>
                      </a:ext>
                    </a:extLst>
                  </p:cNvPr>
                  <p:cNvSpPr/>
                  <p:nvPr/>
                </p:nvSpPr>
                <p:spPr>
                  <a:xfrm>
                    <a:off x="2803502" y="2237911"/>
                    <a:ext cx="1985340" cy="240138"/>
                  </a:xfrm>
                  <a:prstGeom prst="rect">
                    <a:avLst/>
                  </a:prstGeom>
                  <a:noFill/>
                  <a:ln w="19050">
                    <a:noFill/>
                  </a:ln>
                </p:spPr>
                <p:txBody>
                  <a:bodyPr wrap="square">
                    <a:spAutoFit/>
                  </a:bodyPr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kumimoji="0" lang="zh-TW" altLang="en-US" sz="1400" b="1" kern="0" dirty="0">
                        <a:solidFill>
                          <a:srgbClr val="FFFFFF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大數據</a:t>
                    </a:r>
                    <a:endParaRPr kumimoji="0" lang="en-US" sz="1400" b="1" kern="0" dirty="0">
                      <a:solidFill>
                        <a:srgbClr val="FFFFFF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  <p:pic>
                <p:nvPicPr>
                  <p:cNvPr id="24" name="圖片 23">
                    <a:extLst>
                      <a:ext uri="{FF2B5EF4-FFF2-40B4-BE49-F238E27FC236}">
                        <a16:creationId xmlns:a16="http://schemas.microsoft.com/office/drawing/2014/main" id="{AB627C8F-F14A-4850-8E6F-9F97368F2E3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221816" y="3216245"/>
                    <a:ext cx="868595" cy="291438"/>
                  </a:xfrm>
                  <a:prstGeom prst="rect">
                    <a:avLst/>
                  </a:prstGeom>
                </p:spPr>
              </p:pic>
              <p:pic>
                <p:nvPicPr>
                  <p:cNvPr id="25" name="圖片 24">
                    <a:extLst>
                      <a:ext uri="{FF2B5EF4-FFF2-40B4-BE49-F238E27FC236}">
                        <a16:creationId xmlns:a16="http://schemas.microsoft.com/office/drawing/2014/main" id="{60CCA837-BE06-4813-9F87-8CFCAEB6B07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052085" y="3066862"/>
                    <a:ext cx="885253" cy="339505"/>
                  </a:xfrm>
                  <a:prstGeom prst="rect">
                    <a:avLst/>
                  </a:prstGeom>
                </p:spPr>
              </p:pic>
              <p:pic>
                <p:nvPicPr>
                  <p:cNvPr id="28" name="圖片 27">
                    <a:extLst>
                      <a:ext uri="{FF2B5EF4-FFF2-40B4-BE49-F238E27FC236}">
                        <a16:creationId xmlns:a16="http://schemas.microsoft.com/office/drawing/2014/main" id="{49E8446E-68E9-4648-ACB7-CA4688C77EB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901255" y="1686575"/>
                    <a:ext cx="1006780" cy="381778"/>
                  </a:xfrm>
                  <a:prstGeom prst="rect">
                    <a:avLst/>
                  </a:prstGeom>
                </p:spPr>
              </p:pic>
              <p:pic>
                <p:nvPicPr>
                  <p:cNvPr id="29" name="圖片 28">
                    <a:extLst>
                      <a:ext uri="{FF2B5EF4-FFF2-40B4-BE49-F238E27FC236}">
                        <a16:creationId xmlns:a16="http://schemas.microsoft.com/office/drawing/2014/main" id="{EF8E2890-7EE4-4E52-A2AF-B3957EDC093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601072" y="2192223"/>
                    <a:ext cx="1059181" cy="278892"/>
                  </a:xfrm>
                  <a:prstGeom prst="rect">
                    <a:avLst/>
                  </a:prstGeom>
                </p:spPr>
              </p:pic>
              <p:pic>
                <p:nvPicPr>
                  <p:cNvPr id="30" name="圖片 29">
                    <a:extLst>
                      <a:ext uri="{FF2B5EF4-FFF2-40B4-BE49-F238E27FC236}">
                        <a16:creationId xmlns:a16="http://schemas.microsoft.com/office/drawing/2014/main" id="{10F91C15-3535-4CF5-B684-1CEEA040049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338641" y="1967491"/>
                    <a:ext cx="895607" cy="314248"/>
                  </a:xfrm>
                  <a:prstGeom prst="rect">
                    <a:avLst/>
                  </a:prstGeom>
                </p:spPr>
              </p:pic>
              <p:pic>
                <p:nvPicPr>
                  <p:cNvPr id="31" name="圖片 30">
                    <a:extLst>
                      <a:ext uri="{FF2B5EF4-FFF2-40B4-BE49-F238E27FC236}">
                        <a16:creationId xmlns:a16="http://schemas.microsoft.com/office/drawing/2014/main" id="{5263B307-2D5E-44D0-BDEE-EB4FFD93F81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25097" y="3887210"/>
                    <a:ext cx="1395705" cy="558282"/>
                  </a:xfrm>
                  <a:prstGeom prst="rect">
                    <a:avLst/>
                  </a:prstGeom>
                </p:spPr>
              </p:pic>
              <p:sp>
                <p:nvSpPr>
                  <p:cNvPr id="32" name="Rectangle 126">
                    <a:extLst>
                      <a:ext uri="{FF2B5EF4-FFF2-40B4-BE49-F238E27FC236}">
                        <a16:creationId xmlns:a16="http://schemas.microsoft.com/office/drawing/2014/main" id="{335CAC01-31A6-448A-A0C5-004149EEF303}"/>
                      </a:ext>
                    </a:extLst>
                  </p:cNvPr>
                  <p:cNvSpPr/>
                  <p:nvPr/>
                </p:nvSpPr>
                <p:spPr>
                  <a:xfrm>
                    <a:off x="3144115" y="4281064"/>
                    <a:ext cx="2069966" cy="240138"/>
                  </a:xfrm>
                  <a:prstGeom prst="rect">
                    <a:avLst/>
                  </a:prstGeom>
                  <a:noFill/>
                  <a:ln w="19050">
                    <a:noFill/>
                  </a:ln>
                </p:spPr>
                <p:txBody>
                  <a:bodyPr wrap="square">
                    <a:spAutoFit/>
                  </a:bodyPr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kumimoji="0" lang="zh-TW" altLang="en-US" sz="1400" b="1" kern="0" dirty="0">
                        <a:solidFill>
                          <a:srgbClr val="FFFFFF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視訊監控</a:t>
                    </a:r>
                    <a:endParaRPr kumimoji="0" lang="en-US" sz="1400" b="1" kern="0" dirty="0">
                      <a:solidFill>
                        <a:srgbClr val="FFFFFF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  <p:pic>
                <p:nvPicPr>
                  <p:cNvPr id="33" name="圖片 32">
                    <a:extLst>
                      <a:ext uri="{FF2B5EF4-FFF2-40B4-BE49-F238E27FC236}">
                        <a16:creationId xmlns:a16="http://schemas.microsoft.com/office/drawing/2014/main" id="{80ACF084-F970-47F0-925C-69F3FF8477E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839556" y="1405660"/>
                    <a:ext cx="1046009" cy="467366"/>
                  </a:xfrm>
                  <a:prstGeom prst="rect">
                    <a:avLst/>
                  </a:prstGeom>
                </p:spPr>
              </p:pic>
              <p:pic>
                <p:nvPicPr>
                  <p:cNvPr id="36" name="圖片 35">
                    <a:extLst>
                      <a:ext uri="{FF2B5EF4-FFF2-40B4-BE49-F238E27FC236}">
                        <a16:creationId xmlns:a16="http://schemas.microsoft.com/office/drawing/2014/main" id="{02805423-3C09-43A1-B69C-B59F537C762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106387" y="3606148"/>
                    <a:ext cx="1032005" cy="290374"/>
                  </a:xfrm>
                  <a:prstGeom prst="rect">
                    <a:avLst/>
                  </a:prstGeom>
                </p:spPr>
              </p:pic>
              <p:pic>
                <p:nvPicPr>
                  <p:cNvPr id="37" name="圖片 36">
                    <a:extLst>
                      <a:ext uri="{FF2B5EF4-FFF2-40B4-BE49-F238E27FC236}">
                        <a16:creationId xmlns:a16="http://schemas.microsoft.com/office/drawing/2014/main" id="{800C5DFE-C6C7-4FD0-919C-E09F4B23219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221859" y="4394383"/>
                    <a:ext cx="726191" cy="292566"/>
                  </a:xfrm>
                  <a:prstGeom prst="rect">
                    <a:avLst/>
                  </a:prstGeom>
                </p:spPr>
              </p:pic>
              <p:pic>
                <p:nvPicPr>
                  <p:cNvPr id="38" name="圖片 37">
                    <a:extLst>
                      <a:ext uri="{FF2B5EF4-FFF2-40B4-BE49-F238E27FC236}">
                        <a16:creationId xmlns:a16="http://schemas.microsoft.com/office/drawing/2014/main" id="{8B75B4F7-14D8-4FCA-A370-2CB17B40596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5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835535" y="4644329"/>
                    <a:ext cx="781196" cy="358973"/>
                  </a:xfrm>
                  <a:prstGeom prst="rect">
                    <a:avLst/>
                  </a:prstGeom>
                </p:spPr>
              </p:pic>
              <p:pic>
                <p:nvPicPr>
                  <p:cNvPr id="40" name="圖片 39">
                    <a:extLst>
                      <a:ext uri="{FF2B5EF4-FFF2-40B4-BE49-F238E27FC236}">
                        <a16:creationId xmlns:a16="http://schemas.microsoft.com/office/drawing/2014/main" id="{C4DAFB72-7A45-4315-8108-234BB1F67F6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6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467000" y="4832558"/>
                    <a:ext cx="762751" cy="288032"/>
                  </a:xfrm>
                  <a:prstGeom prst="rect">
                    <a:avLst/>
                  </a:prstGeom>
                </p:spPr>
              </p:pic>
              <p:pic>
                <p:nvPicPr>
                  <p:cNvPr id="42" name="圖片 41">
                    <a:extLst>
                      <a:ext uri="{FF2B5EF4-FFF2-40B4-BE49-F238E27FC236}">
                        <a16:creationId xmlns:a16="http://schemas.microsoft.com/office/drawing/2014/main" id="{0B3781DD-1245-4043-B7D1-D542A4CBDBF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7" cstate="screen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402171" y="1682932"/>
                    <a:ext cx="487135" cy="396925"/>
                  </a:xfrm>
                  <a:prstGeom prst="rect">
                    <a:avLst/>
                  </a:prstGeom>
                </p:spPr>
              </p:pic>
              <p:pic>
                <p:nvPicPr>
                  <p:cNvPr id="43" name="Picture 2" descr="C:\Users\cindy.chang\Desktop\New-Microsoft-2013-Logo-Vector.png">
                    <a:extLst>
                      <a:ext uri="{FF2B5EF4-FFF2-40B4-BE49-F238E27FC236}">
                        <a16:creationId xmlns:a16="http://schemas.microsoft.com/office/drawing/2014/main" id="{C281E8DF-61E4-4CA5-AAC1-572DE3C419EC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18" cstate="screen"/>
                  <a:srcRect/>
                  <a:stretch>
                    <a:fillRect/>
                  </a:stretch>
                </p:blipFill>
                <p:spPr bwMode="auto">
                  <a:xfrm>
                    <a:off x="7029332" y="3556647"/>
                    <a:ext cx="939710" cy="621419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44" name="Picture 3" descr="C:\Users\cindy.chang\Desktop\VMware_logo_grey.png">
                    <a:extLst>
                      <a:ext uri="{FF2B5EF4-FFF2-40B4-BE49-F238E27FC236}">
                        <a16:creationId xmlns:a16="http://schemas.microsoft.com/office/drawing/2014/main" id="{67DC1128-9755-40B8-8C4F-E8DA0E466A22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19" cstate="screen"/>
                  <a:srcRect/>
                  <a:stretch>
                    <a:fillRect/>
                  </a:stretch>
                </p:blipFill>
                <p:spPr bwMode="auto">
                  <a:xfrm>
                    <a:off x="7139258" y="3463824"/>
                    <a:ext cx="1008111" cy="254420"/>
                  </a:xfrm>
                  <a:prstGeom prst="rect">
                    <a:avLst/>
                  </a:prstGeom>
                  <a:noFill/>
                </p:spPr>
              </p:pic>
            </p:grpSp>
            <p:pic>
              <p:nvPicPr>
                <p:cNvPr id="46" name="Picture 2" descr="「nvidia」的圖片搜尋結果">
                  <a:extLst>
                    <a:ext uri="{FF2B5EF4-FFF2-40B4-BE49-F238E27FC236}">
                      <a16:creationId xmlns:a16="http://schemas.microsoft.com/office/drawing/2014/main" id="{C0F8BCF6-D008-4F5F-9F8E-880B220CD63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39601" y="573883"/>
                  <a:ext cx="1080120" cy="3348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7" name="Picture 4" descr="「NUTANIX」的圖片搜尋結果">
                  <a:extLst>
                    <a:ext uri="{FF2B5EF4-FFF2-40B4-BE49-F238E27FC236}">
                      <a16:creationId xmlns:a16="http://schemas.microsoft.com/office/drawing/2014/main" id="{928C598B-2105-4F07-AF11-6D9EB21C176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83470" y="4729343"/>
                  <a:ext cx="1112312" cy="13643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6" name="Picture 8" descr="「paloalto」的圖片搜尋結果">
                  <a:extLst>
                    <a:ext uri="{FF2B5EF4-FFF2-40B4-BE49-F238E27FC236}">
                      <a16:creationId xmlns:a16="http://schemas.microsoft.com/office/drawing/2014/main" id="{9DF3D288-1C09-4439-8EC3-D283B8AA4E7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729832">
                  <a:off x="5156624" y="673085"/>
                  <a:ext cx="1025992" cy="54800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8" name="Picture 10" descr="「Synology」的圖片搜尋結果">
                  <a:extLst>
                    <a:ext uri="{FF2B5EF4-FFF2-40B4-BE49-F238E27FC236}">
                      <a16:creationId xmlns:a16="http://schemas.microsoft.com/office/drawing/2014/main" id="{B44E4892-E2F1-4E49-A930-E7A0C431FB9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85029" y="5220922"/>
                  <a:ext cx="1047934" cy="26871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4" name="圖片 53">
                  <a:extLst>
                    <a:ext uri="{FF2B5EF4-FFF2-40B4-BE49-F238E27FC236}">
                      <a16:creationId xmlns:a16="http://schemas.microsoft.com/office/drawing/2014/main" id="{D0584318-6048-42C6-9ADA-593BA86069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4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41792" y="5458523"/>
                  <a:ext cx="800025" cy="357587"/>
                </a:xfrm>
                <a:prstGeom prst="rect">
                  <a:avLst/>
                </a:prstGeom>
              </p:spPr>
            </p:pic>
          </p:grpSp>
          <p:pic>
            <p:nvPicPr>
              <p:cNvPr id="2052" name="Picture 4" descr="「TINTRI」的圖片搜尋結果">
                <a:extLst>
                  <a:ext uri="{FF2B5EF4-FFF2-40B4-BE49-F238E27FC236}">
                    <a16:creationId xmlns:a16="http://schemas.microsoft.com/office/drawing/2014/main" id="{657A8295-172C-425E-A767-444F0BA290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5765" y="5016286"/>
                <a:ext cx="1271654" cy="707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8" name="Rectangle 126">
              <a:extLst>
                <a:ext uri="{FF2B5EF4-FFF2-40B4-BE49-F238E27FC236}">
                  <a16:creationId xmlns:a16="http://schemas.microsoft.com/office/drawing/2014/main" id="{A910172F-869B-4752-BE59-F85E396835AF}"/>
                </a:ext>
              </a:extLst>
            </p:cNvPr>
            <p:cNvSpPr/>
            <p:nvPr/>
          </p:nvSpPr>
          <p:spPr>
            <a:xfrm>
              <a:off x="3768244" y="1981991"/>
              <a:ext cx="1634260" cy="30777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kern="0" dirty="0">
                  <a:solidFill>
                    <a:srgbClr val="FFFFFF"/>
                  </a:solidFill>
                  <a:latin typeface="Arial"/>
                  <a:ea typeface="+mn-ea"/>
                </a:rPr>
                <a:t>人工智慧</a:t>
              </a:r>
              <a:endParaRPr kumimoji="0" lang="en-US" sz="1400" b="1" kern="0" dirty="0">
                <a:solidFill>
                  <a:srgbClr val="FFFFFF"/>
                </a:solidFill>
                <a:latin typeface="Arial"/>
                <a:ea typeface="+mn-ea"/>
              </a:endParaRPr>
            </a:p>
          </p:txBody>
        </p:sp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EA92F3B9-21FF-4385-B7E8-A6BF24BFAC9F}"/>
              </a:ext>
            </a:extLst>
          </p:cNvPr>
          <p:cNvGrpSpPr/>
          <p:nvPr/>
        </p:nvGrpSpPr>
        <p:grpSpPr>
          <a:xfrm>
            <a:off x="1331640" y="44624"/>
            <a:ext cx="7560840" cy="6768752"/>
            <a:chOff x="735208" y="-315416"/>
            <a:chExt cx="7673584" cy="6799543"/>
          </a:xfrm>
        </p:grpSpPr>
        <p:sp>
          <p:nvSpPr>
            <p:cNvPr id="56" name="拱形 55">
              <a:extLst>
                <a:ext uri="{FF2B5EF4-FFF2-40B4-BE49-F238E27FC236}">
                  <a16:creationId xmlns:a16="http://schemas.microsoft.com/office/drawing/2014/main" id="{14A0F17A-65F0-42D2-937F-6F6644660A44}"/>
                </a:ext>
              </a:extLst>
            </p:cNvPr>
            <p:cNvSpPr/>
            <p:nvPr/>
          </p:nvSpPr>
          <p:spPr>
            <a:xfrm>
              <a:off x="1192696" y="48295"/>
              <a:ext cx="6279972" cy="6279972"/>
            </a:xfrm>
            <a:prstGeom prst="blockArc">
              <a:avLst>
                <a:gd name="adj1" fmla="val 11454222"/>
                <a:gd name="adj2" fmla="val 16441894"/>
                <a:gd name="adj3" fmla="val 4637"/>
              </a:avLst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7" name="拱形 56">
              <a:extLst>
                <a:ext uri="{FF2B5EF4-FFF2-40B4-BE49-F238E27FC236}">
                  <a16:creationId xmlns:a16="http://schemas.microsoft.com/office/drawing/2014/main" id="{C771D5CE-CACB-4C3A-AB20-0ACCD594B6C6}"/>
                </a:ext>
              </a:extLst>
            </p:cNvPr>
            <p:cNvSpPr/>
            <p:nvPr/>
          </p:nvSpPr>
          <p:spPr>
            <a:xfrm>
              <a:off x="1162017" y="190772"/>
              <a:ext cx="6279972" cy="6279972"/>
            </a:xfrm>
            <a:prstGeom prst="blockArc">
              <a:avLst>
                <a:gd name="adj1" fmla="val 7297461"/>
                <a:gd name="adj2" fmla="val 11314648"/>
                <a:gd name="adj3" fmla="val 4637"/>
              </a:avLst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8" name="拱形 57">
              <a:extLst>
                <a:ext uri="{FF2B5EF4-FFF2-40B4-BE49-F238E27FC236}">
                  <a16:creationId xmlns:a16="http://schemas.microsoft.com/office/drawing/2014/main" id="{529A4CE0-54EC-4F67-BB33-609D6863F9AE}"/>
                </a:ext>
              </a:extLst>
            </p:cNvPr>
            <p:cNvSpPr/>
            <p:nvPr/>
          </p:nvSpPr>
          <p:spPr>
            <a:xfrm>
              <a:off x="1424038" y="204155"/>
              <a:ext cx="6279972" cy="6279972"/>
            </a:xfrm>
            <a:prstGeom prst="blockArc">
              <a:avLst>
                <a:gd name="adj1" fmla="val 3240000"/>
                <a:gd name="adj2" fmla="val 7560000"/>
                <a:gd name="adj3" fmla="val 4637"/>
              </a:avLst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9" name="拱形 58">
              <a:extLst>
                <a:ext uri="{FF2B5EF4-FFF2-40B4-BE49-F238E27FC236}">
                  <a16:creationId xmlns:a16="http://schemas.microsoft.com/office/drawing/2014/main" id="{A4ECE4EF-5E66-4E48-A0AC-9E8A334E64DA}"/>
                </a:ext>
              </a:extLst>
            </p:cNvPr>
            <p:cNvSpPr/>
            <p:nvPr/>
          </p:nvSpPr>
          <p:spPr>
            <a:xfrm>
              <a:off x="1624792" y="102815"/>
              <a:ext cx="6279972" cy="6279972"/>
            </a:xfrm>
            <a:prstGeom prst="blockArc">
              <a:avLst>
                <a:gd name="adj1" fmla="val 21127591"/>
                <a:gd name="adj2" fmla="val 3441478"/>
                <a:gd name="adj3" fmla="val 4637"/>
              </a:avLst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60" name="拱形 59">
              <a:extLst>
                <a:ext uri="{FF2B5EF4-FFF2-40B4-BE49-F238E27FC236}">
                  <a16:creationId xmlns:a16="http://schemas.microsoft.com/office/drawing/2014/main" id="{7BA99C5F-4D9D-4232-8061-5979749B2406}"/>
                </a:ext>
              </a:extLst>
            </p:cNvPr>
            <p:cNvSpPr/>
            <p:nvPr/>
          </p:nvSpPr>
          <p:spPr>
            <a:xfrm>
              <a:off x="1640040" y="33064"/>
              <a:ext cx="6279972" cy="6279972"/>
            </a:xfrm>
            <a:prstGeom prst="blockArc">
              <a:avLst>
                <a:gd name="adj1" fmla="val 16016729"/>
                <a:gd name="adj2" fmla="val 21017595"/>
                <a:gd name="adj3" fmla="val 4637"/>
              </a:avLst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61" name="群組 60">
              <a:extLst>
                <a:ext uri="{FF2B5EF4-FFF2-40B4-BE49-F238E27FC236}">
                  <a16:creationId xmlns:a16="http://schemas.microsoft.com/office/drawing/2014/main" id="{719E9236-0CF6-4EE6-B39C-F3C9009E6C12}"/>
                </a:ext>
              </a:extLst>
            </p:cNvPr>
            <p:cNvGrpSpPr/>
            <p:nvPr/>
          </p:nvGrpSpPr>
          <p:grpSpPr>
            <a:xfrm>
              <a:off x="3997923" y="-315416"/>
              <a:ext cx="1194374" cy="1184729"/>
              <a:chOff x="6174304" y="212325"/>
              <a:chExt cx="1194374" cy="1184729"/>
            </a:xfrm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</p:grpSpPr>
          <p:sp>
            <p:nvSpPr>
              <p:cNvPr id="74" name="橢圓 73">
                <a:extLst>
                  <a:ext uri="{FF2B5EF4-FFF2-40B4-BE49-F238E27FC236}">
                    <a16:creationId xmlns:a16="http://schemas.microsoft.com/office/drawing/2014/main" id="{747FEFA2-FB99-40F1-977C-95B2F0E9CDA8}"/>
                  </a:ext>
                </a:extLst>
              </p:cNvPr>
              <p:cNvSpPr/>
              <p:nvPr/>
            </p:nvSpPr>
            <p:spPr>
              <a:xfrm>
                <a:off x="6174304" y="212325"/>
                <a:ext cx="1194374" cy="1184729"/>
              </a:xfrm>
              <a:prstGeom prst="ellipse">
                <a:avLst/>
              </a:prstGeom>
              <a:ln w="57150"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rgbClr r="0" g="0" b="0"/>
              </a:lnRef>
              <a:fillRef idx="1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75" name="橢圓 9">
                <a:extLst>
                  <a:ext uri="{FF2B5EF4-FFF2-40B4-BE49-F238E27FC236}">
                    <a16:creationId xmlns:a16="http://schemas.microsoft.com/office/drawing/2014/main" id="{DC7691BC-DB79-4FDA-9EEC-898FAC5425EB}"/>
                  </a:ext>
                </a:extLst>
              </p:cNvPr>
              <p:cNvSpPr txBox="1"/>
              <p:nvPr/>
            </p:nvSpPr>
            <p:spPr>
              <a:xfrm>
                <a:off x="6349216" y="385825"/>
                <a:ext cx="844550" cy="83772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技術</a:t>
                </a:r>
                <a:endParaRPr lang="en-US" altLang="zh-TW" sz="2400" kern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團隊</a:t>
                </a:r>
              </a:p>
            </p:txBody>
          </p:sp>
        </p:grpSp>
        <p:grpSp>
          <p:nvGrpSpPr>
            <p:cNvPr id="62" name="群組 61">
              <a:extLst>
                <a:ext uri="{FF2B5EF4-FFF2-40B4-BE49-F238E27FC236}">
                  <a16:creationId xmlns:a16="http://schemas.microsoft.com/office/drawing/2014/main" id="{06D38292-EB33-4137-813B-A7214185C918}"/>
                </a:ext>
              </a:extLst>
            </p:cNvPr>
            <p:cNvGrpSpPr/>
            <p:nvPr/>
          </p:nvGrpSpPr>
          <p:grpSpPr>
            <a:xfrm>
              <a:off x="7154870" y="2212581"/>
              <a:ext cx="1253922" cy="1220114"/>
              <a:chOff x="9331251" y="2740322"/>
              <a:chExt cx="1253922" cy="1220114"/>
            </a:xfrm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</p:grpSpPr>
          <p:sp>
            <p:nvSpPr>
              <p:cNvPr id="72" name="橢圓 71">
                <a:extLst>
                  <a:ext uri="{FF2B5EF4-FFF2-40B4-BE49-F238E27FC236}">
                    <a16:creationId xmlns:a16="http://schemas.microsoft.com/office/drawing/2014/main" id="{3D1701DE-1799-400A-9A98-1B6CEA9DCB38}"/>
                  </a:ext>
                </a:extLst>
              </p:cNvPr>
              <p:cNvSpPr/>
              <p:nvPr/>
            </p:nvSpPr>
            <p:spPr>
              <a:xfrm>
                <a:off x="9331251" y="2740322"/>
                <a:ext cx="1253922" cy="1220114"/>
              </a:xfrm>
              <a:prstGeom prst="ellipse">
                <a:avLst/>
              </a:prstGeom>
              <a:ln w="57150"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rgbClr r="0" g="0" b="0"/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73" name="橢圓 11">
                <a:extLst>
                  <a:ext uri="{FF2B5EF4-FFF2-40B4-BE49-F238E27FC236}">
                    <a16:creationId xmlns:a16="http://schemas.microsoft.com/office/drawing/2014/main" id="{663F2FA7-B2A2-4584-A7C8-A8C9EBD1BDC6}"/>
                  </a:ext>
                </a:extLst>
              </p:cNvPr>
              <p:cNvSpPr txBox="1"/>
              <p:nvPr/>
            </p:nvSpPr>
            <p:spPr>
              <a:xfrm>
                <a:off x="9514884" y="2919004"/>
                <a:ext cx="886656" cy="86275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應用展示</a:t>
                </a:r>
              </a:p>
            </p:txBody>
          </p:sp>
        </p:grpSp>
        <p:grpSp>
          <p:nvGrpSpPr>
            <p:cNvPr id="63" name="群組 62">
              <a:extLst>
                <a:ext uri="{FF2B5EF4-FFF2-40B4-BE49-F238E27FC236}">
                  <a16:creationId xmlns:a16="http://schemas.microsoft.com/office/drawing/2014/main" id="{00A449D0-0B61-463A-9A3E-AFFE9428B2C8}"/>
                </a:ext>
              </a:extLst>
            </p:cNvPr>
            <p:cNvGrpSpPr/>
            <p:nvPr/>
          </p:nvGrpSpPr>
          <p:grpSpPr>
            <a:xfrm>
              <a:off x="5796619" y="5204930"/>
              <a:ext cx="1202684" cy="1241244"/>
              <a:chOff x="7973000" y="5732671"/>
              <a:chExt cx="1202684" cy="1241244"/>
            </a:xfrm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</p:grpSpPr>
          <p:sp>
            <p:nvSpPr>
              <p:cNvPr id="70" name="橢圓 69">
                <a:extLst>
                  <a:ext uri="{FF2B5EF4-FFF2-40B4-BE49-F238E27FC236}">
                    <a16:creationId xmlns:a16="http://schemas.microsoft.com/office/drawing/2014/main" id="{3BD76B82-062C-44D3-8C96-E838F832531C}"/>
                  </a:ext>
                </a:extLst>
              </p:cNvPr>
              <p:cNvSpPr/>
              <p:nvPr/>
            </p:nvSpPr>
            <p:spPr>
              <a:xfrm>
                <a:off x="7973000" y="5732671"/>
                <a:ext cx="1202684" cy="1241244"/>
              </a:xfrm>
              <a:prstGeom prst="ellipse">
                <a:avLst/>
              </a:prstGeom>
              <a:ln w="57150"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rgbClr r="0" g="0" b="0"/>
              </a:lnRef>
              <a:fillRef idx="1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71" name="橢圓 13">
                <a:extLst>
                  <a:ext uri="{FF2B5EF4-FFF2-40B4-BE49-F238E27FC236}">
                    <a16:creationId xmlns:a16="http://schemas.microsoft.com/office/drawing/2014/main" id="{9752C096-51D6-4456-9CF7-5BC92FA33CCD}"/>
                  </a:ext>
                </a:extLst>
              </p:cNvPr>
              <p:cNvSpPr txBox="1"/>
              <p:nvPr/>
            </p:nvSpPr>
            <p:spPr>
              <a:xfrm>
                <a:off x="8149129" y="5914447"/>
                <a:ext cx="850426" cy="87769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業務</a:t>
                </a:r>
                <a:endParaRPr lang="en-US" altLang="zh-TW" sz="2400" kern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團隊</a:t>
                </a:r>
              </a:p>
            </p:txBody>
          </p:sp>
        </p:grpSp>
        <p:grpSp>
          <p:nvGrpSpPr>
            <p:cNvPr id="64" name="群組 63">
              <a:extLst>
                <a:ext uri="{FF2B5EF4-FFF2-40B4-BE49-F238E27FC236}">
                  <a16:creationId xmlns:a16="http://schemas.microsoft.com/office/drawing/2014/main" id="{B3033C25-F0A5-417D-BC21-12623B6D2A54}"/>
                </a:ext>
              </a:extLst>
            </p:cNvPr>
            <p:cNvGrpSpPr/>
            <p:nvPr/>
          </p:nvGrpSpPr>
          <p:grpSpPr>
            <a:xfrm>
              <a:off x="2210308" y="5204930"/>
              <a:ext cx="1163902" cy="1241244"/>
              <a:chOff x="4386689" y="5732671"/>
              <a:chExt cx="1163902" cy="1241244"/>
            </a:xfrm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</p:grpSpPr>
          <p:sp>
            <p:nvSpPr>
              <p:cNvPr id="68" name="橢圓 67">
                <a:extLst>
                  <a:ext uri="{FF2B5EF4-FFF2-40B4-BE49-F238E27FC236}">
                    <a16:creationId xmlns:a16="http://schemas.microsoft.com/office/drawing/2014/main" id="{19EE178C-9A2E-4BF5-AE9B-D410D0B9C8FE}"/>
                  </a:ext>
                </a:extLst>
              </p:cNvPr>
              <p:cNvSpPr/>
              <p:nvPr/>
            </p:nvSpPr>
            <p:spPr>
              <a:xfrm>
                <a:off x="4386689" y="5732671"/>
                <a:ext cx="1163902" cy="1241244"/>
              </a:xfrm>
              <a:prstGeom prst="ellipse">
                <a:avLst/>
              </a:prstGeom>
              <a:ln w="57150"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rgbClr r="0" g="0" b="0"/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69" name="橢圓 15">
                <a:extLst>
                  <a:ext uri="{FF2B5EF4-FFF2-40B4-BE49-F238E27FC236}">
                    <a16:creationId xmlns:a16="http://schemas.microsoft.com/office/drawing/2014/main" id="{AC201559-3508-4DAB-BB94-BC2EEBD0A5AD}"/>
                  </a:ext>
                </a:extLst>
              </p:cNvPr>
              <p:cNvSpPr txBox="1"/>
              <p:nvPr/>
            </p:nvSpPr>
            <p:spPr>
              <a:xfrm>
                <a:off x="4557139" y="5914447"/>
                <a:ext cx="823002" cy="87769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訓練</a:t>
                </a:r>
                <a:endParaRPr lang="en-US" altLang="zh-TW" sz="2400" kern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中心</a:t>
                </a:r>
              </a:p>
            </p:txBody>
          </p:sp>
        </p:grpSp>
        <p:grpSp>
          <p:nvGrpSpPr>
            <p:cNvPr id="65" name="群組 64">
              <a:extLst>
                <a:ext uri="{FF2B5EF4-FFF2-40B4-BE49-F238E27FC236}">
                  <a16:creationId xmlns:a16="http://schemas.microsoft.com/office/drawing/2014/main" id="{3359ADA1-424D-4A56-86C7-31A8A8944D2F}"/>
                </a:ext>
              </a:extLst>
            </p:cNvPr>
            <p:cNvGrpSpPr/>
            <p:nvPr/>
          </p:nvGrpSpPr>
          <p:grpSpPr>
            <a:xfrm>
              <a:off x="735208" y="2152040"/>
              <a:ext cx="1264882" cy="1208649"/>
              <a:chOff x="2911589" y="2679781"/>
              <a:chExt cx="1264882" cy="1208649"/>
            </a:xfrm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</p:grpSpPr>
          <p:sp>
            <p:nvSpPr>
              <p:cNvPr id="66" name="橢圓 65">
                <a:extLst>
                  <a:ext uri="{FF2B5EF4-FFF2-40B4-BE49-F238E27FC236}">
                    <a16:creationId xmlns:a16="http://schemas.microsoft.com/office/drawing/2014/main" id="{17A37E89-4A68-4B31-A0DF-61ACF5483654}"/>
                  </a:ext>
                </a:extLst>
              </p:cNvPr>
              <p:cNvSpPr/>
              <p:nvPr/>
            </p:nvSpPr>
            <p:spPr>
              <a:xfrm>
                <a:off x="2911589" y="2679781"/>
                <a:ext cx="1264882" cy="1208649"/>
              </a:xfrm>
              <a:prstGeom prst="ellipse">
                <a:avLst/>
              </a:prstGeom>
              <a:ln w="57150"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p3d prstMaterial="matte">
                <a:bevelT w="127000" h="63500"/>
              </a:sp3d>
            </p:spPr>
            <p:style>
              <a:lnRef idx="2">
                <a:scrgbClr r="0" g="0" b="0"/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67" name="橢圓 17">
                <a:extLst>
                  <a:ext uri="{FF2B5EF4-FFF2-40B4-BE49-F238E27FC236}">
                    <a16:creationId xmlns:a16="http://schemas.microsoft.com/office/drawing/2014/main" id="{F686087A-31F5-45D1-A4C9-B51E7C82B925}"/>
                  </a:ext>
                </a:extLst>
              </p:cNvPr>
              <p:cNvSpPr txBox="1"/>
              <p:nvPr/>
            </p:nvSpPr>
            <p:spPr>
              <a:xfrm>
                <a:off x="3096827" y="2856784"/>
                <a:ext cx="894406" cy="8546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顧問</a:t>
                </a:r>
                <a:endParaRPr lang="en-US" altLang="zh-TW" sz="2400" kern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0" lvl="0" indent="0" algn="ctr" defTabSz="1066800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</a:pPr>
                <a:r>
                  <a:rPr lang="zh-TW" altLang="en-US" sz="24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服務</a:t>
                </a:r>
              </a:p>
            </p:txBody>
          </p:sp>
        </p:grpSp>
      </p:grpSp>
      <p:sp>
        <p:nvSpPr>
          <p:cNvPr id="81" name="標題 1">
            <a:extLst>
              <a:ext uri="{FF2B5EF4-FFF2-40B4-BE49-F238E27FC236}">
                <a16:creationId xmlns:a16="http://schemas.microsoft.com/office/drawing/2014/main" id="{F7D0EEAD-512A-45C6-85B3-9566EF428B84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產品</a:t>
            </a:r>
            <a:r>
              <a:rPr kumimoji="0"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服務</a:t>
            </a:r>
          </a:p>
        </p:txBody>
      </p:sp>
    </p:spTree>
    <p:extLst>
      <p:ext uri="{BB962C8B-B14F-4D97-AF65-F5344CB8AC3E}">
        <p14:creationId xmlns:p14="http://schemas.microsoft.com/office/powerpoint/2010/main" val="145247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96757D-461B-4620-9462-E1C3633E5A03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發展方向策略</a:t>
            </a: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426EF1AD-C22F-4707-984F-D2973FB012D0}"/>
              </a:ext>
            </a:extLst>
          </p:cNvPr>
          <p:cNvGrpSpPr/>
          <p:nvPr/>
        </p:nvGrpSpPr>
        <p:grpSpPr>
          <a:xfrm>
            <a:off x="3792464" y="1772816"/>
            <a:ext cx="1008062" cy="3881438"/>
            <a:chOff x="3792464" y="1772816"/>
            <a:chExt cx="1008062" cy="3881438"/>
          </a:xfrm>
        </p:grpSpPr>
        <p:sp>
          <p:nvSpPr>
            <p:cNvPr id="6" name="Line 5">
              <a:extLst>
                <a:ext uri="{FF2B5EF4-FFF2-40B4-BE49-F238E27FC236}">
                  <a16:creationId xmlns:a16="http://schemas.microsoft.com/office/drawing/2014/main" id="{F6B376CE-6907-4530-87BD-5A5430F858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95701" y="1772816"/>
              <a:ext cx="1588" cy="3881438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wrap="none"/>
            <a:lstStyle/>
            <a:p>
              <a:pPr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Line 6">
              <a:extLst>
                <a:ext uri="{FF2B5EF4-FFF2-40B4-BE49-F238E27FC236}">
                  <a16:creationId xmlns:a16="http://schemas.microsoft.com/office/drawing/2014/main" id="{710D97EA-EB48-465F-A710-CDFAAD7AEC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92464" y="2201441"/>
              <a:ext cx="1008062" cy="0"/>
            </a:xfrm>
            <a:prstGeom prst="line">
              <a:avLst/>
            </a:prstGeom>
            <a:ln>
              <a:headEnd type="triangle" w="lg" len="med"/>
              <a:tailEnd type="triangle" w="lg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wrap="none"/>
            <a:lstStyle/>
            <a:p>
              <a:pPr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1" name="群組 20">
            <a:extLst>
              <a:ext uri="{FF2B5EF4-FFF2-40B4-BE49-F238E27FC236}">
                <a16:creationId xmlns:a16="http://schemas.microsoft.com/office/drawing/2014/main" id="{C86032B6-2D77-4CD5-B7C6-8F723C7F182E}"/>
              </a:ext>
            </a:extLst>
          </p:cNvPr>
          <p:cNvGrpSpPr/>
          <p:nvPr/>
        </p:nvGrpSpPr>
        <p:grpSpPr>
          <a:xfrm>
            <a:off x="683568" y="1511999"/>
            <a:ext cx="3340643" cy="3789209"/>
            <a:chOff x="1115616" y="1927494"/>
            <a:chExt cx="2915667" cy="3383411"/>
          </a:xfrm>
        </p:grpSpPr>
        <p:pic>
          <p:nvPicPr>
            <p:cNvPr id="3" name="Picture 4">
              <a:extLst>
                <a:ext uri="{FF2B5EF4-FFF2-40B4-BE49-F238E27FC236}">
                  <a16:creationId xmlns:a16="http://schemas.microsoft.com/office/drawing/2014/main" id="{CE1C0895-8188-48E5-9D81-6D8F6D5FF7E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2195736" y="3501529"/>
              <a:ext cx="1835547" cy="176847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8">
              <a:extLst>
                <a:ext uri="{FF2B5EF4-FFF2-40B4-BE49-F238E27FC236}">
                  <a16:creationId xmlns:a16="http://schemas.microsoft.com/office/drawing/2014/main" id="{C83A4E36-AE55-40D3-BADB-087E041466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3688" y="1927494"/>
              <a:ext cx="1885901" cy="642893"/>
            </a:xfrm>
            <a:prstGeom prst="rect">
              <a:avLst/>
            </a:prstGeom>
            <a:gradFill flip="none" rotWithShape="1">
              <a:gsLst>
                <a:gs pos="0">
                  <a:srgbClr val="FF6600">
                    <a:shade val="30000"/>
                    <a:satMod val="115000"/>
                  </a:srgbClr>
                </a:gs>
                <a:gs pos="50000">
                  <a:srgbClr val="FF6600">
                    <a:shade val="67500"/>
                    <a:satMod val="115000"/>
                  </a:srgbClr>
                </a:gs>
                <a:gs pos="100000">
                  <a:srgbClr val="FF66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tIns="10800" anchor="ctr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TW" altLang="en-US" sz="2400" b="1" dirty="0">
                  <a:latin typeface="微軟正黑體" pitchFamily="34" charset="-120"/>
                  <a:ea typeface="微軟正黑體" pitchFamily="34" charset="-120"/>
                </a:rPr>
                <a:t>服務加值</a:t>
              </a:r>
            </a:p>
          </p:txBody>
        </p:sp>
        <p:sp>
          <p:nvSpPr>
            <p:cNvPr id="10" name="Oval 10">
              <a:extLst>
                <a:ext uri="{FF2B5EF4-FFF2-40B4-BE49-F238E27FC236}">
                  <a16:creationId xmlns:a16="http://schemas.microsoft.com/office/drawing/2014/main" id="{7E222CE2-9850-4BDF-BBB2-EACDB09DC3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9466" y="2738016"/>
              <a:ext cx="1848898" cy="792163"/>
            </a:xfrm>
            <a:prstGeom prst="ellipse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647DC2D4-05E2-4742-8B82-69D137A350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33020" y="2777071"/>
              <a:ext cx="1573585" cy="733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ts val="5000"/>
                </a:lnSpc>
                <a:spcBef>
                  <a:spcPct val="50000"/>
                </a:spcBef>
              </a:pPr>
              <a:r>
                <a:rPr lang="zh-TW" altLang="en-US" sz="2400" dirty="0">
                  <a:latin typeface="微軟正黑體" pitchFamily="34" charset="-120"/>
                  <a:ea typeface="微軟正黑體" pitchFamily="34" charset="-120"/>
                </a:rPr>
                <a:t>客戶深化</a:t>
              </a:r>
            </a:p>
          </p:txBody>
        </p:sp>
        <p:sp>
          <p:nvSpPr>
            <p:cNvPr id="12" name="Text Box 17">
              <a:extLst>
                <a:ext uri="{FF2B5EF4-FFF2-40B4-BE49-F238E27FC236}">
                  <a16:creationId xmlns:a16="http://schemas.microsoft.com/office/drawing/2014/main" id="{A0FF07FE-D6CF-4FA8-A161-9695307151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32635" y="4941573"/>
              <a:ext cx="180022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整合創新</a:t>
              </a:r>
            </a:p>
          </p:txBody>
        </p:sp>
        <p:sp>
          <p:nvSpPr>
            <p:cNvPr id="15" name="Text Box 16">
              <a:extLst>
                <a:ext uri="{FF2B5EF4-FFF2-40B4-BE49-F238E27FC236}">
                  <a16:creationId xmlns:a16="http://schemas.microsoft.com/office/drawing/2014/main" id="{6CB48947-770C-4EDC-A2C9-F9109C4D74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1640" y="3593679"/>
              <a:ext cx="18716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技術導入</a:t>
              </a:r>
            </a:p>
          </p:txBody>
        </p:sp>
        <p:sp>
          <p:nvSpPr>
            <p:cNvPr id="16" name="Text Box 18">
              <a:extLst>
                <a:ext uri="{FF2B5EF4-FFF2-40B4-BE49-F238E27FC236}">
                  <a16:creationId xmlns:a16="http://schemas.microsoft.com/office/drawing/2014/main" id="{430880ED-BD2C-4CD0-BC2C-39FD342E74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15616" y="4214416"/>
              <a:ext cx="11525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流程優化</a:t>
              </a: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552DB7BE-071D-4EEB-9D81-DF88C5009716}"/>
              </a:ext>
            </a:extLst>
          </p:cNvPr>
          <p:cNvGrpSpPr/>
          <p:nvPr/>
        </p:nvGrpSpPr>
        <p:grpSpPr>
          <a:xfrm>
            <a:off x="4502512" y="1522707"/>
            <a:ext cx="3669887" cy="3787793"/>
            <a:chOff x="4502512" y="1910209"/>
            <a:chExt cx="3335759" cy="3407493"/>
          </a:xfrm>
        </p:grpSpPr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id="{AAB78DCF-A86C-43E9-9B4B-D40675843C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4592790" y="3503698"/>
              <a:ext cx="1835548" cy="1768475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7">
              <a:extLst>
                <a:ext uri="{FF2B5EF4-FFF2-40B4-BE49-F238E27FC236}">
                  <a16:creationId xmlns:a16="http://schemas.microsoft.com/office/drawing/2014/main" id="{9B810AA3-0496-4261-975C-1F4987D950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3401" y="1910209"/>
              <a:ext cx="1963341" cy="64771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10800000" scaled="1"/>
              <a:tileRect/>
            </a:gradFill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tIns="10800" anchor="ctr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TW" altLang="en-US" sz="2400" b="1" dirty="0">
                  <a:latin typeface="微軟正黑體" pitchFamily="34" charset="-120"/>
                  <a:ea typeface="微軟正黑體" pitchFamily="34" charset="-120"/>
                </a:rPr>
                <a:t>代理佈局</a:t>
              </a:r>
            </a:p>
          </p:txBody>
        </p:sp>
        <p:sp>
          <p:nvSpPr>
            <p:cNvPr id="13" name="Text Box 22">
              <a:extLst>
                <a:ext uri="{FF2B5EF4-FFF2-40B4-BE49-F238E27FC236}">
                  <a16:creationId xmlns:a16="http://schemas.microsoft.com/office/drawing/2014/main" id="{456056DE-836C-4E15-B473-BBFA04232E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38046" y="4188991"/>
              <a:ext cx="1800225" cy="332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穩固基礎</a:t>
              </a:r>
            </a:p>
          </p:txBody>
        </p:sp>
        <p:sp>
          <p:nvSpPr>
            <p:cNvPr id="14" name="Text Box 24">
              <a:extLst>
                <a:ext uri="{FF2B5EF4-FFF2-40B4-BE49-F238E27FC236}">
                  <a16:creationId xmlns:a16="http://schemas.microsoft.com/office/drawing/2014/main" id="{63651963-AC74-4717-B9BC-6436C8AE84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3837" y="4985452"/>
              <a:ext cx="1800225" cy="332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b="1" dirty="0">
                  <a:latin typeface="微軟正黑體" pitchFamily="34" charset="-120"/>
                  <a:ea typeface="微軟正黑體" pitchFamily="34" charset="-120"/>
                </a:rPr>
                <a:t>加值應用</a:t>
              </a:r>
            </a:p>
          </p:txBody>
        </p:sp>
        <p:sp>
          <p:nvSpPr>
            <p:cNvPr id="17" name="Text Box 21">
              <a:extLst>
                <a:ext uri="{FF2B5EF4-FFF2-40B4-BE49-F238E27FC236}">
                  <a16:creationId xmlns:a16="http://schemas.microsoft.com/office/drawing/2014/main" id="{E0345F95-7F9A-4B00-86F8-311B633911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6039" y="3598441"/>
              <a:ext cx="158432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市場趨勢</a:t>
              </a:r>
            </a:p>
          </p:txBody>
        </p:sp>
        <p:sp>
          <p:nvSpPr>
            <p:cNvPr id="19" name="Oval 10">
              <a:extLst>
                <a:ext uri="{FF2B5EF4-FFF2-40B4-BE49-F238E27FC236}">
                  <a16:creationId xmlns:a16="http://schemas.microsoft.com/office/drawing/2014/main" id="{12DBB570-9648-4EAF-BDC5-84127612E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2512" y="2738016"/>
              <a:ext cx="1825287" cy="792163"/>
            </a:xfrm>
            <a:prstGeom prst="ellipse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0" name="Text Box 11">
              <a:extLst>
                <a:ext uri="{FF2B5EF4-FFF2-40B4-BE49-F238E27FC236}">
                  <a16:creationId xmlns:a16="http://schemas.microsoft.com/office/drawing/2014/main" id="{845C3656-0898-4E05-B5EF-AD4B6C8B66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2511" y="2762018"/>
              <a:ext cx="1681270" cy="57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ts val="5000"/>
                </a:lnSpc>
                <a:spcBef>
                  <a:spcPct val="50000"/>
                </a:spcBef>
              </a:pPr>
              <a:r>
                <a:rPr lang="zh-TW" altLang="en-US" sz="2400" dirty="0">
                  <a:latin typeface="微軟正黑體" pitchFamily="34" charset="-120"/>
                  <a:ea typeface="微軟正黑體" pitchFamily="34" charset="-120"/>
                </a:rPr>
                <a:t>擴大版圖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1371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251520" y="433690"/>
            <a:ext cx="9144000" cy="90872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sz="4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解決方案展示中心 </a:t>
            </a:r>
            <a:r>
              <a:rPr kumimoji="0" lang="en-US" altLang="zh-TW" sz="4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kumimoji="0" lang="zh-TW" altLang="en-US" sz="4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零宇學苑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F98B39-33BA-4860-85F4-197E3CB7285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333" y="3644744"/>
            <a:ext cx="3780000" cy="252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F566A0E5-5323-4DC4-BC03-90320BA748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60" y="1124744"/>
            <a:ext cx="3780000" cy="252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B8CD2E29-7DCF-486A-B6ED-7115051BD1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06" y="1125244"/>
            <a:ext cx="3779251" cy="2519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397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79512" y="2741613"/>
            <a:ext cx="8712968" cy="687387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5300" dirty="0">
                <a:solidFill>
                  <a:srgbClr val="660066"/>
                </a:solidFill>
              </a:rPr>
              <a:t>2017</a:t>
            </a:r>
            <a:r>
              <a:rPr lang="zh-TW" altLang="en-US" sz="5300" dirty="0">
                <a:solidFill>
                  <a:srgbClr val="660066"/>
                </a:solidFill>
              </a:rPr>
              <a:t>前三季營運回顧</a:t>
            </a:r>
          </a:p>
        </p:txBody>
      </p:sp>
    </p:spTree>
    <p:extLst>
      <p:ext uri="{BB962C8B-B14F-4D97-AF65-F5344CB8AC3E}">
        <p14:creationId xmlns:p14="http://schemas.microsoft.com/office/powerpoint/2010/main" val="23192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AD6CA459-D534-466C-BA9E-5D7A1897DF08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</a:t>
            </a:r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前三季營運回顧</a:t>
            </a:r>
          </a:p>
        </p:txBody>
      </p:sp>
      <p:graphicFrame>
        <p:nvGraphicFramePr>
          <p:cNvPr id="8" name="圖表 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0319967"/>
              </p:ext>
            </p:extLst>
          </p:nvPr>
        </p:nvGraphicFramePr>
        <p:xfrm>
          <a:off x="179512" y="1083176"/>
          <a:ext cx="4464496" cy="2849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圖表 8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5328035"/>
              </p:ext>
            </p:extLst>
          </p:nvPr>
        </p:nvGraphicFramePr>
        <p:xfrm>
          <a:off x="4427984" y="3140969"/>
          <a:ext cx="4464496" cy="3024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580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79512" y="2741613"/>
            <a:ext cx="8712968" cy="687387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5300" dirty="0">
                <a:solidFill>
                  <a:srgbClr val="660066"/>
                </a:solidFill>
              </a:rPr>
              <a:t>營運展望</a:t>
            </a:r>
          </a:p>
        </p:txBody>
      </p:sp>
    </p:spTree>
    <p:extLst>
      <p:ext uri="{BB962C8B-B14F-4D97-AF65-F5344CB8AC3E}">
        <p14:creationId xmlns:p14="http://schemas.microsoft.com/office/powerpoint/2010/main" val="296871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D090493-FFF8-4B08-BE47-7921E812D7B1}"/>
              </a:ext>
            </a:extLst>
          </p:cNvPr>
          <p:cNvSpPr txBox="1">
            <a:spLocks/>
          </p:cNvSpPr>
          <p:nvPr/>
        </p:nvSpPr>
        <p:spPr>
          <a:xfrm>
            <a:off x="179512" y="332656"/>
            <a:ext cx="7886700" cy="68761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r>
              <a:rPr kumimoji="0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營運展望</a:t>
            </a:r>
          </a:p>
        </p:txBody>
      </p:sp>
      <p:sp>
        <p:nvSpPr>
          <p:cNvPr id="25" name="橢圓 24">
            <a:extLst>
              <a:ext uri="{FF2B5EF4-FFF2-40B4-BE49-F238E27FC236}">
                <a16:creationId xmlns:a16="http://schemas.microsoft.com/office/drawing/2014/main" id="{A0B6E767-F06C-4F4E-A2C6-45F775E214DB}"/>
              </a:ext>
            </a:extLst>
          </p:cNvPr>
          <p:cNvSpPr/>
          <p:nvPr/>
        </p:nvSpPr>
        <p:spPr>
          <a:xfrm>
            <a:off x="1043608" y="2492896"/>
            <a:ext cx="3168352" cy="3096344"/>
          </a:xfrm>
          <a:prstGeom prst="ellipse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成為台灣加值代理平台合作廠商的首選</a:t>
            </a:r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FFF092E2-415B-48CE-B7CC-BA902F266FE7}"/>
              </a:ext>
            </a:extLst>
          </p:cNvPr>
          <p:cNvSpPr/>
          <p:nvPr/>
        </p:nvSpPr>
        <p:spPr>
          <a:xfrm>
            <a:off x="4860032" y="1484784"/>
            <a:ext cx="3096344" cy="3096344"/>
          </a:xfrm>
          <a:prstGeom prst="ellipse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持續邁向</a:t>
            </a:r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Solution</a:t>
            </a:r>
          </a:p>
          <a:p>
            <a:pPr algn="ctr"/>
            <a:r>
              <a:rPr lang="en-US" altLang="zh-TW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Service Provider</a:t>
            </a:r>
          </a:p>
        </p:txBody>
      </p:sp>
    </p:spTree>
    <p:extLst>
      <p:ext uri="{BB962C8B-B14F-4D97-AF65-F5344CB8AC3E}">
        <p14:creationId xmlns:p14="http://schemas.microsoft.com/office/powerpoint/2010/main" val="26102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F62B54B7-2DB6-4D49-8266-69728E179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1268760"/>
            <a:ext cx="1822436" cy="4032448"/>
          </a:xfrm>
          <a:prstGeom prst="rect">
            <a:avLst/>
          </a:prstGeom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611560" y="3101653"/>
            <a:ext cx="7632848" cy="687387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5300" i="1" u="sng" dirty="0">
                <a:solidFill>
                  <a:srgbClr val="660066"/>
                </a:solidFill>
              </a:rPr>
              <a:t>2016</a:t>
            </a:r>
            <a:r>
              <a:rPr lang="zh-TW" altLang="en-US" sz="5300" i="1" u="sng" dirty="0">
                <a:solidFill>
                  <a:srgbClr val="660066"/>
                </a:solidFill>
              </a:rPr>
              <a:t>零壹</a:t>
            </a:r>
            <a:r>
              <a:rPr lang="zh-TW" altLang="en-US" sz="5300" dirty="0">
                <a:solidFill>
                  <a:srgbClr val="660066"/>
                </a:solidFill>
              </a:rPr>
              <a:t>         </a:t>
            </a:r>
            <a:r>
              <a:rPr lang="zh-TW" altLang="en-US" sz="5300" i="1" u="sng" dirty="0">
                <a:solidFill>
                  <a:srgbClr val="660066"/>
                </a:solidFill>
              </a:rPr>
              <a:t>團隊榮耀</a:t>
            </a:r>
          </a:p>
        </p:txBody>
      </p:sp>
    </p:spTree>
    <p:extLst>
      <p:ext uri="{BB962C8B-B14F-4D97-AF65-F5344CB8AC3E}">
        <p14:creationId xmlns:p14="http://schemas.microsoft.com/office/powerpoint/2010/main" val="182162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987824" y="4861877"/>
            <a:ext cx="3240360" cy="1087401"/>
          </a:xfrm>
          <a:prstGeom prst="rect">
            <a:avLst/>
          </a:prstGeom>
          <a:solidFill>
            <a:srgbClr val="777DA7"/>
          </a:solidFill>
          <a:ln>
            <a:solidFill>
              <a:srgbClr val="777D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6" name="群組 35"/>
          <p:cNvGrpSpPr/>
          <p:nvPr/>
        </p:nvGrpSpPr>
        <p:grpSpPr>
          <a:xfrm>
            <a:off x="2987824" y="2097030"/>
            <a:ext cx="3356844" cy="2639556"/>
            <a:chOff x="2987824" y="2097030"/>
            <a:chExt cx="3356844" cy="2639556"/>
          </a:xfrm>
        </p:grpSpPr>
        <p:sp>
          <p:nvSpPr>
            <p:cNvPr id="2" name="矩形 1"/>
            <p:cNvSpPr/>
            <p:nvPr/>
          </p:nvSpPr>
          <p:spPr>
            <a:xfrm>
              <a:off x="2987824" y="2097030"/>
              <a:ext cx="3240360" cy="2639556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18" name="群組 17"/>
            <p:cNvGrpSpPr/>
            <p:nvPr/>
          </p:nvGrpSpPr>
          <p:grpSpPr>
            <a:xfrm>
              <a:off x="2987824" y="2226724"/>
              <a:ext cx="3356844" cy="2354404"/>
              <a:chOff x="2987824" y="2226724"/>
              <a:chExt cx="3356844" cy="2354404"/>
            </a:xfrm>
          </p:grpSpPr>
          <p:sp>
            <p:nvSpPr>
              <p:cNvPr id="10" name="文字方塊 9"/>
              <p:cNvSpPr txBox="1"/>
              <p:nvPr/>
            </p:nvSpPr>
            <p:spPr>
              <a:xfrm>
                <a:off x="2987824" y="2226724"/>
                <a:ext cx="2812948" cy="984885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wrap="square" rtlCol="0">
                <a:spAutoFit/>
              </a:bodyPr>
              <a:lstStyle/>
              <a:p>
                <a:r>
                  <a:rPr lang="zh-TW" altLang="en-US" sz="4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零壹科技</a:t>
                </a:r>
                <a:endParaRPr lang="en-US" altLang="zh-TW" sz="4000" b="1" dirty="0">
                  <a:solidFill>
                    <a:schemeClr val="bg1"/>
                  </a:solidFill>
                  <a:latin typeface="+mj-ea"/>
                  <a:ea typeface="+mj-ea"/>
                </a:endParaRPr>
              </a:p>
              <a:p>
                <a:endParaRPr lang="zh-TW" altLang="en-US" b="1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3077007" y="2888357"/>
                <a:ext cx="3267661" cy="1692771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天下雜誌兩千大企業調查：</a:t>
                </a:r>
                <a:endParaRPr lang="en-US" altLang="zh-TW" sz="2000" dirty="0">
                  <a:solidFill>
                    <a:schemeClr val="bg1"/>
                  </a:solidFill>
                  <a:latin typeface="+mn-lt"/>
                </a:endParaRPr>
              </a:p>
              <a:p>
                <a:endParaRPr lang="en-US" altLang="zh-TW" sz="800" dirty="0">
                  <a:solidFill>
                    <a:schemeClr val="bg1"/>
                  </a:solidFill>
                  <a:latin typeface="+mn-lt"/>
                </a:endParaRPr>
              </a:p>
              <a:p>
                <a:pPr marL="285750" indent="-285750">
                  <a:buFont typeface="Wingdings" panose="05000000000000000000" pitchFamily="2" charset="2"/>
                  <a:buChar char="u"/>
                </a:pP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 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2015 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服務業第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231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名</a:t>
                </a:r>
                <a:endParaRPr lang="en-US" altLang="zh-TW" sz="2000" dirty="0">
                  <a:solidFill>
                    <a:schemeClr val="bg1"/>
                  </a:solidFill>
                  <a:latin typeface="+mn-lt"/>
                </a:endParaRPr>
              </a:p>
              <a:p>
                <a:pPr marL="285750" indent="-285750">
                  <a:buFont typeface="Wingdings" panose="05000000000000000000" pitchFamily="2" charset="2"/>
                  <a:buChar char="u"/>
                </a:pPr>
                <a:endParaRPr lang="en-US" altLang="zh-TW" sz="800" dirty="0">
                  <a:solidFill>
                    <a:schemeClr val="bg1"/>
                  </a:solidFill>
                  <a:latin typeface="+mn-lt"/>
                </a:endParaRPr>
              </a:p>
              <a:p>
                <a:pPr marL="285750" indent="-285750">
                  <a:buFont typeface="Wingdings" panose="05000000000000000000" pitchFamily="2" charset="2"/>
                  <a:buChar char="u"/>
                </a:pP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 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2014 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服務業第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259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名</a:t>
                </a:r>
                <a:endParaRPr lang="en-US" altLang="zh-TW" sz="2000" dirty="0">
                  <a:solidFill>
                    <a:schemeClr val="bg1"/>
                  </a:solidFill>
                  <a:latin typeface="+mn-lt"/>
                </a:endParaRPr>
              </a:p>
              <a:p>
                <a:pPr marL="285750" indent="-285750">
                  <a:buFont typeface="Wingdings" panose="05000000000000000000" pitchFamily="2" charset="2"/>
                  <a:buChar char="u"/>
                </a:pPr>
                <a:endParaRPr lang="en-US" altLang="zh-TW" sz="800" dirty="0">
                  <a:solidFill>
                    <a:schemeClr val="bg1"/>
                  </a:solidFill>
                  <a:latin typeface="+mn-lt"/>
                </a:endParaRPr>
              </a:p>
              <a:p>
                <a:pPr marL="285750" indent="-285750">
                  <a:buFont typeface="Wingdings" panose="05000000000000000000" pitchFamily="2" charset="2"/>
                  <a:buChar char="u"/>
                </a:pP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 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2013 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服務業第</a:t>
                </a:r>
                <a:r>
                  <a:rPr lang="en-US" altLang="zh-TW" sz="2000" dirty="0">
                    <a:solidFill>
                      <a:schemeClr val="bg1"/>
                    </a:solidFill>
                    <a:latin typeface="+mn-lt"/>
                  </a:rPr>
                  <a:t>271</a:t>
                </a:r>
                <a:r>
                  <a:rPr lang="zh-TW" altLang="en-US" sz="2000" dirty="0">
                    <a:solidFill>
                      <a:schemeClr val="bg1"/>
                    </a:solidFill>
                    <a:latin typeface="+mn-lt"/>
                  </a:rPr>
                  <a:t>名</a:t>
                </a:r>
                <a:endParaRPr lang="en-US" altLang="zh-TW" sz="2000" dirty="0">
                  <a:solidFill>
                    <a:schemeClr val="bg1"/>
                  </a:solidFill>
                  <a:latin typeface="+mn-lt"/>
                </a:endParaRPr>
              </a:p>
            </p:txBody>
          </p:sp>
        </p:grpSp>
      </p:grpSp>
      <p:grpSp>
        <p:nvGrpSpPr>
          <p:cNvPr id="20" name="群組 19"/>
          <p:cNvGrpSpPr/>
          <p:nvPr/>
        </p:nvGrpSpPr>
        <p:grpSpPr>
          <a:xfrm>
            <a:off x="2987824" y="4970067"/>
            <a:ext cx="3240360" cy="1182875"/>
            <a:chOff x="2987824" y="4970067"/>
            <a:chExt cx="3240360" cy="1182875"/>
          </a:xfrm>
        </p:grpSpPr>
        <p:sp>
          <p:nvSpPr>
            <p:cNvPr id="12" name="文字方塊 11"/>
            <p:cNvSpPr txBox="1"/>
            <p:nvPr/>
          </p:nvSpPr>
          <p:spPr>
            <a:xfrm>
              <a:off x="2987824" y="4970067"/>
              <a:ext cx="1608603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sz="2800" b="1" dirty="0" err="1">
                  <a:solidFill>
                    <a:schemeClr val="bg1"/>
                  </a:solidFill>
                  <a:latin typeface="+mn-lt"/>
                </a:rPr>
                <a:t>Aimetis</a:t>
              </a:r>
              <a:endParaRPr lang="en-US" altLang="zh-TW" sz="2800" b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191549" y="5506611"/>
              <a:ext cx="3036635" cy="64633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chemeClr val="bg1"/>
                  </a:solidFill>
                  <a:latin typeface="+mn-lt"/>
                </a:rPr>
                <a:t>2015</a:t>
              </a:r>
              <a:r>
                <a:rPr lang="zh-TW" altLang="en-US" dirty="0">
                  <a:solidFill>
                    <a:schemeClr val="bg1"/>
                  </a:solidFill>
                  <a:latin typeface="+mn-lt"/>
                </a:rPr>
                <a:t>年亞洲區最佳代理商獎</a:t>
              </a:r>
            </a:p>
            <a:p>
              <a:endParaRPr lang="zh-TW" altLang="en-US" dirty="0">
                <a:latin typeface="+mn-lt"/>
              </a:endParaRPr>
            </a:p>
          </p:txBody>
        </p:sp>
      </p:grpSp>
      <p:grpSp>
        <p:nvGrpSpPr>
          <p:cNvPr id="35" name="群組 34"/>
          <p:cNvGrpSpPr/>
          <p:nvPr/>
        </p:nvGrpSpPr>
        <p:grpSpPr>
          <a:xfrm>
            <a:off x="323528" y="476672"/>
            <a:ext cx="2522960" cy="1914331"/>
            <a:chOff x="323528" y="472084"/>
            <a:chExt cx="3240360" cy="1516756"/>
          </a:xfrm>
        </p:grpSpPr>
        <p:sp>
          <p:nvSpPr>
            <p:cNvPr id="5" name="矩形 4"/>
            <p:cNvSpPr/>
            <p:nvPr/>
          </p:nvSpPr>
          <p:spPr>
            <a:xfrm>
              <a:off x="323528" y="476672"/>
              <a:ext cx="3240360" cy="1512168"/>
            </a:xfrm>
            <a:prstGeom prst="rect">
              <a:avLst/>
            </a:prstGeom>
            <a:solidFill>
              <a:srgbClr val="63BFDB"/>
            </a:solidFill>
            <a:ln>
              <a:solidFill>
                <a:srgbClr val="63BFDB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395852" y="472084"/>
              <a:ext cx="2054793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sz="2800" b="1" dirty="0">
                  <a:solidFill>
                    <a:schemeClr val="bg1"/>
                  </a:solidFill>
                  <a:latin typeface="+mn-lt"/>
                </a:rPr>
                <a:t>Akamai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323528" y="928509"/>
              <a:ext cx="3151176" cy="95104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TW" dirty="0">
                  <a:solidFill>
                    <a:schemeClr val="bg1"/>
                  </a:solidFill>
                </a:rPr>
                <a:t>2015</a:t>
              </a:r>
              <a:r>
                <a:rPr lang="zh-TW" altLang="en-US" dirty="0">
                  <a:solidFill>
                    <a:schemeClr val="bg1"/>
                  </a:solidFill>
                </a:rPr>
                <a:t>年最佳代理商獎</a:t>
              </a:r>
              <a:endParaRPr lang="en-US" altLang="zh-TW" dirty="0">
                <a:solidFill>
                  <a:schemeClr val="bg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TW" dirty="0">
                  <a:solidFill>
                    <a:schemeClr val="bg1"/>
                  </a:solidFill>
                </a:rPr>
                <a:t>2016</a:t>
              </a:r>
              <a:r>
                <a:rPr lang="zh-TW" altLang="en-US" dirty="0">
                  <a:solidFill>
                    <a:schemeClr val="bg1"/>
                  </a:solidFill>
                </a:rPr>
                <a:t>亞太區解決方案優質代理商</a:t>
              </a:r>
            </a:p>
          </p:txBody>
        </p:sp>
      </p:grpSp>
      <p:grpSp>
        <p:nvGrpSpPr>
          <p:cNvPr id="30" name="群組 29"/>
          <p:cNvGrpSpPr/>
          <p:nvPr/>
        </p:nvGrpSpPr>
        <p:grpSpPr>
          <a:xfrm>
            <a:off x="6372200" y="332656"/>
            <a:ext cx="2664296" cy="1368152"/>
            <a:chOff x="6372200" y="332656"/>
            <a:chExt cx="2664296" cy="1368152"/>
          </a:xfrm>
        </p:grpSpPr>
        <p:sp>
          <p:nvSpPr>
            <p:cNvPr id="7" name="矩形 6"/>
            <p:cNvSpPr/>
            <p:nvPr/>
          </p:nvSpPr>
          <p:spPr>
            <a:xfrm>
              <a:off x="6377279" y="476672"/>
              <a:ext cx="2443193" cy="1224136"/>
            </a:xfrm>
            <a:prstGeom prst="rect">
              <a:avLst/>
            </a:prstGeom>
            <a:solidFill>
              <a:srgbClr val="F16F27"/>
            </a:solidFill>
            <a:ln>
              <a:solidFill>
                <a:srgbClr val="F16F2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6372200" y="332656"/>
              <a:ext cx="1617615" cy="67710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sz="3800" dirty="0" err="1">
                  <a:solidFill>
                    <a:schemeClr val="bg1"/>
                  </a:solidFill>
                  <a:latin typeface="+mn-lt"/>
                </a:rPr>
                <a:t>n</a:t>
              </a:r>
              <a:r>
                <a:rPr lang="en-US" altLang="zh-TW" sz="2800" b="1" dirty="0" err="1">
                  <a:solidFill>
                    <a:schemeClr val="bg1"/>
                  </a:solidFill>
                  <a:latin typeface="+mn-lt"/>
                </a:rPr>
                <a:t>VIDIA</a:t>
              </a:r>
              <a:endParaRPr lang="en-US" altLang="zh-TW" sz="2800" b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400836" y="1054477"/>
              <a:ext cx="2635660" cy="64633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TW" dirty="0">
                  <a:solidFill>
                    <a:schemeClr val="bg1"/>
                  </a:solidFill>
                  <a:latin typeface="+mn-lt"/>
                </a:rPr>
                <a:t>2016</a:t>
              </a:r>
              <a:r>
                <a:rPr lang="zh-TW" altLang="en-US" dirty="0">
                  <a:solidFill>
                    <a:schemeClr val="bg1"/>
                  </a:solidFill>
                  <a:latin typeface="+mn-lt"/>
                </a:rPr>
                <a:t>最佳代理商獎</a:t>
              </a:r>
            </a:p>
            <a:p>
              <a:endParaRPr lang="zh-TW" altLang="en-US" dirty="0">
                <a:latin typeface="+mn-lt"/>
              </a:endParaRP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6376836" y="4136718"/>
            <a:ext cx="2777408" cy="1847216"/>
            <a:chOff x="6376836" y="4136718"/>
            <a:chExt cx="2777408" cy="1847216"/>
          </a:xfrm>
        </p:grpSpPr>
        <p:sp>
          <p:nvSpPr>
            <p:cNvPr id="8" name="矩形 7"/>
            <p:cNvSpPr/>
            <p:nvPr/>
          </p:nvSpPr>
          <p:spPr>
            <a:xfrm>
              <a:off x="6377279" y="4136718"/>
              <a:ext cx="2443193" cy="1847216"/>
            </a:xfrm>
            <a:prstGeom prst="rect">
              <a:avLst/>
            </a:prstGeom>
            <a:solidFill>
              <a:srgbClr val="94C9A9"/>
            </a:solidFill>
            <a:ln>
              <a:solidFill>
                <a:srgbClr val="94C9A9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6940917" y="4136718"/>
              <a:ext cx="2213327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sz="2800" b="1" dirty="0">
                  <a:solidFill>
                    <a:schemeClr val="bg1"/>
                  </a:solidFill>
                  <a:latin typeface="+mn-lt"/>
                </a:rPr>
                <a:t>Symantec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6376836" y="4676943"/>
              <a:ext cx="2324836" cy="646331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TW" dirty="0">
                  <a:solidFill>
                    <a:schemeClr val="bg1"/>
                  </a:solidFill>
                </a:rPr>
                <a:t>2015</a:t>
              </a:r>
              <a:r>
                <a:rPr lang="zh-TW" altLang="en-US" dirty="0">
                  <a:solidFill>
                    <a:schemeClr val="bg1"/>
                  </a:solidFill>
                </a:rPr>
                <a:t>年最佳代理商支持貢獻獎</a:t>
              </a:r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2974608" y="476672"/>
            <a:ext cx="3613615" cy="1546388"/>
            <a:chOff x="2987824" y="476672"/>
            <a:chExt cx="2799174" cy="1870907"/>
          </a:xfrm>
          <a:solidFill>
            <a:srgbClr val="FF99CC"/>
          </a:solidFill>
        </p:grpSpPr>
        <p:sp>
          <p:nvSpPr>
            <p:cNvPr id="3" name="矩形 2"/>
            <p:cNvSpPr/>
            <p:nvPr/>
          </p:nvSpPr>
          <p:spPr>
            <a:xfrm>
              <a:off x="2987824" y="476672"/>
              <a:ext cx="2520280" cy="1870907"/>
            </a:xfrm>
            <a:prstGeom prst="rect">
              <a:avLst/>
            </a:prstGeom>
            <a:solidFill>
              <a:srgbClr val="FF99CC"/>
            </a:solidFill>
            <a:ln>
              <a:solidFill>
                <a:srgbClr val="01786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5" name="群組 24"/>
            <p:cNvGrpSpPr/>
            <p:nvPr/>
          </p:nvGrpSpPr>
          <p:grpSpPr>
            <a:xfrm>
              <a:off x="2998062" y="476672"/>
              <a:ext cx="2788936" cy="1393910"/>
              <a:chOff x="2998062" y="476672"/>
              <a:chExt cx="2788936" cy="1393910"/>
            </a:xfrm>
            <a:grpFill/>
          </p:grpSpPr>
          <p:sp>
            <p:nvSpPr>
              <p:cNvPr id="26" name="文字方塊 25"/>
              <p:cNvSpPr txBox="1"/>
              <p:nvPr/>
            </p:nvSpPr>
            <p:spPr>
              <a:xfrm>
                <a:off x="2998062" y="476672"/>
                <a:ext cx="1944216" cy="523222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800" b="1" dirty="0">
                    <a:solidFill>
                      <a:schemeClr val="bg1"/>
                    </a:solidFill>
                    <a:latin typeface="+mn-lt"/>
                  </a:rPr>
                  <a:t>F5</a:t>
                </a:r>
              </a:p>
            </p:txBody>
          </p:sp>
          <p:sp>
            <p:nvSpPr>
              <p:cNvPr id="27" name="文字方塊 26"/>
              <p:cNvSpPr txBox="1"/>
              <p:nvPr/>
            </p:nvSpPr>
            <p:spPr>
              <a:xfrm>
                <a:off x="3184930" y="1224251"/>
                <a:ext cx="2602068" cy="646331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zh-TW" dirty="0">
                    <a:solidFill>
                      <a:schemeClr val="bg1"/>
                    </a:solidFill>
                    <a:latin typeface="+mn-lt"/>
                  </a:rPr>
                  <a:t>2015</a:t>
                </a:r>
                <a:r>
                  <a:rPr lang="zh-TW" altLang="en-US" dirty="0">
                    <a:solidFill>
                      <a:schemeClr val="bg1"/>
                    </a:solidFill>
                    <a:latin typeface="+mn-lt"/>
                  </a:rPr>
                  <a:t>年最佳代理商獎</a:t>
                </a:r>
              </a:p>
              <a:p>
                <a:endParaRPr lang="zh-TW" altLang="en-US" dirty="0">
                  <a:latin typeface="+mn-lt"/>
                </a:endParaRPr>
              </a:p>
            </p:txBody>
          </p:sp>
        </p:grpSp>
      </p:grpSp>
      <p:grpSp>
        <p:nvGrpSpPr>
          <p:cNvPr id="33" name="群組 32"/>
          <p:cNvGrpSpPr/>
          <p:nvPr/>
        </p:nvGrpSpPr>
        <p:grpSpPr>
          <a:xfrm>
            <a:off x="228108" y="3933056"/>
            <a:ext cx="2640916" cy="2007339"/>
            <a:chOff x="228108" y="2501781"/>
            <a:chExt cx="2640916" cy="3447500"/>
          </a:xfrm>
        </p:grpSpPr>
        <p:sp>
          <p:nvSpPr>
            <p:cNvPr id="4" name="矩形 3"/>
            <p:cNvSpPr/>
            <p:nvPr/>
          </p:nvSpPr>
          <p:spPr>
            <a:xfrm>
              <a:off x="323528" y="2501781"/>
              <a:ext cx="2520280" cy="3447500"/>
            </a:xfrm>
            <a:prstGeom prst="rect">
              <a:avLst/>
            </a:prstGeom>
            <a:solidFill>
              <a:srgbClr val="FE5F55"/>
            </a:solidFill>
            <a:ln>
              <a:solidFill>
                <a:srgbClr val="FE5F55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9" name="群組 18"/>
            <p:cNvGrpSpPr/>
            <p:nvPr/>
          </p:nvGrpSpPr>
          <p:grpSpPr>
            <a:xfrm>
              <a:off x="228108" y="2537465"/>
              <a:ext cx="2640916" cy="2182668"/>
              <a:chOff x="228108" y="2537465"/>
              <a:chExt cx="2640916" cy="2182668"/>
            </a:xfrm>
          </p:grpSpPr>
          <p:sp>
            <p:nvSpPr>
              <p:cNvPr id="28" name="文字方塊 27"/>
              <p:cNvSpPr txBox="1"/>
              <p:nvPr/>
            </p:nvSpPr>
            <p:spPr>
              <a:xfrm>
                <a:off x="323528" y="2537465"/>
                <a:ext cx="1574625" cy="898603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800" b="1" dirty="0">
                    <a:solidFill>
                      <a:schemeClr val="bg1"/>
                    </a:solidFill>
                    <a:latin typeface="+mn-lt"/>
                  </a:rPr>
                  <a:t>VEEAM</a:t>
                </a:r>
                <a:endParaRPr lang="zh-TW" altLang="en-US" sz="2800" b="1" dirty="0">
                  <a:solidFill>
                    <a:schemeClr val="bg1"/>
                  </a:solidFill>
                  <a:latin typeface="+mn-lt"/>
                </a:endParaRPr>
              </a:p>
            </p:txBody>
          </p:sp>
          <p:sp>
            <p:nvSpPr>
              <p:cNvPr id="29" name="文字方塊 28"/>
              <p:cNvSpPr txBox="1"/>
              <p:nvPr/>
            </p:nvSpPr>
            <p:spPr>
              <a:xfrm>
                <a:off x="228108" y="4073802"/>
                <a:ext cx="2640916" cy="646331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zh-TW" dirty="0">
                    <a:solidFill>
                      <a:schemeClr val="bg1"/>
                    </a:solidFill>
                    <a:latin typeface="+mn-lt"/>
                  </a:rPr>
                  <a:t>2016</a:t>
                </a:r>
                <a:r>
                  <a:rPr lang="zh-TW" altLang="en-US" dirty="0">
                    <a:solidFill>
                      <a:schemeClr val="bg1"/>
                    </a:solidFill>
                    <a:latin typeface="+mn-lt"/>
                  </a:rPr>
                  <a:t>年最佳代理商獎</a:t>
                </a:r>
              </a:p>
              <a:p>
                <a:endParaRPr lang="zh-TW" altLang="en-US" dirty="0">
                  <a:latin typeface="+mn-lt"/>
                </a:endParaRPr>
              </a:p>
            </p:txBody>
          </p:sp>
        </p:grpSp>
      </p:grpSp>
      <p:grpSp>
        <p:nvGrpSpPr>
          <p:cNvPr id="40" name="群組 39"/>
          <p:cNvGrpSpPr/>
          <p:nvPr/>
        </p:nvGrpSpPr>
        <p:grpSpPr>
          <a:xfrm>
            <a:off x="6367121" y="1824359"/>
            <a:ext cx="2453351" cy="2209357"/>
            <a:chOff x="6367121" y="1824359"/>
            <a:chExt cx="2453351" cy="2209357"/>
          </a:xfrm>
        </p:grpSpPr>
        <p:sp>
          <p:nvSpPr>
            <p:cNvPr id="37" name="矩形 36"/>
            <p:cNvSpPr/>
            <p:nvPr/>
          </p:nvSpPr>
          <p:spPr>
            <a:xfrm>
              <a:off x="6377279" y="1844824"/>
              <a:ext cx="2443193" cy="218889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FF99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文字方塊 37"/>
            <p:cNvSpPr txBox="1"/>
            <p:nvPr/>
          </p:nvSpPr>
          <p:spPr>
            <a:xfrm>
              <a:off x="6400836" y="2455728"/>
              <a:ext cx="2300836" cy="147732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TW" b="1" dirty="0">
                  <a:solidFill>
                    <a:schemeClr val="bg1"/>
                  </a:solidFill>
                  <a:latin typeface="+mn-lt"/>
                </a:rPr>
                <a:t>2016</a:t>
              </a:r>
              <a:r>
                <a:rPr lang="zh-TW" altLang="en-US" b="1" dirty="0">
                  <a:solidFill>
                    <a:schemeClr val="bg1"/>
                  </a:solidFill>
                  <a:latin typeface="+mn-lt"/>
                </a:rPr>
                <a:t>年最佳代理商獎</a:t>
              </a:r>
              <a:endParaRPr lang="en-US" altLang="zh-TW" b="1" dirty="0">
                <a:solidFill>
                  <a:schemeClr val="bg1"/>
                </a:solidFill>
                <a:latin typeface="+mn-lt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TW" altLang="en-US" b="1" dirty="0">
                  <a:solidFill>
                    <a:schemeClr val="bg1"/>
                  </a:solidFill>
                  <a:latin typeface="+mn-lt"/>
                </a:rPr>
                <a:t>最佳行銷服務代理商</a:t>
              </a:r>
              <a:endParaRPr lang="en-US" altLang="zh-TW" b="1" dirty="0">
                <a:solidFill>
                  <a:schemeClr val="bg1"/>
                </a:solidFill>
                <a:latin typeface="+mn-lt"/>
              </a:endParaRPr>
            </a:p>
            <a:p>
              <a:endParaRPr lang="zh-TW" altLang="en-US" b="1" dirty="0">
                <a:latin typeface="+mn-lt"/>
              </a:endParaRPr>
            </a:p>
          </p:txBody>
        </p:sp>
        <p:sp>
          <p:nvSpPr>
            <p:cNvPr id="39" name="文字方塊 38"/>
            <p:cNvSpPr txBox="1"/>
            <p:nvPr/>
          </p:nvSpPr>
          <p:spPr>
            <a:xfrm>
              <a:off x="6367121" y="1824359"/>
              <a:ext cx="2185456" cy="52322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en-US" altLang="zh-TW" sz="2800" b="1" dirty="0">
                  <a:solidFill>
                    <a:schemeClr val="bg1"/>
                  </a:solidFill>
                  <a:latin typeface="+mn-lt"/>
                </a:rPr>
                <a:t>NetApp</a:t>
              </a:r>
            </a:p>
          </p:txBody>
        </p:sp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59BD96E1-3638-4D2F-8DF9-8C28215FD37D}"/>
              </a:ext>
            </a:extLst>
          </p:cNvPr>
          <p:cNvGrpSpPr/>
          <p:nvPr/>
        </p:nvGrpSpPr>
        <p:grpSpPr>
          <a:xfrm>
            <a:off x="241740" y="2504548"/>
            <a:ext cx="2602068" cy="1644532"/>
            <a:chOff x="241740" y="476672"/>
            <a:chExt cx="2602068" cy="2339813"/>
          </a:xfrm>
        </p:grpSpPr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AE1130EC-3C80-411F-A64B-515275C1865B}"/>
                </a:ext>
              </a:extLst>
            </p:cNvPr>
            <p:cNvSpPr/>
            <p:nvPr/>
          </p:nvSpPr>
          <p:spPr>
            <a:xfrm>
              <a:off x="323528" y="476672"/>
              <a:ext cx="2520280" cy="1870907"/>
            </a:xfrm>
            <a:prstGeom prst="rect">
              <a:avLst/>
            </a:prstGeom>
            <a:solidFill>
              <a:srgbClr val="017861"/>
            </a:solidFill>
            <a:ln>
              <a:solidFill>
                <a:srgbClr val="01786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3" name="群組 42">
              <a:extLst>
                <a:ext uri="{FF2B5EF4-FFF2-40B4-BE49-F238E27FC236}">
                  <a16:creationId xmlns:a16="http://schemas.microsoft.com/office/drawing/2014/main" id="{20F27792-00BF-4A41-B8C0-D1816E8ADD25}"/>
                </a:ext>
              </a:extLst>
            </p:cNvPr>
            <p:cNvGrpSpPr/>
            <p:nvPr/>
          </p:nvGrpSpPr>
          <p:grpSpPr>
            <a:xfrm>
              <a:off x="241740" y="483294"/>
              <a:ext cx="2602068" cy="2333191"/>
              <a:chOff x="241740" y="483294"/>
              <a:chExt cx="2602068" cy="2333191"/>
            </a:xfrm>
          </p:grpSpPr>
          <p:sp>
            <p:nvSpPr>
              <p:cNvPr id="44" name="文字方塊 43">
                <a:extLst>
                  <a:ext uri="{FF2B5EF4-FFF2-40B4-BE49-F238E27FC236}">
                    <a16:creationId xmlns:a16="http://schemas.microsoft.com/office/drawing/2014/main" id="{CABB2D19-1610-426B-B3E0-369A723596C5}"/>
                  </a:ext>
                </a:extLst>
              </p:cNvPr>
              <p:cNvSpPr txBox="1"/>
              <p:nvPr/>
            </p:nvSpPr>
            <p:spPr>
              <a:xfrm>
                <a:off x="297387" y="483294"/>
                <a:ext cx="1944216" cy="1144937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800" b="1" dirty="0" err="1">
                    <a:solidFill>
                      <a:schemeClr val="bg1"/>
                    </a:solidFill>
                    <a:latin typeface="+mn-lt"/>
                  </a:rPr>
                  <a:t>iPSWITCH</a:t>
                </a:r>
                <a:endParaRPr lang="en-US" altLang="zh-TW" sz="2800" b="1" dirty="0">
                  <a:solidFill>
                    <a:schemeClr val="bg1"/>
                  </a:solidFill>
                  <a:latin typeface="+mn-lt"/>
                </a:endParaRPr>
              </a:p>
            </p:txBody>
          </p:sp>
          <p:sp>
            <p:nvSpPr>
              <p:cNvPr id="45" name="文字方塊 44">
                <a:extLst>
                  <a:ext uri="{FF2B5EF4-FFF2-40B4-BE49-F238E27FC236}">
                    <a16:creationId xmlns:a16="http://schemas.microsoft.com/office/drawing/2014/main" id="{FA59E5AA-0169-4ADA-A95A-5EFD81D27909}"/>
                  </a:ext>
                </a:extLst>
              </p:cNvPr>
              <p:cNvSpPr txBox="1"/>
              <p:nvPr/>
            </p:nvSpPr>
            <p:spPr>
              <a:xfrm>
                <a:off x="241740" y="1402150"/>
                <a:ext cx="2602068" cy="1414335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zh-TW" dirty="0">
                    <a:solidFill>
                      <a:schemeClr val="bg1"/>
                    </a:solidFill>
                    <a:latin typeface="+mn-lt"/>
                  </a:rPr>
                  <a:t>2016</a:t>
                </a:r>
                <a:r>
                  <a:rPr lang="zh-TW" altLang="en-US" dirty="0">
                    <a:solidFill>
                      <a:schemeClr val="bg1"/>
                    </a:solidFill>
                    <a:latin typeface="+mn-lt"/>
                  </a:rPr>
                  <a:t>年卓越業績獎</a:t>
                </a:r>
              </a:p>
              <a:p>
                <a:endParaRPr lang="zh-TW" altLang="en-US" dirty="0">
                  <a:latin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055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979712" y="2708920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b="1" dirty="0">
                <a:latin typeface="+mn-ea"/>
                <a:ea typeface="+mn-ea"/>
              </a:rPr>
              <a:t>         </a:t>
            </a:r>
            <a:r>
              <a:rPr lang="zh-TW" altLang="en-US" sz="4800" b="1" dirty="0">
                <a:solidFill>
                  <a:srgbClr val="660066"/>
                </a:solidFill>
                <a:latin typeface="+mn-ea"/>
                <a:ea typeface="+mn-ea"/>
              </a:rPr>
              <a:t>財務報告</a:t>
            </a:r>
            <a:r>
              <a:rPr lang="en-US" altLang="zh-TW" sz="4800" b="1" dirty="0">
                <a:latin typeface="+mn-ea"/>
                <a:ea typeface="+mn-ea"/>
              </a:rPr>
              <a:t>                                                </a:t>
            </a:r>
            <a:endParaRPr lang="zh-TW" altLang="en-US" sz="48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49748893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2339752" y="692696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/>
              <a:t>營業收入與稅後淨利</a:t>
            </a:r>
          </a:p>
        </p:txBody>
      </p:sp>
      <p:graphicFrame>
        <p:nvGraphicFramePr>
          <p:cNvPr id="5" name="圖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5650658"/>
              </p:ext>
            </p:extLst>
          </p:nvPr>
        </p:nvGraphicFramePr>
        <p:xfrm>
          <a:off x="251520" y="1483043"/>
          <a:ext cx="4608512" cy="4538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圖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5307536"/>
              </p:ext>
            </p:extLst>
          </p:nvPr>
        </p:nvGraphicFramePr>
        <p:xfrm>
          <a:off x="4716016" y="1555920"/>
          <a:ext cx="4248472" cy="4465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直線接點 2"/>
          <p:cNvCxnSpPr/>
          <p:nvPr/>
        </p:nvCxnSpPr>
        <p:spPr>
          <a:xfrm>
            <a:off x="1331640" y="3789040"/>
            <a:ext cx="64807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>
            <a:off x="2555776" y="3573016"/>
            <a:ext cx="720080" cy="0"/>
          </a:xfrm>
          <a:prstGeom prst="line">
            <a:avLst/>
          </a:prstGeom>
          <a:ln w="127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5681502" y="3752165"/>
            <a:ext cx="5760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6840252" y="3573016"/>
            <a:ext cx="54006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字方塊 28"/>
          <p:cNvSpPr txBox="1"/>
          <p:nvPr/>
        </p:nvSpPr>
        <p:spPr>
          <a:xfrm>
            <a:off x="1331640" y="3501008"/>
            <a:ext cx="724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>
                <a:latin typeface="+mn-ea"/>
                <a:ea typeface="+mn-ea"/>
              </a:rPr>
              <a:t>3,873</a:t>
            </a:r>
            <a:endParaRPr lang="zh-TW" altLang="en-US" sz="1600" b="1" dirty="0">
              <a:latin typeface="+mn-ea"/>
              <a:ea typeface="+mn-ea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5730805" y="3483801"/>
            <a:ext cx="5501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>
                <a:latin typeface="+mn-ea"/>
                <a:ea typeface="+mn-ea"/>
              </a:rPr>
              <a:t>144</a:t>
            </a:r>
            <a:endParaRPr lang="zh-TW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8350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03848" y="54868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dirty="0"/>
              <a:t>財務結構</a:t>
            </a:r>
          </a:p>
        </p:txBody>
      </p:sp>
      <p:graphicFrame>
        <p:nvGraphicFramePr>
          <p:cNvPr id="5" name="圖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18825"/>
              </p:ext>
            </p:extLst>
          </p:nvPr>
        </p:nvGraphicFramePr>
        <p:xfrm>
          <a:off x="251520" y="1268760"/>
          <a:ext cx="468052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1578092"/>
              </p:ext>
            </p:extLst>
          </p:nvPr>
        </p:nvGraphicFramePr>
        <p:xfrm>
          <a:off x="4788024" y="1268759"/>
          <a:ext cx="4088936" cy="46939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17649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569675"/>
              </p:ext>
            </p:extLst>
          </p:nvPr>
        </p:nvGraphicFramePr>
        <p:xfrm>
          <a:off x="179510" y="332654"/>
          <a:ext cx="8784978" cy="59046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0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36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35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3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3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33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3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35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56770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zh-TW" altLang="en-US" sz="3600" u="none" strike="noStrike" dirty="0">
                          <a:effectLst/>
                        </a:rPr>
                        <a:t>財務指標分析</a:t>
                      </a:r>
                      <a:endParaRPr lang="en-US" altLang="zh-TW" sz="3600" u="none" strike="noStrike" dirty="0">
                        <a:effectLst/>
                      </a:endParaRPr>
                    </a:p>
                    <a:p>
                      <a:pPr algn="ctr" fontAlgn="b"/>
                      <a:endParaRPr lang="zh-TW" alt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b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757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</a:rPr>
                        <a:t>分析項目 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effectLst/>
                        </a:rPr>
                        <a:t>年  度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</a:rPr>
                        <a:t>101</a:t>
                      </a:r>
                      <a:r>
                        <a:rPr lang="zh-TW" altLang="en-US" sz="2000" b="1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</a:rPr>
                        <a:t>102</a:t>
                      </a:r>
                      <a:r>
                        <a:rPr lang="zh-TW" altLang="en-US" sz="2000" b="1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</a:rPr>
                        <a:t>103</a:t>
                      </a:r>
                      <a:r>
                        <a:rPr lang="zh-TW" altLang="en-US" sz="2000" b="1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</a:rPr>
                        <a:t>104</a:t>
                      </a:r>
                      <a:r>
                        <a:rPr lang="zh-TW" altLang="en-US" sz="2000" b="1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</a:rPr>
                        <a:t>105</a:t>
                      </a:r>
                      <a:r>
                        <a:rPr lang="zh-TW" altLang="en-US" sz="2000" b="1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</a:rPr>
                        <a:t>106/Q3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7578">
                <a:tc>
                  <a:txBody>
                    <a:bodyPr/>
                    <a:lstStyle/>
                    <a:p>
                      <a:pPr algn="ctr" fontAlgn="b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財務結構</a:t>
                      </a:r>
                      <a:endParaRPr lang="en-US" altLang="zh-TW" sz="1800" b="1" u="none" strike="noStrike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 fontAlgn="b"/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u="none" strike="noStrike" dirty="0">
                          <a:effectLst/>
                        </a:rPr>
                        <a:t>負債佔資產</a:t>
                      </a:r>
                      <a:endParaRPr lang="en-US" altLang="zh-TW" sz="1800" b="1" u="none" strike="noStrike" dirty="0">
                        <a:effectLst/>
                      </a:endParaRPr>
                    </a:p>
                    <a:p>
                      <a:pPr algn="l" fontAlgn="b"/>
                      <a:r>
                        <a:rPr lang="zh-TW" altLang="en-US" sz="1800" b="1" u="none" strike="noStrike" dirty="0">
                          <a:effectLst/>
                        </a:rPr>
                        <a:t>比率</a:t>
                      </a:r>
                      <a:r>
                        <a:rPr lang="en-US" altLang="zh-TW" sz="1800" b="1" u="none" strike="noStrike" dirty="0">
                          <a:effectLst/>
                        </a:rPr>
                        <a:t>(%)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45.13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54.59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58.42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41.07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41.61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40.57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75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償債能力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u="none" strike="noStrike">
                          <a:effectLst/>
                        </a:rPr>
                        <a:t>流動比率</a:t>
                      </a:r>
                      <a:r>
                        <a:rPr lang="en-US" altLang="zh-TW" sz="1800" b="1" u="none" strike="noStrike">
                          <a:effectLst/>
                        </a:rPr>
                        <a:t>(%)</a:t>
                      </a:r>
                      <a:endParaRPr lang="zh-TW" altLang="en-US" sz="18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183.46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154.12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187.11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217.57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216.56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218.76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5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1800" b="1" u="none" strike="noStrike">
                          <a:effectLst/>
                        </a:rPr>
                        <a:t>速動比率</a:t>
                      </a:r>
                      <a:r>
                        <a:rPr lang="en-US" altLang="zh-TW" sz="1800" b="1" u="none" strike="noStrike">
                          <a:effectLst/>
                        </a:rPr>
                        <a:t>(%)</a:t>
                      </a:r>
                      <a:endParaRPr lang="zh-TW" altLang="en-US" sz="18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147.25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126.04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151.12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>
                          <a:effectLst/>
                        </a:rPr>
                        <a:t>184.28</a:t>
                      </a:r>
                      <a:endParaRPr lang="en-US" altLang="zh-TW" sz="1800" b="1" i="0" u="none" strike="noStrike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effectLst/>
                        </a:rPr>
                        <a:t>184.13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191.59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75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經營能力</a:t>
                      </a:r>
                      <a:endParaRPr lang="zh-TW" alt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</a:rPr>
                        <a:t>應收款項天數 </a:t>
                      </a:r>
                      <a:endParaRPr lang="en-US" altLang="zh-TW" sz="1800" b="1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en-US" altLang="zh-TW" sz="1800" b="1" u="none" strike="noStrike" dirty="0">
                          <a:effectLst/>
                        </a:rPr>
                        <a:t>     </a:t>
                      </a:r>
                      <a:r>
                        <a:rPr lang="zh-TW" altLang="en-US" sz="1800" b="1" u="none" strike="noStrike" dirty="0">
                          <a:effectLst/>
                        </a:rPr>
                        <a:t>                     平均銷貨日數</a:t>
                      </a:r>
                      <a:endParaRPr lang="en-US" altLang="zh-TW" sz="1800" b="1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</a:rPr>
                        <a:t>                                          應付款項天數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91.94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40.33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90.35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97.33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  38.30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  79.69    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104.58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  40.02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77.17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102.53</a:t>
                      </a:r>
                    </a:p>
                    <a:p>
                      <a:pPr algn="r" fontAlgn="ctr"/>
                      <a:endParaRPr lang="en-US" altLang="zh-TW" sz="1800" b="1" u="none" strike="noStrike" dirty="0">
                        <a:effectLst/>
                      </a:endParaRP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36.5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  80.22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95.05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29.39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73.44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99.79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</a:t>
                      </a:r>
                      <a:r>
                        <a:rPr lang="en-US" altLang="zh-TW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27.23</a:t>
                      </a:r>
                    </a:p>
                    <a:p>
                      <a:pPr algn="r" fontAlgn="ctr"/>
                      <a:r>
                        <a:rPr lang="en-US" altLang="zh-TW" sz="1800" b="1" u="none" strike="noStrike" dirty="0">
                          <a:effectLst/>
                        </a:rPr>
                        <a:t>          77.49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5658" marR="5658" marT="565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161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圖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727299"/>
              </p:ext>
            </p:extLst>
          </p:nvPr>
        </p:nvGraphicFramePr>
        <p:xfrm>
          <a:off x="35496" y="404664"/>
          <a:ext cx="8856984" cy="5760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1348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圖表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5443443"/>
              </p:ext>
            </p:extLst>
          </p:nvPr>
        </p:nvGraphicFramePr>
        <p:xfrm>
          <a:off x="107504" y="332656"/>
          <a:ext cx="8856984" cy="5760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476715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275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封面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ill_Style_01">
      <a:majorFont>
        <a:latin typeface="Meiryo UI"/>
        <a:ea typeface="Meiryo UI"/>
        <a:cs typeface=""/>
      </a:majorFont>
      <a:minorFont>
        <a:latin typeface="Meiryo UI"/>
        <a:ea typeface="Meiryo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封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內頁_黑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ill_Style_02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內頁_黑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ill_Style_02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Agend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25259</TotalTime>
  <Words>666</Words>
  <Application>Microsoft Office PowerPoint</Application>
  <PresentationFormat>如螢幕大小 (4:3)</PresentationFormat>
  <Paragraphs>219</Paragraphs>
  <Slides>24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5</vt:i4>
      </vt:variant>
      <vt:variant>
        <vt:lpstr>投影片標題</vt:lpstr>
      </vt:variant>
      <vt:variant>
        <vt:i4>24</vt:i4>
      </vt:variant>
    </vt:vector>
  </HeadingPairs>
  <TitlesOfParts>
    <vt:vector size="39" baseType="lpstr">
      <vt:lpstr>Apple LiGothic Medium</vt:lpstr>
      <vt:lpstr>Meiryo UI</vt:lpstr>
      <vt:lpstr>微軟正黑體</vt:lpstr>
      <vt:lpstr>新細明體</vt:lpstr>
      <vt:lpstr>標楷體</vt:lpstr>
      <vt:lpstr>Arial</vt:lpstr>
      <vt:lpstr>Calibri</vt:lpstr>
      <vt:lpstr>Calibri Light</vt:lpstr>
      <vt:lpstr>Comic Sans MS</vt:lpstr>
      <vt:lpstr>Wingdings</vt:lpstr>
      <vt:lpstr>封面</vt:lpstr>
      <vt:lpstr>封底</vt:lpstr>
      <vt:lpstr>內頁_黑1</vt:lpstr>
      <vt:lpstr>內頁_黑2</vt:lpstr>
      <vt:lpstr>Agenda</vt:lpstr>
      <vt:lpstr>106年度 法人說明會</vt:lpstr>
      <vt:lpstr>PowerPoint 簡報</vt:lpstr>
      <vt:lpstr>內容大綱</vt:lpstr>
      <vt:lpstr>公司簡介</vt:lpstr>
      <vt:lpstr>PowerPoint 簡報</vt:lpstr>
      <vt:lpstr>PowerPoint 簡報</vt:lpstr>
      <vt:lpstr>營運模式</vt:lpstr>
      <vt:lpstr>PowerPoint 簡報</vt:lpstr>
      <vt:lpstr>PowerPoint 簡報</vt:lpstr>
      <vt:lpstr>PowerPoint 簡報</vt:lpstr>
      <vt:lpstr>PowerPoint 簡報</vt:lpstr>
      <vt:lpstr>2017前三季營運回顧</vt:lpstr>
      <vt:lpstr>PowerPoint 簡報</vt:lpstr>
      <vt:lpstr>營運展望</vt:lpstr>
      <vt:lpstr>PowerPoint 簡報</vt:lpstr>
      <vt:lpstr>2016零壹         團隊榮耀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零壹科技2017法說會</dc:title>
  <dc:creator>gary</dc:creator>
  <cp:keywords>v42</cp:keywords>
  <cp:lastModifiedBy>Lucy Tsai [蔡棉如]</cp:lastModifiedBy>
  <cp:revision>612</cp:revision>
  <cp:lastPrinted>2017-11-17T02:11:26Z</cp:lastPrinted>
  <dcterms:created xsi:type="dcterms:W3CDTF">2014-03-28T01:49:46Z</dcterms:created>
  <dcterms:modified xsi:type="dcterms:W3CDTF">2017-11-21T07:20:39Z</dcterms:modified>
  <cp:version>4_2</cp:version>
</cp:coreProperties>
</file>