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685" r:id="rId3"/>
    <p:sldMasterId id="2147483709" r:id="rId4"/>
  </p:sldMasterIdLst>
  <p:notesMasterIdLst>
    <p:notesMasterId r:id="rId19"/>
  </p:notesMasterIdLst>
  <p:sldIdLst>
    <p:sldId id="679" r:id="rId5"/>
    <p:sldId id="635" r:id="rId6"/>
    <p:sldId id="273" r:id="rId7"/>
    <p:sldId id="275" r:id="rId8"/>
    <p:sldId id="717" r:id="rId9"/>
    <p:sldId id="718" r:id="rId10"/>
    <p:sldId id="616" r:id="rId11"/>
    <p:sldId id="577" r:id="rId12"/>
    <p:sldId id="578" r:id="rId13"/>
    <p:sldId id="636" r:id="rId14"/>
    <p:sldId id="701" r:id="rId15"/>
    <p:sldId id="716" r:id="rId16"/>
    <p:sldId id="365" r:id="rId17"/>
    <p:sldId id="270" r:id="rId18"/>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_kuo  郭舜儀" initials="k郭"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2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74"/>
  </p:normalViewPr>
  <p:slideViewPr>
    <p:cSldViewPr snapToGrid="0">
      <p:cViewPr varScale="1">
        <p:scale>
          <a:sx n="56" d="100"/>
          <a:sy n="56" d="100"/>
        </p:scale>
        <p:origin x="1340" y="28"/>
      </p:cViewPr>
      <p:guideLst>
        <p:guide orient="horz" pos="2160"/>
        <p:guide pos="2880"/>
      </p:guideLst>
    </p:cSldViewPr>
  </p:slideViewPr>
  <p:notesTextViewPr>
    <p:cViewPr>
      <p:scale>
        <a:sx n="400" d="100"/>
        <a:sy n="400" d="100"/>
      </p:scale>
      <p:origin x="0" y="0"/>
    </p:cViewPr>
  </p:notesTextViewPr>
  <p:sorterViewPr>
    <p:cViewPr>
      <p:scale>
        <a:sx n="160" d="100"/>
        <a:sy n="160" d="100"/>
      </p:scale>
      <p:origin x="0" y="-181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22273-BCDE-4DF1-9558-FA354841B6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080743AD-B0AA-4063-B282-B7EE9F139E34}">
      <dgm:prSet/>
      <dgm:spPr/>
      <dgm:t>
        <a:bodyPr/>
        <a:lstStyle/>
        <a:p>
          <a:pPr rtl="0"/>
          <a:r>
            <a:rPr lang="en-US" altLang="zh-TW" b="1" dirty="0">
              <a:latin typeface="微軟正黑體" panose="020B0604030504040204" pitchFamily="34" charset="-120"/>
              <a:ea typeface="微軟正黑體" panose="020B0604030504040204" pitchFamily="34" charset="-120"/>
            </a:rPr>
            <a:t> 1</a:t>
          </a:r>
          <a:r>
            <a:rPr 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Company Overview</a:t>
          </a:r>
          <a:endParaRPr lang="zh-TW" dirty="0">
            <a:latin typeface="微軟正黑體" panose="020B0604030504040204" pitchFamily="34" charset="-120"/>
            <a:ea typeface="微軟正黑體" panose="020B0604030504040204" pitchFamily="34" charset="-120"/>
          </a:endParaRPr>
        </a:p>
      </dgm:t>
    </dgm:pt>
    <dgm:pt modelId="{34FB3D62-0958-4CAF-9095-D0FCD1A0D3EE}" type="parTrans" cxnId="{A9083447-394E-482B-9C6D-75026F88055F}">
      <dgm:prSet/>
      <dgm:spPr/>
      <dgm:t>
        <a:bodyPr/>
        <a:lstStyle/>
        <a:p>
          <a:endParaRPr lang="zh-TW" altLang="en-US"/>
        </a:p>
      </dgm:t>
    </dgm:pt>
    <dgm:pt modelId="{953FC7C2-3911-496C-8667-61A52C8460F1}" type="sibTrans" cxnId="{A9083447-394E-482B-9C6D-75026F88055F}">
      <dgm:prSet/>
      <dgm:spPr/>
      <dgm:t>
        <a:bodyPr/>
        <a:lstStyle/>
        <a:p>
          <a:endParaRPr lang="zh-TW" altLang="en-US"/>
        </a:p>
      </dgm:t>
    </dgm:pt>
    <dgm:pt modelId="{51447D1A-850F-4AD8-B9E8-F067A3F43E73}">
      <dgm:prSet/>
      <dgm:spPr/>
      <dgm:t>
        <a:bodyPr/>
        <a:lstStyle/>
        <a:p>
          <a:pPr rtl="0"/>
          <a:r>
            <a:rPr lang="en-US" altLang="zh-TW" b="1" dirty="0">
              <a:latin typeface="微軟正黑體" panose="020B0604030504040204" pitchFamily="34" charset="-120"/>
              <a:ea typeface="微軟正黑體" panose="020B0604030504040204" pitchFamily="34" charset="-120"/>
            </a:rPr>
            <a:t> 4</a:t>
          </a:r>
          <a:r>
            <a:rPr 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Ｑ＆Ａ</a:t>
          </a:r>
        </a:p>
      </dgm:t>
    </dgm:pt>
    <dgm:pt modelId="{C31E52D6-8BB7-4EFF-89C0-70C28208D581}" type="parTrans" cxnId="{6473965D-2159-4C22-8524-D59F8BE75661}">
      <dgm:prSet/>
      <dgm:spPr/>
      <dgm:t>
        <a:bodyPr/>
        <a:lstStyle/>
        <a:p>
          <a:endParaRPr lang="zh-TW" altLang="en-US"/>
        </a:p>
      </dgm:t>
    </dgm:pt>
    <dgm:pt modelId="{D0FF1E4B-31F1-43D3-BCF0-F58BDC6642EC}" type="sibTrans" cxnId="{6473965D-2159-4C22-8524-D59F8BE75661}">
      <dgm:prSet/>
      <dgm:spPr/>
      <dgm:t>
        <a:bodyPr/>
        <a:lstStyle/>
        <a:p>
          <a:endParaRPr lang="zh-TW" altLang="en-US"/>
        </a:p>
      </dgm:t>
    </dgm:pt>
    <dgm:pt modelId="{CB54AC58-9CEE-47F6-8F7C-8EF8D6747FBE}">
      <dgm:prSet/>
      <dgm:spPr/>
      <dgm:t>
        <a:bodyPr/>
        <a:lstStyle/>
        <a:p>
          <a:r>
            <a:rPr lang="en-US" altLang="zh-TW" b="1" dirty="0">
              <a:latin typeface="微軟正黑體" panose="020B0604030504040204" pitchFamily="34" charset="-120"/>
              <a:ea typeface="微軟正黑體" panose="020B0604030504040204" pitchFamily="34" charset="-120"/>
            </a:rPr>
            <a:t> 2</a:t>
          </a:r>
          <a:r>
            <a:rPr 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Operation Report</a:t>
          </a:r>
          <a:endParaRPr lang="zh-TW" altLang="en-US" b="1" dirty="0">
            <a:latin typeface="微軟正黑體" panose="020B0604030504040204" pitchFamily="34" charset="-120"/>
            <a:ea typeface="微軟正黑體" panose="020B0604030504040204" pitchFamily="34" charset="-120"/>
          </a:endParaRPr>
        </a:p>
      </dgm:t>
    </dgm:pt>
    <dgm:pt modelId="{1D10CE6F-95BD-4F92-91E7-14B79DD080A3}" type="parTrans" cxnId="{D8B671ED-EBF6-46CB-9465-C2A873498FFA}">
      <dgm:prSet/>
      <dgm:spPr/>
      <dgm:t>
        <a:bodyPr/>
        <a:lstStyle/>
        <a:p>
          <a:endParaRPr lang="zh-TW" altLang="en-US"/>
        </a:p>
      </dgm:t>
    </dgm:pt>
    <dgm:pt modelId="{BE4157F6-03D0-4FF1-9022-BF681AE8EE42}" type="sibTrans" cxnId="{D8B671ED-EBF6-46CB-9465-C2A873498FFA}">
      <dgm:prSet/>
      <dgm:spPr/>
      <dgm:t>
        <a:bodyPr/>
        <a:lstStyle/>
        <a:p>
          <a:endParaRPr lang="zh-TW" altLang="en-US"/>
        </a:p>
      </dgm:t>
    </dgm:pt>
    <dgm:pt modelId="{0402F8B2-EEA2-4E09-858B-69754F438EE9}">
      <dgm:prSet/>
      <dgm:spPr/>
      <dgm:t>
        <a:bodyPr/>
        <a:lstStyle/>
        <a:p>
          <a:pPr rtl="0"/>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Product &amp; Developmental Treads</a:t>
          </a:r>
          <a:endParaRPr lang="zh-TW" altLang="en-US" b="1" dirty="0">
            <a:latin typeface="微軟正黑體" panose="020B0604030504040204" pitchFamily="34" charset="-120"/>
            <a:ea typeface="微軟正黑體" panose="020B0604030504040204" pitchFamily="34" charset="-120"/>
          </a:endParaRPr>
        </a:p>
      </dgm:t>
    </dgm:pt>
    <dgm:pt modelId="{1EDB06FE-EE69-4A3E-B3E3-C67C5025332E}" type="parTrans" cxnId="{5216C870-54B7-487D-B263-3F8ED96DE325}">
      <dgm:prSet/>
      <dgm:spPr/>
      <dgm:t>
        <a:bodyPr/>
        <a:lstStyle/>
        <a:p>
          <a:endParaRPr lang="zh-TW" altLang="en-US"/>
        </a:p>
      </dgm:t>
    </dgm:pt>
    <dgm:pt modelId="{EE693508-87D5-4AAE-9BC0-C037B917769B}" type="sibTrans" cxnId="{5216C870-54B7-487D-B263-3F8ED96DE325}">
      <dgm:prSet/>
      <dgm:spPr/>
      <dgm:t>
        <a:bodyPr/>
        <a:lstStyle/>
        <a:p>
          <a:endParaRPr lang="zh-TW" altLang="en-US"/>
        </a:p>
      </dgm:t>
    </dgm:pt>
    <dgm:pt modelId="{4C939B6A-A081-408D-9E75-AFA653C8640E}" type="pres">
      <dgm:prSet presAssocID="{35122273-BCDE-4DF1-9558-FA354841B6BB}" presName="linear" presStyleCnt="0">
        <dgm:presLayoutVars>
          <dgm:animLvl val="lvl"/>
          <dgm:resizeHandles val="exact"/>
        </dgm:presLayoutVars>
      </dgm:prSet>
      <dgm:spPr/>
    </dgm:pt>
    <dgm:pt modelId="{79B54590-F3A6-4F44-ADD6-2F32FB7181EF}" type="pres">
      <dgm:prSet presAssocID="{080743AD-B0AA-4063-B282-B7EE9F139E34}" presName="parentText" presStyleLbl="node1" presStyleIdx="0" presStyleCnt="4">
        <dgm:presLayoutVars>
          <dgm:chMax val="0"/>
          <dgm:bulletEnabled val="1"/>
        </dgm:presLayoutVars>
      </dgm:prSet>
      <dgm:spPr/>
    </dgm:pt>
    <dgm:pt modelId="{F6F4FAB8-E340-4B6C-8F14-D092D828DB4D}" type="pres">
      <dgm:prSet presAssocID="{953FC7C2-3911-496C-8667-61A52C8460F1}" presName="spacer" presStyleCnt="0"/>
      <dgm:spPr/>
    </dgm:pt>
    <dgm:pt modelId="{482F5385-A4FA-479E-87AF-B605EB23ACB7}" type="pres">
      <dgm:prSet presAssocID="{CB54AC58-9CEE-47F6-8F7C-8EF8D6747FBE}" presName="parentText" presStyleLbl="node1" presStyleIdx="1" presStyleCnt="4" custLinFactNeighborY="-95761">
        <dgm:presLayoutVars>
          <dgm:chMax val="0"/>
          <dgm:bulletEnabled val="1"/>
        </dgm:presLayoutVars>
      </dgm:prSet>
      <dgm:spPr/>
    </dgm:pt>
    <dgm:pt modelId="{3632A6E6-F7A1-4D07-8A65-5E5EFEA147A6}" type="pres">
      <dgm:prSet presAssocID="{BE4157F6-03D0-4FF1-9022-BF681AE8EE42}" presName="spacer" presStyleCnt="0"/>
      <dgm:spPr/>
    </dgm:pt>
    <dgm:pt modelId="{CC6222A8-9E76-4845-B519-D84CB29BDC78}" type="pres">
      <dgm:prSet presAssocID="{51447D1A-850F-4AD8-B9E8-F067A3F43E73}" presName="parentText" presStyleLbl="node1" presStyleIdx="2" presStyleCnt="4" custLinFactY="76523" custLinFactNeighborY="100000">
        <dgm:presLayoutVars>
          <dgm:chMax val="0"/>
          <dgm:bulletEnabled val="1"/>
        </dgm:presLayoutVars>
      </dgm:prSet>
      <dgm:spPr/>
    </dgm:pt>
    <dgm:pt modelId="{2BE1DF79-EFE1-4AF8-8EF5-4BED1BD34AAE}" type="pres">
      <dgm:prSet presAssocID="{D0FF1E4B-31F1-43D3-BCF0-F58BDC6642EC}" presName="spacer" presStyleCnt="0"/>
      <dgm:spPr/>
    </dgm:pt>
    <dgm:pt modelId="{93A873A9-92C5-4F08-AF9D-7F0779D2E089}" type="pres">
      <dgm:prSet presAssocID="{0402F8B2-EEA2-4E09-858B-69754F438EE9}" presName="parentText" presStyleLbl="node1" presStyleIdx="3" presStyleCnt="4" custLinFactY="-107294" custLinFactNeighborY="-200000">
        <dgm:presLayoutVars>
          <dgm:chMax val="0"/>
          <dgm:bulletEnabled val="1"/>
        </dgm:presLayoutVars>
      </dgm:prSet>
      <dgm:spPr/>
    </dgm:pt>
  </dgm:ptLst>
  <dgm:cxnLst>
    <dgm:cxn modelId="{6473965D-2159-4C22-8524-D59F8BE75661}" srcId="{35122273-BCDE-4DF1-9558-FA354841B6BB}" destId="{51447D1A-850F-4AD8-B9E8-F067A3F43E73}" srcOrd="2" destOrd="0" parTransId="{C31E52D6-8BB7-4EFF-89C0-70C28208D581}" sibTransId="{D0FF1E4B-31F1-43D3-BCF0-F58BDC6642EC}"/>
    <dgm:cxn modelId="{A9083447-394E-482B-9C6D-75026F88055F}" srcId="{35122273-BCDE-4DF1-9558-FA354841B6BB}" destId="{080743AD-B0AA-4063-B282-B7EE9F139E34}" srcOrd="0" destOrd="0" parTransId="{34FB3D62-0958-4CAF-9095-D0FCD1A0D3EE}" sibTransId="{953FC7C2-3911-496C-8667-61A52C8460F1}"/>
    <dgm:cxn modelId="{5216C870-54B7-487D-B263-3F8ED96DE325}" srcId="{35122273-BCDE-4DF1-9558-FA354841B6BB}" destId="{0402F8B2-EEA2-4E09-858B-69754F438EE9}" srcOrd="3" destOrd="0" parTransId="{1EDB06FE-EE69-4A3E-B3E3-C67C5025332E}" sibTransId="{EE693508-87D5-4AAE-9BC0-C037B917769B}"/>
    <dgm:cxn modelId="{2E7DC376-A869-4840-A0A2-95C6918966FD}" type="presOf" srcId="{51447D1A-850F-4AD8-B9E8-F067A3F43E73}" destId="{CC6222A8-9E76-4845-B519-D84CB29BDC78}" srcOrd="0" destOrd="0" presId="urn:microsoft.com/office/officeart/2005/8/layout/vList2"/>
    <dgm:cxn modelId="{EF05C985-FD57-4AB8-AE71-4E2C4941B763}" type="presOf" srcId="{080743AD-B0AA-4063-B282-B7EE9F139E34}" destId="{79B54590-F3A6-4F44-ADD6-2F32FB7181EF}" srcOrd="0" destOrd="0" presId="urn:microsoft.com/office/officeart/2005/8/layout/vList2"/>
    <dgm:cxn modelId="{4F2AC3B4-411D-476B-B2CF-3AC3EB3EF0FD}" type="presOf" srcId="{35122273-BCDE-4DF1-9558-FA354841B6BB}" destId="{4C939B6A-A081-408D-9E75-AFA653C8640E}" srcOrd="0" destOrd="0" presId="urn:microsoft.com/office/officeart/2005/8/layout/vList2"/>
    <dgm:cxn modelId="{FD4A62BA-A6EF-4E65-A751-8E75ED9F2E64}" type="presOf" srcId="{0402F8B2-EEA2-4E09-858B-69754F438EE9}" destId="{93A873A9-92C5-4F08-AF9D-7F0779D2E089}" srcOrd="0" destOrd="0" presId="urn:microsoft.com/office/officeart/2005/8/layout/vList2"/>
    <dgm:cxn modelId="{DD0725D8-6DAF-4CFF-9D17-04DA989D6496}" type="presOf" srcId="{CB54AC58-9CEE-47F6-8F7C-8EF8D6747FBE}" destId="{482F5385-A4FA-479E-87AF-B605EB23ACB7}" srcOrd="0" destOrd="0" presId="urn:microsoft.com/office/officeart/2005/8/layout/vList2"/>
    <dgm:cxn modelId="{D8B671ED-EBF6-46CB-9465-C2A873498FFA}" srcId="{35122273-BCDE-4DF1-9558-FA354841B6BB}" destId="{CB54AC58-9CEE-47F6-8F7C-8EF8D6747FBE}" srcOrd="1" destOrd="0" parTransId="{1D10CE6F-95BD-4F92-91E7-14B79DD080A3}" sibTransId="{BE4157F6-03D0-4FF1-9022-BF681AE8EE42}"/>
    <dgm:cxn modelId="{F22CB157-8439-4401-A31B-86D4B2B9ACEC}" type="presParOf" srcId="{4C939B6A-A081-408D-9E75-AFA653C8640E}" destId="{79B54590-F3A6-4F44-ADD6-2F32FB7181EF}" srcOrd="0" destOrd="0" presId="urn:microsoft.com/office/officeart/2005/8/layout/vList2"/>
    <dgm:cxn modelId="{D02CFEA6-7DA0-43CC-8D22-EEFDF1F6696D}" type="presParOf" srcId="{4C939B6A-A081-408D-9E75-AFA653C8640E}" destId="{F6F4FAB8-E340-4B6C-8F14-D092D828DB4D}" srcOrd="1" destOrd="0" presId="urn:microsoft.com/office/officeart/2005/8/layout/vList2"/>
    <dgm:cxn modelId="{BFB418D8-7661-4E48-AF0F-E8F4D584BD8A}" type="presParOf" srcId="{4C939B6A-A081-408D-9E75-AFA653C8640E}" destId="{482F5385-A4FA-479E-87AF-B605EB23ACB7}" srcOrd="2" destOrd="0" presId="urn:microsoft.com/office/officeart/2005/8/layout/vList2"/>
    <dgm:cxn modelId="{5B8D7283-C517-4E0B-BE66-7E4772A5D546}" type="presParOf" srcId="{4C939B6A-A081-408D-9E75-AFA653C8640E}" destId="{3632A6E6-F7A1-4D07-8A65-5E5EFEA147A6}" srcOrd="3" destOrd="0" presId="urn:microsoft.com/office/officeart/2005/8/layout/vList2"/>
    <dgm:cxn modelId="{DA35F0D5-E3CC-4D5F-BB25-FF858970C7CD}" type="presParOf" srcId="{4C939B6A-A081-408D-9E75-AFA653C8640E}" destId="{CC6222A8-9E76-4845-B519-D84CB29BDC78}" srcOrd="4" destOrd="0" presId="urn:microsoft.com/office/officeart/2005/8/layout/vList2"/>
    <dgm:cxn modelId="{D606670D-E72F-4444-AE5B-32DDF994A8F8}" type="presParOf" srcId="{4C939B6A-A081-408D-9E75-AFA653C8640E}" destId="{2BE1DF79-EFE1-4AF8-8EF5-4BED1BD34AAE}" srcOrd="5" destOrd="0" presId="urn:microsoft.com/office/officeart/2005/8/layout/vList2"/>
    <dgm:cxn modelId="{2AA922B6-2895-481D-87FF-6348321A5FD6}" type="presParOf" srcId="{4C939B6A-A081-408D-9E75-AFA653C8640E}" destId="{93A873A9-92C5-4F08-AF9D-7F0779D2E08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6270C-4967-4B9F-9F57-6ACBD997E779}" type="doc">
      <dgm:prSet loTypeId="urn:microsoft.com/office/officeart/2005/8/layout/vList3" loCatId="list" qsTypeId="urn:microsoft.com/office/officeart/2005/8/quickstyle/simple1" qsCatId="simple" csTypeId="urn:microsoft.com/office/officeart/2005/8/colors/accent1_2" csCatId="accent1" phldr="1"/>
      <dgm:spPr/>
    </dgm:pt>
    <dgm:pt modelId="{5FF8A443-8290-4DD3-BFF9-85E1AEC01D42}">
      <dgm:prSet phldrT="[文字]"/>
      <dgm:spPr/>
      <dgm:t>
        <a:bodyPr/>
        <a:lstStyle/>
        <a:p>
          <a:r>
            <a:rPr lang="en-US" altLang="zh-TW" dirty="0"/>
            <a:t>2007</a:t>
          </a:r>
          <a:endParaRPr lang="zh-TW" altLang="en-US" dirty="0"/>
        </a:p>
      </dgm:t>
    </dgm:pt>
    <dgm:pt modelId="{0E79EC9A-F171-400C-A1A9-E283B2D93E36}" type="parTrans" cxnId="{42D62A95-89E4-44E3-B8BA-88423B4B1AA0}">
      <dgm:prSet/>
      <dgm:spPr/>
      <dgm:t>
        <a:bodyPr/>
        <a:lstStyle/>
        <a:p>
          <a:endParaRPr lang="zh-TW" altLang="en-US"/>
        </a:p>
      </dgm:t>
    </dgm:pt>
    <dgm:pt modelId="{E6032C78-22B8-42B3-9A1E-85A4993E9F41}" type="sibTrans" cxnId="{42D62A95-89E4-44E3-B8BA-88423B4B1AA0}">
      <dgm:prSet/>
      <dgm:spPr/>
      <dgm:t>
        <a:bodyPr/>
        <a:lstStyle/>
        <a:p>
          <a:endParaRPr lang="zh-TW" altLang="en-US"/>
        </a:p>
      </dgm:t>
    </dgm:pt>
    <dgm:pt modelId="{A8FCFA5A-2937-4C52-8FC5-85C376B8A79B}">
      <dgm:prSet phldrT="[文字]"/>
      <dgm:spPr/>
      <dgm:t>
        <a:bodyPr/>
        <a:lstStyle/>
        <a:p>
          <a:r>
            <a:rPr lang="en-US" altLang="zh-TW" dirty="0"/>
            <a:t>2010</a:t>
          </a:r>
          <a:endParaRPr lang="zh-TW" altLang="en-US" dirty="0"/>
        </a:p>
      </dgm:t>
    </dgm:pt>
    <dgm:pt modelId="{5E9C2C1C-842A-4BAE-91BD-3761B3D63C47}" type="parTrans" cxnId="{62D5F122-8B4B-4C04-89EF-68AC40FE46F1}">
      <dgm:prSet/>
      <dgm:spPr/>
      <dgm:t>
        <a:bodyPr/>
        <a:lstStyle/>
        <a:p>
          <a:endParaRPr lang="zh-TW" altLang="en-US"/>
        </a:p>
      </dgm:t>
    </dgm:pt>
    <dgm:pt modelId="{224FE6D1-25D7-4946-BA2A-BB20EF1CCD15}" type="sibTrans" cxnId="{62D5F122-8B4B-4C04-89EF-68AC40FE46F1}">
      <dgm:prSet/>
      <dgm:spPr/>
      <dgm:t>
        <a:bodyPr/>
        <a:lstStyle/>
        <a:p>
          <a:endParaRPr lang="zh-TW" altLang="en-US"/>
        </a:p>
      </dgm:t>
    </dgm:pt>
    <dgm:pt modelId="{16C0239C-EBFA-42C6-8E12-DEE662DBB9E8}">
      <dgm:prSet phldrT="[文字]"/>
      <dgm:spPr/>
      <dgm:t>
        <a:bodyPr/>
        <a:lstStyle/>
        <a:p>
          <a:r>
            <a:rPr lang="en-US" altLang="zh-TW" dirty="0"/>
            <a:t>2012</a:t>
          </a:r>
          <a:endParaRPr lang="zh-TW" altLang="en-US" dirty="0"/>
        </a:p>
      </dgm:t>
    </dgm:pt>
    <dgm:pt modelId="{266B3F9A-5F95-4568-BBD3-96AFDCDAE246}" type="parTrans" cxnId="{E9AB963D-4545-4CDE-B0D3-26BBD1CBA3C1}">
      <dgm:prSet/>
      <dgm:spPr/>
      <dgm:t>
        <a:bodyPr/>
        <a:lstStyle/>
        <a:p>
          <a:endParaRPr lang="zh-TW" altLang="en-US"/>
        </a:p>
      </dgm:t>
    </dgm:pt>
    <dgm:pt modelId="{B3359B82-B145-481F-8644-32B151ED719C}" type="sibTrans" cxnId="{E9AB963D-4545-4CDE-B0D3-26BBD1CBA3C1}">
      <dgm:prSet/>
      <dgm:spPr/>
      <dgm:t>
        <a:bodyPr/>
        <a:lstStyle/>
        <a:p>
          <a:endParaRPr lang="zh-TW" altLang="en-US"/>
        </a:p>
      </dgm:t>
    </dgm:pt>
    <dgm:pt modelId="{D88CE9F4-925D-4966-ADEB-C47F662AA1E7}">
      <dgm:prSet phldrT="[文字]"/>
      <dgm:spPr/>
      <dgm:t>
        <a:bodyPr/>
        <a:lstStyle/>
        <a:p>
          <a:r>
            <a:rPr lang="en-US" altLang="zh-TW" dirty="0"/>
            <a:t>2016</a:t>
          </a:r>
          <a:endParaRPr lang="zh-TW" altLang="en-US" dirty="0"/>
        </a:p>
      </dgm:t>
    </dgm:pt>
    <dgm:pt modelId="{DFC764AC-A168-4E4A-AD0C-EE474132A7B3}" type="parTrans" cxnId="{18797141-6FB6-4688-BE16-9C103BA80DB9}">
      <dgm:prSet/>
      <dgm:spPr/>
      <dgm:t>
        <a:bodyPr/>
        <a:lstStyle/>
        <a:p>
          <a:endParaRPr lang="zh-TW" altLang="en-US"/>
        </a:p>
      </dgm:t>
    </dgm:pt>
    <dgm:pt modelId="{2475D80E-787D-4485-B103-3BD205D9845A}" type="sibTrans" cxnId="{18797141-6FB6-4688-BE16-9C103BA80DB9}">
      <dgm:prSet/>
      <dgm:spPr/>
      <dgm:t>
        <a:bodyPr/>
        <a:lstStyle/>
        <a:p>
          <a:endParaRPr lang="zh-TW" altLang="en-US"/>
        </a:p>
      </dgm:t>
    </dgm:pt>
    <dgm:pt modelId="{FA28F881-1E12-45F3-88C6-DD5D014693B7}">
      <dgm:prSet phldrT="[文字]"/>
      <dgm:spPr/>
      <dgm:t>
        <a:bodyPr/>
        <a:lstStyle/>
        <a:p>
          <a:r>
            <a:rPr lang="en-US" altLang="zh-TW" dirty="0"/>
            <a:t>2017</a:t>
          </a:r>
          <a:endParaRPr lang="zh-TW" altLang="en-US" dirty="0"/>
        </a:p>
      </dgm:t>
    </dgm:pt>
    <dgm:pt modelId="{E180DD88-6765-41E7-8128-DE5D97ED1E4A}" type="parTrans" cxnId="{C2E8AD9F-614E-44C3-990D-67663D77168B}">
      <dgm:prSet/>
      <dgm:spPr/>
      <dgm:t>
        <a:bodyPr/>
        <a:lstStyle/>
        <a:p>
          <a:endParaRPr lang="zh-TW" altLang="en-US"/>
        </a:p>
      </dgm:t>
    </dgm:pt>
    <dgm:pt modelId="{546B2453-1437-4C90-88CD-A93F6450CCBC}" type="sibTrans" cxnId="{C2E8AD9F-614E-44C3-990D-67663D77168B}">
      <dgm:prSet/>
      <dgm:spPr/>
      <dgm:t>
        <a:bodyPr/>
        <a:lstStyle/>
        <a:p>
          <a:endParaRPr lang="zh-TW" altLang="en-US"/>
        </a:p>
      </dgm:t>
    </dgm:pt>
    <dgm:pt modelId="{042C3413-E453-469D-BBC2-EF17F3A24239}">
      <dgm:prSet phldrT="[文字]"/>
      <dgm:spPr/>
      <dgm:t>
        <a:bodyPr/>
        <a:lstStyle/>
        <a:p>
          <a:r>
            <a:rPr lang="en-US" altLang="zh-TW" dirty="0"/>
            <a:t>2018</a:t>
          </a:r>
          <a:endParaRPr lang="zh-TW" altLang="en-US" dirty="0"/>
        </a:p>
      </dgm:t>
    </dgm:pt>
    <dgm:pt modelId="{BE3AC634-5BE4-40DD-A491-C45C65B7437C}" type="parTrans" cxnId="{682D67BF-EEB5-488D-BCB9-6312136ADFDA}">
      <dgm:prSet/>
      <dgm:spPr/>
      <dgm:t>
        <a:bodyPr/>
        <a:lstStyle/>
        <a:p>
          <a:endParaRPr lang="zh-TW" altLang="en-US"/>
        </a:p>
      </dgm:t>
    </dgm:pt>
    <dgm:pt modelId="{7BE55772-DEF2-424E-BF56-DA7FDBE8F9A8}" type="sibTrans" cxnId="{682D67BF-EEB5-488D-BCB9-6312136ADFDA}">
      <dgm:prSet/>
      <dgm:spPr/>
      <dgm:t>
        <a:bodyPr/>
        <a:lstStyle/>
        <a:p>
          <a:endParaRPr lang="zh-TW" altLang="en-US"/>
        </a:p>
      </dgm:t>
    </dgm:pt>
    <dgm:pt modelId="{E3307FB1-0009-47C4-85D1-45B037B28820}">
      <dgm:prSet phldrT="[文字]"/>
      <dgm:spPr/>
      <dgm:t>
        <a:bodyPr/>
        <a:lstStyle/>
        <a:p>
          <a:r>
            <a:rPr lang="en-US" altLang="zh-TW" dirty="0"/>
            <a:t>2019</a:t>
          </a:r>
          <a:endParaRPr lang="zh-TW" altLang="en-US" dirty="0"/>
        </a:p>
      </dgm:t>
    </dgm:pt>
    <dgm:pt modelId="{2E42D11A-403A-43D8-86B9-DFD1684F4815}" type="parTrans" cxnId="{5E935E8E-56F6-4AF7-B534-504B0C3F9AB5}">
      <dgm:prSet/>
      <dgm:spPr/>
      <dgm:t>
        <a:bodyPr/>
        <a:lstStyle/>
        <a:p>
          <a:endParaRPr lang="zh-TW" altLang="en-US"/>
        </a:p>
      </dgm:t>
    </dgm:pt>
    <dgm:pt modelId="{6C8CADFE-E5A8-4428-9C35-EA7460005EA2}" type="sibTrans" cxnId="{5E935E8E-56F6-4AF7-B534-504B0C3F9AB5}">
      <dgm:prSet/>
      <dgm:spPr/>
      <dgm:t>
        <a:bodyPr/>
        <a:lstStyle/>
        <a:p>
          <a:endParaRPr lang="zh-TW" altLang="en-US"/>
        </a:p>
      </dgm:t>
    </dgm:pt>
    <dgm:pt modelId="{293D0495-3160-46D4-8C22-73B4B2423822}" type="pres">
      <dgm:prSet presAssocID="{D2B6270C-4967-4B9F-9F57-6ACBD997E779}" presName="linearFlow" presStyleCnt="0">
        <dgm:presLayoutVars>
          <dgm:dir/>
          <dgm:resizeHandles val="exact"/>
        </dgm:presLayoutVars>
      </dgm:prSet>
      <dgm:spPr/>
    </dgm:pt>
    <dgm:pt modelId="{ED858BEB-C0AB-4A9A-B0B2-1C5E2ECF71CF}" type="pres">
      <dgm:prSet presAssocID="{5FF8A443-8290-4DD3-BFF9-85E1AEC01D42}" presName="composite" presStyleCnt="0"/>
      <dgm:spPr/>
    </dgm:pt>
    <dgm:pt modelId="{9CA5F69F-96F0-4FCE-AABF-3860E5BE16F4}" type="pres">
      <dgm:prSet presAssocID="{5FF8A443-8290-4DD3-BFF9-85E1AEC01D42}" presName="imgShp" presStyleLbl="fgImgPlace1" presStyleIdx="0" presStyleCnt="7"/>
      <dgm:spPr/>
    </dgm:pt>
    <dgm:pt modelId="{19E7FDF3-3083-4EC0-BCB0-000B158CFE0B}" type="pres">
      <dgm:prSet presAssocID="{5FF8A443-8290-4DD3-BFF9-85E1AEC01D42}" presName="txShp" presStyleLbl="node1" presStyleIdx="0" presStyleCnt="7">
        <dgm:presLayoutVars>
          <dgm:bulletEnabled val="1"/>
        </dgm:presLayoutVars>
      </dgm:prSet>
      <dgm:spPr/>
    </dgm:pt>
    <dgm:pt modelId="{98FC2314-5503-462F-80A4-493D0B00C551}" type="pres">
      <dgm:prSet presAssocID="{E6032C78-22B8-42B3-9A1E-85A4993E9F41}" presName="spacing" presStyleCnt="0"/>
      <dgm:spPr/>
    </dgm:pt>
    <dgm:pt modelId="{A99BFC96-831B-4030-A79A-3E02670378E6}" type="pres">
      <dgm:prSet presAssocID="{A8FCFA5A-2937-4C52-8FC5-85C376B8A79B}" presName="composite" presStyleCnt="0"/>
      <dgm:spPr/>
    </dgm:pt>
    <dgm:pt modelId="{882FF828-775F-4A69-A199-B280C72557F4}" type="pres">
      <dgm:prSet presAssocID="{A8FCFA5A-2937-4C52-8FC5-85C376B8A79B}" presName="imgShp" presStyleLbl="fgImgPlace1" presStyleIdx="1" presStyleCnt="7"/>
      <dgm:spPr/>
    </dgm:pt>
    <dgm:pt modelId="{49512FB6-E523-4022-8299-3623DB9B4D82}" type="pres">
      <dgm:prSet presAssocID="{A8FCFA5A-2937-4C52-8FC5-85C376B8A79B}" presName="txShp" presStyleLbl="node1" presStyleIdx="1" presStyleCnt="7">
        <dgm:presLayoutVars>
          <dgm:bulletEnabled val="1"/>
        </dgm:presLayoutVars>
      </dgm:prSet>
      <dgm:spPr/>
    </dgm:pt>
    <dgm:pt modelId="{0DBFB995-EA3B-4D30-8334-E6B095C52845}" type="pres">
      <dgm:prSet presAssocID="{224FE6D1-25D7-4946-BA2A-BB20EF1CCD15}" presName="spacing" presStyleCnt="0"/>
      <dgm:spPr/>
    </dgm:pt>
    <dgm:pt modelId="{A38DE724-12FD-4A15-BBE5-F16E2C18DB01}" type="pres">
      <dgm:prSet presAssocID="{16C0239C-EBFA-42C6-8E12-DEE662DBB9E8}" presName="composite" presStyleCnt="0"/>
      <dgm:spPr/>
    </dgm:pt>
    <dgm:pt modelId="{63248966-753A-442B-AA5D-7BC79A20A3BA}" type="pres">
      <dgm:prSet presAssocID="{16C0239C-EBFA-42C6-8E12-DEE662DBB9E8}" presName="imgShp" presStyleLbl="fgImgPlace1" presStyleIdx="2" presStyleCnt="7"/>
      <dgm:spPr/>
    </dgm:pt>
    <dgm:pt modelId="{1AFD5197-8E56-4759-8CEB-7EB88D295EA9}" type="pres">
      <dgm:prSet presAssocID="{16C0239C-EBFA-42C6-8E12-DEE662DBB9E8}" presName="txShp" presStyleLbl="node1" presStyleIdx="2" presStyleCnt="7">
        <dgm:presLayoutVars>
          <dgm:bulletEnabled val="1"/>
        </dgm:presLayoutVars>
      </dgm:prSet>
      <dgm:spPr/>
    </dgm:pt>
    <dgm:pt modelId="{C0D5B10A-4ECC-4F2C-B045-F9B60D592440}" type="pres">
      <dgm:prSet presAssocID="{B3359B82-B145-481F-8644-32B151ED719C}" presName="spacing" presStyleCnt="0"/>
      <dgm:spPr/>
    </dgm:pt>
    <dgm:pt modelId="{28A6DE57-7487-4D5A-8232-B177CF71C281}" type="pres">
      <dgm:prSet presAssocID="{D88CE9F4-925D-4966-ADEB-C47F662AA1E7}" presName="composite" presStyleCnt="0"/>
      <dgm:spPr/>
    </dgm:pt>
    <dgm:pt modelId="{BB4A255B-7B39-411C-B882-B8B3FE52AAE2}" type="pres">
      <dgm:prSet presAssocID="{D88CE9F4-925D-4966-ADEB-C47F662AA1E7}" presName="imgShp" presStyleLbl="fgImgPlace1" presStyleIdx="3" presStyleCnt="7"/>
      <dgm:spPr/>
    </dgm:pt>
    <dgm:pt modelId="{FC2EA1E7-4BA6-4B84-A2DD-CE873511A125}" type="pres">
      <dgm:prSet presAssocID="{D88CE9F4-925D-4966-ADEB-C47F662AA1E7}" presName="txShp" presStyleLbl="node1" presStyleIdx="3" presStyleCnt="7">
        <dgm:presLayoutVars>
          <dgm:bulletEnabled val="1"/>
        </dgm:presLayoutVars>
      </dgm:prSet>
      <dgm:spPr/>
    </dgm:pt>
    <dgm:pt modelId="{CEDF44CC-D3FB-4397-A99F-AF1A770B299F}" type="pres">
      <dgm:prSet presAssocID="{2475D80E-787D-4485-B103-3BD205D9845A}" presName="spacing" presStyleCnt="0"/>
      <dgm:spPr/>
    </dgm:pt>
    <dgm:pt modelId="{96A7AE48-BB04-4E07-BC7A-8ECC6AA647FB}" type="pres">
      <dgm:prSet presAssocID="{FA28F881-1E12-45F3-88C6-DD5D014693B7}" presName="composite" presStyleCnt="0"/>
      <dgm:spPr/>
    </dgm:pt>
    <dgm:pt modelId="{6F24F4D8-9193-48F9-8B7B-D7BCC08E05F6}" type="pres">
      <dgm:prSet presAssocID="{FA28F881-1E12-45F3-88C6-DD5D014693B7}" presName="imgShp" presStyleLbl="fgImgPlace1" presStyleIdx="4" presStyleCnt="7"/>
      <dgm:spPr/>
    </dgm:pt>
    <dgm:pt modelId="{86E534F4-941D-4F4D-8875-D73C23E47A0D}" type="pres">
      <dgm:prSet presAssocID="{FA28F881-1E12-45F3-88C6-DD5D014693B7}" presName="txShp" presStyleLbl="node1" presStyleIdx="4" presStyleCnt="7">
        <dgm:presLayoutVars>
          <dgm:bulletEnabled val="1"/>
        </dgm:presLayoutVars>
      </dgm:prSet>
      <dgm:spPr/>
    </dgm:pt>
    <dgm:pt modelId="{AB34A6F4-C5FF-43E3-9C53-79CBFBEBC8D3}" type="pres">
      <dgm:prSet presAssocID="{546B2453-1437-4C90-88CD-A93F6450CCBC}" presName="spacing" presStyleCnt="0"/>
      <dgm:spPr/>
    </dgm:pt>
    <dgm:pt modelId="{B73D072C-CC3E-4137-B7AF-8DA76B5DBA0D}" type="pres">
      <dgm:prSet presAssocID="{042C3413-E453-469D-BBC2-EF17F3A24239}" presName="composite" presStyleCnt="0"/>
      <dgm:spPr/>
    </dgm:pt>
    <dgm:pt modelId="{B514FD53-D88A-45AD-BBF8-80F7B5D519A0}" type="pres">
      <dgm:prSet presAssocID="{042C3413-E453-469D-BBC2-EF17F3A24239}" presName="imgShp" presStyleLbl="fgImgPlace1" presStyleIdx="5" presStyleCnt="7"/>
      <dgm:spPr/>
    </dgm:pt>
    <dgm:pt modelId="{BE0CAB5D-4771-45B1-866A-4F87385FCD6E}" type="pres">
      <dgm:prSet presAssocID="{042C3413-E453-469D-BBC2-EF17F3A24239}" presName="txShp" presStyleLbl="node1" presStyleIdx="5" presStyleCnt="7">
        <dgm:presLayoutVars>
          <dgm:bulletEnabled val="1"/>
        </dgm:presLayoutVars>
      </dgm:prSet>
      <dgm:spPr/>
    </dgm:pt>
    <dgm:pt modelId="{3F1A4929-1A83-4436-A678-22E0E038ECF5}" type="pres">
      <dgm:prSet presAssocID="{7BE55772-DEF2-424E-BF56-DA7FDBE8F9A8}" presName="spacing" presStyleCnt="0"/>
      <dgm:spPr/>
    </dgm:pt>
    <dgm:pt modelId="{07618150-6CC4-4C14-A8D4-C570A2D24379}" type="pres">
      <dgm:prSet presAssocID="{E3307FB1-0009-47C4-85D1-45B037B28820}" presName="composite" presStyleCnt="0"/>
      <dgm:spPr/>
    </dgm:pt>
    <dgm:pt modelId="{A2A283AE-59E9-4BD0-B0A7-336663489D9F}" type="pres">
      <dgm:prSet presAssocID="{E3307FB1-0009-47C4-85D1-45B037B28820}" presName="imgShp" presStyleLbl="fgImgPlace1" presStyleIdx="6" presStyleCnt="7"/>
      <dgm:spPr/>
    </dgm:pt>
    <dgm:pt modelId="{395D9FFF-7186-4317-8903-A6473E2208F3}" type="pres">
      <dgm:prSet presAssocID="{E3307FB1-0009-47C4-85D1-45B037B28820}" presName="txShp" presStyleLbl="node1" presStyleIdx="6" presStyleCnt="7">
        <dgm:presLayoutVars>
          <dgm:bulletEnabled val="1"/>
        </dgm:presLayoutVars>
      </dgm:prSet>
      <dgm:spPr/>
    </dgm:pt>
  </dgm:ptLst>
  <dgm:cxnLst>
    <dgm:cxn modelId="{9CB1400C-E041-4D75-93C2-237E5991C5EA}" type="presOf" srcId="{5FF8A443-8290-4DD3-BFF9-85E1AEC01D42}" destId="{19E7FDF3-3083-4EC0-BCB0-000B158CFE0B}" srcOrd="0" destOrd="0" presId="urn:microsoft.com/office/officeart/2005/8/layout/vList3"/>
    <dgm:cxn modelId="{62D5F122-8B4B-4C04-89EF-68AC40FE46F1}" srcId="{D2B6270C-4967-4B9F-9F57-6ACBD997E779}" destId="{A8FCFA5A-2937-4C52-8FC5-85C376B8A79B}" srcOrd="1" destOrd="0" parTransId="{5E9C2C1C-842A-4BAE-91BD-3761B3D63C47}" sibTransId="{224FE6D1-25D7-4946-BA2A-BB20EF1CCD15}"/>
    <dgm:cxn modelId="{33FD0136-36BF-4D94-A4FE-B3FF350DD46B}" type="presOf" srcId="{FA28F881-1E12-45F3-88C6-DD5D014693B7}" destId="{86E534F4-941D-4F4D-8875-D73C23E47A0D}" srcOrd="0" destOrd="0" presId="urn:microsoft.com/office/officeart/2005/8/layout/vList3"/>
    <dgm:cxn modelId="{E9AB963D-4545-4CDE-B0D3-26BBD1CBA3C1}" srcId="{D2B6270C-4967-4B9F-9F57-6ACBD997E779}" destId="{16C0239C-EBFA-42C6-8E12-DEE662DBB9E8}" srcOrd="2" destOrd="0" parTransId="{266B3F9A-5F95-4568-BBD3-96AFDCDAE246}" sibTransId="{B3359B82-B145-481F-8644-32B151ED719C}"/>
    <dgm:cxn modelId="{18797141-6FB6-4688-BE16-9C103BA80DB9}" srcId="{D2B6270C-4967-4B9F-9F57-6ACBD997E779}" destId="{D88CE9F4-925D-4966-ADEB-C47F662AA1E7}" srcOrd="3" destOrd="0" parTransId="{DFC764AC-A168-4E4A-AD0C-EE474132A7B3}" sibTransId="{2475D80E-787D-4485-B103-3BD205D9845A}"/>
    <dgm:cxn modelId="{F6528661-0889-4EE7-BE85-9D7C3915B554}" type="presOf" srcId="{E3307FB1-0009-47C4-85D1-45B037B28820}" destId="{395D9FFF-7186-4317-8903-A6473E2208F3}" srcOrd="0" destOrd="0" presId="urn:microsoft.com/office/officeart/2005/8/layout/vList3"/>
    <dgm:cxn modelId="{B1A6347E-7282-43F3-A2F4-2480379F5CC2}" type="presOf" srcId="{A8FCFA5A-2937-4C52-8FC5-85C376B8A79B}" destId="{49512FB6-E523-4022-8299-3623DB9B4D82}" srcOrd="0" destOrd="0" presId="urn:microsoft.com/office/officeart/2005/8/layout/vList3"/>
    <dgm:cxn modelId="{5E935E8E-56F6-4AF7-B534-504B0C3F9AB5}" srcId="{D2B6270C-4967-4B9F-9F57-6ACBD997E779}" destId="{E3307FB1-0009-47C4-85D1-45B037B28820}" srcOrd="6" destOrd="0" parTransId="{2E42D11A-403A-43D8-86B9-DFD1684F4815}" sibTransId="{6C8CADFE-E5A8-4428-9C35-EA7460005EA2}"/>
    <dgm:cxn modelId="{42D62A95-89E4-44E3-B8BA-88423B4B1AA0}" srcId="{D2B6270C-4967-4B9F-9F57-6ACBD997E779}" destId="{5FF8A443-8290-4DD3-BFF9-85E1AEC01D42}" srcOrd="0" destOrd="0" parTransId="{0E79EC9A-F171-400C-A1A9-E283B2D93E36}" sibTransId="{E6032C78-22B8-42B3-9A1E-85A4993E9F41}"/>
    <dgm:cxn modelId="{C2E8AD9F-614E-44C3-990D-67663D77168B}" srcId="{D2B6270C-4967-4B9F-9F57-6ACBD997E779}" destId="{FA28F881-1E12-45F3-88C6-DD5D014693B7}" srcOrd="4" destOrd="0" parTransId="{E180DD88-6765-41E7-8128-DE5D97ED1E4A}" sibTransId="{546B2453-1437-4C90-88CD-A93F6450CCBC}"/>
    <dgm:cxn modelId="{B7EEF6AF-8CC8-4B08-A57E-8AD3C62C36E4}" type="presOf" srcId="{16C0239C-EBFA-42C6-8E12-DEE662DBB9E8}" destId="{1AFD5197-8E56-4759-8CEB-7EB88D295EA9}" srcOrd="0" destOrd="0" presId="urn:microsoft.com/office/officeart/2005/8/layout/vList3"/>
    <dgm:cxn modelId="{682D67BF-EEB5-488D-BCB9-6312136ADFDA}" srcId="{D2B6270C-4967-4B9F-9F57-6ACBD997E779}" destId="{042C3413-E453-469D-BBC2-EF17F3A24239}" srcOrd="5" destOrd="0" parTransId="{BE3AC634-5BE4-40DD-A491-C45C65B7437C}" sibTransId="{7BE55772-DEF2-424E-BF56-DA7FDBE8F9A8}"/>
    <dgm:cxn modelId="{FF2D5CD7-901C-4E13-A40F-F93A9A013EA6}" type="presOf" srcId="{D2B6270C-4967-4B9F-9F57-6ACBD997E779}" destId="{293D0495-3160-46D4-8C22-73B4B2423822}" srcOrd="0" destOrd="0" presId="urn:microsoft.com/office/officeart/2005/8/layout/vList3"/>
    <dgm:cxn modelId="{E7AAD9EF-1FBA-41AA-8E93-B61980014DAF}" type="presOf" srcId="{D88CE9F4-925D-4966-ADEB-C47F662AA1E7}" destId="{FC2EA1E7-4BA6-4B84-A2DD-CE873511A125}" srcOrd="0" destOrd="0" presId="urn:microsoft.com/office/officeart/2005/8/layout/vList3"/>
    <dgm:cxn modelId="{AA95F1F3-2328-4838-84D2-A8BC941F5C9B}" type="presOf" srcId="{042C3413-E453-469D-BBC2-EF17F3A24239}" destId="{BE0CAB5D-4771-45B1-866A-4F87385FCD6E}" srcOrd="0" destOrd="0" presId="urn:microsoft.com/office/officeart/2005/8/layout/vList3"/>
    <dgm:cxn modelId="{E8F96BB0-1C80-44B3-A443-7C6DFAAD18F5}" type="presParOf" srcId="{293D0495-3160-46D4-8C22-73B4B2423822}" destId="{ED858BEB-C0AB-4A9A-B0B2-1C5E2ECF71CF}" srcOrd="0" destOrd="0" presId="urn:microsoft.com/office/officeart/2005/8/layout/vList3"/>
    <dgm:cxn modelId="{BB6186C3-5E74-4406-811B-BC664B1C8993}" type="presParOf" srcId="{ED858BEB-C0AB-4A9A-B0B2-1C5E2ECF71CF}" destId="{9CA5F69F-96F0-4FCE-AABF-3860E5BE16F4}" srcOrd="0" destOrd="0" presId="urn:microsoft.com/office/officeart/2005/8/layout/vList3"/>
    <dgm:cxn modelId="{76BCE344-79D0-45FF-A850-22581A3F3795}" type="presParOf" srcId="{ED858BEB-C0AB-4A9A-B0B2-1C5E2ECF71CF}" destId="{19E7FDF3-3083-4EC0-BCB0-000B158CFE0B}" srcOrd="1" destOrd="0" presId="urn:microsoft.com/office/officeart/2005/8/layout/vList3"/>
    <dgm:cxn modelId="{DA38B1B5-1551-44E7-9F8A-C479486136C2}" type="presParOf" srcId="{293D0495-3160-46D4-8C22-73B4B2423822}" destId="{98FC2314-5503-462F-80A4-493D0B00C551}" srcOrd="1" destOrd="0" presId="urn:microsoft.com/office/officeart/2005/8/layout/vList3"/>
    <dgm:cxn modelId="{0245C51E-331F-4786-B46C-6E4502C26D90}" type="presParOf" srcId="{293D0495-3160-46D4-8C22-73B4B2423822}" destId="{A99BFC96-831B-4030-A79A-3E02670378E6}" srcOrd="2" destOrd="0" presId="urn:microsoft.com/office/officeart/2005/8/layout/vList3"/>
    <dgm:cxn modelId="{3CC63933-EDA5-4FDD-8101-D085977CBC9F}" type="presParOf" srcId="{A99BFC96-831B-4030-A79A-3E02670378E6}" destId="{882FF828-775F-4A69-A199-B280C72557F4}" srcOrd="0" destOrd="0" presId="urn:microsoft.com/office/officeart/2005/8/layout/vList3"/>
    <dgm:cxn modelId="{2655F82F-7215-4EC8-83BE-6A61C0E1D941}" type="presParOf" srcId="{A99BFC96-831B-4030-A79A-3E02670378E6}" destId="{49512FB6-E523-4022-8299-3623DB9B4D82}" srcOrd="1" destOrd="0" presId="urn:microsoft.com/office/officeart/2005/8/layout/vList3"/>
    <dgm:cxn modelId="{5A266F76-9C4B-41CF-BDCA-45F05DB8CBB9}" type="presParOf" srcId="{293D0495-3160-46D4-8C22-73B4B2423822}" destId="{0DBFB995-EA3B-4D30-8334-E6B095C52845}" srcOrd="3" destOrd="0" presId="urn:microsoft.com/office/officeart/2005/8/layout/vList3"/>
    <dgm:cxn modelId="{DB381A12-2A53-4850-B322-39EA55A65BF0}" type="presParOf" srcId="{293D0495-3160-46D4-8C22-73B4B2423822}" destId="{A38DE724-12FD-4A15-BBE5-F16E2C18DB01}" srcOrd="4" destOrd="0" presId="urn:microsoft.com/office/officeart/2005/8/layout/vList3"/>
    <dgm:cxn modelId="{E267E1A7-1A95-4030-8C3D-23B1667A96CB}" type="presParOf" srcId="{A38DE724-12FD-4A15-BBE5-F16E2C18DB01}" destId="{63248966-753A-442B-AA5D-7BC79A20A3BA}" srcOrd="0" destOrd="0" presId="urn:microsoft.com/office/officeart/2005/8/layout/vList3"/>
    <dgm:cxn modelId="{BE874980-8C67-41AD-AB9E-51D72AFB0EB1}" type="presParOf" srcId="{A38DE724-12FD-4A15-BBE5-F16E2C18DB01}" destId="{1AFD5197-8E56-4759-8CEB-7EB88D295EA9}" srcOrd="1" destOrd="0" presId="urn:microsoft.com/office/officeart/2005/8/layout/vList3"/>
    <dgm:cxn modelId="{93FC58D1-5589-41B6-8EE0-D25EEBC0C141}" type="presParOf" srcId="{293D0495-3160-46D4-8C22-73B4B2423822}" destId="{C0D5B10A-4ECC-4F2C-B045-F9B60D592440}" srcOrd="5" destOrd="0" presId="urn:microsoft.com/office/officeart/2005/8/layout/vList3"/>
    <dgm:cxn modelId="{272BC837-244B-44F8-BAB0-7FE7D3E3C92D}" type="presParOf" srcId="{293D0495-3160-46D4-8C22-73B4B2423822}" destId="{28A6DE57-7487-4D5A-8232-B177CF71C281}" srcOrd="6" destOrd="0" presId="urn:microsoft.com/office/officeart/2005/8/layout/vList3"/>
    <dgm:cxn modelId="{52023752-7A6F-4A8F-B557-EC1341FAF29D}" type="presParOf" srcId="{28A6DE57-7487-4D5A-8232-B177CF71C281}" destId="{BB4A255B-7B39-411C-B882-B8B3FE52AAE2}" srcOrd="0" destOrd="0" presId="urn:microsoft.com/office/officeart/2005/8/layout/vList3"/>
    <dgm:cxn modelId="{140CCB4A-59F9-4CBF-A323-51B99B79FED5}" type="presParOf" srcId="{28A6DE57-7487-4D5A-8232-B177CF71C281}" destId="{FC2EA1E7-4BA6-4B84-A2DD-CE873511A125}" srcOrd="1" destOrd="0" presId="urn:microsoft.com/office/officeart/2005/8/layout/vList3"/>
    <dgm:cxn modelId="{A76D0E7E-45FC-4321-A182-A4B21978E63E}" type="presParOf" srcId="{293D0495-3160-46D4-8C22-73B4B2423822}" destId="{CEDF44CC-D3FB-4397-A99F-AF1A770B299F}" srcOrd="7" destOrd="0" presId="urn:microsoft.com/office/officeart/2005/8/layout/vList3"/>
    <dgm:cxn modelId="{90EDBAE8-E5CE-4F09-8EA0-1E2823259B96}" type="presParOf" srcId="{293D0495-3160-46D4-8C22-73B4B2423822}" destId="{96A7AE48-BB04-4E07-BC7A-8ECC6AA647FB}" srcOrd="8" destOrd="0" presId="urn:microsoft.com/office/officeart/2005/8/layout/vList3"/>
    <dgm:cxn modelId="{886A85CD-8FFE-41CD-87BE-308512BE1128}" type="presParOf" srcId="{96A7AE48-BB04-4E07-BC7A-8ECC6AA647FB}" destId="{6F24F4D8-9193-48F9-8B7B-D7BCC08E05F6}" srcOrd="0" destOrd="0" presId="urn:microsoft.com/office/officeart/2005/8/layout/vList3"/>
    <dgm:cxn modelId="{453D414E-877A-4FEE-835C-32AC702DCCD3}" type="presParOf" srcId="{96A7AE48-BB04-4E07-BC7A-8ECC6AA647FB}" destId="{86E534F4-941D-4F4D-8875-D73C23E47A0D}" srcOrd="1" destOrd="0" presId="urn:microsoft.com/office/officeart/2005/8/layout/vList3"/>
    <dgm:cxn modelId="{59E06C24-6C5F-416C-BC42-A5EDE930FE63}" type="presParOf" srcId="{293D0495-3160-46D4-8C22-73B4B2423822}" destId="{AB34A6F4-C5FF-43E3-9C53-79CBFBEBC8D3}" srcOrd="9" destOrd="0" presId="urn:microsoft.com/office/officeart/2005/8/layout/vList3"/>
    <dgm:cxn modelId="{50DEA8AB-6C66-49A6-B602-870C046996ED}" type="presParOf" srcId="{293D0495-3160-46D4-8C22-73B4B2423822}" destId="{B73D072C-CC3E-4137-B7AF-8DA76B5DBA0D}" srcOrd="10" destOrd="0" presId="urn:microsoft.com/office/officeart/2005/8/layout/vList3"/>
    <dgm:cxn modelId="{3DD37D6D-6E7A-4417-9B1D-39CB275A3F81}" type="presParOf" srcId="{B73D072C-CC3E-4137-B7AF-8DA76B5DBA0D}" destId="{B514FD53-D88A-45AD-BBF8-80F7B5D519A0}" srcOrd="0" destOrd="0" presId="urn:microsoft.com/office/officeart/2005/8/layout/vList3"/>
    <dgm:cxn modelId="{B5ABF226-FF42-4C57-B04A-F34A9C689C73}" type="presParOf" srcId="{B73D072C-CC3E-4137-B7AF-8DA76B5DBA0D}" destId="{BE0CAB5D-4771-45B1-866A-4F87385FCD6E}" srcOrd="1" destOrd="0" presId="urn:microsoft.com/office/officeart/2005/8/layout/vList3"/>
    <dgm:cxn modelId="{EB79BE4C-281B-479A-A4D7-F426A61C337F}" type="presParOf" srcId="{293D0495-3160-46D4-8C22-73B4B2423822}" destId="{3F1A4929-1A83-4436-A678-22E0E038ECF5}" srcOrd="11" destOrd="0" presId="urn:microsoft.com/office/officeart/2005/8/layout/vList3"/>
    <dgm:cxn modelId="{9D52508E-E429-445C-BF19-3EB574BAAE59}" type="presParOf" srcId="{293D0495-3160-46D4-8C22-73B4B2423822}" destId="{07618150-6CC4-4C14-A8D4-C570A2D24379}" srcOrd="12" destOrd="0" presId="urn:microsoft.com/office/officeart/2005/8/layout/vList3"/>
    <dgm:cxn modelId="{32C53425-8434-488A-AA09-AC5992FD718C}" type="presParOf" srcId="{07618150-6CC4-4C14-A8D4-C570A2D24379}" destId="{A2A283AE-59E9-4BD0-B0A7-336663489D9F}" srcOrd="0" destOrd="0" presId="urn:microsoft.com/office/officeart/2005/8/layout/vList3"/>
    <dgm:cxn modelId="{ED867EF7-2F85-4748-9F55-424199EE603C}" type="presParOf" srcId="{07618150-6CC4-4C14-A8D4-C570A2D24379}" destId="{395D9FFF-7186-4317-8903-A6473E2208F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567445-663C-4E3E-9AF6-0E4D983FB9BA}" type="doc">
      <dgm:prSet loTypeId="urn:microsoft.com/office/officeart/2005/8/layout/cycle8" loCatId="cycle" qsTypeId="urn:microsoft.com/office/officeart/2005/8/quickstyle/3d3" qsCatId="3D" csTypeId="urn:microsoft.com/office/officeart/2005/8/colors/colorful4" csCatId="colorful" phldr="1"/>
      <dgm:spPr/>
    </dgm:pt>
    <dgm:pt modelId="{8599ED43-3069-42A3-84C0-44D502295B7F}">
      <dgm:prSet phldrT="[文字]" custT="1"/>
      <dgm:spPr>
        <a:xfrm>
          <a:off x="1411427" y="264159"/>
          <a:ext cx="3413760" cy="3413760"/>
        </a:xfrm>
        <a:prstGeom prst="pie">
          <a:avLst>
            <a:gd name="adj1" fmla="val 16200000"/>
            <a:gd name="adj2" fmla="val 1800000"/>
          </a:avLst>
        </a:prstGeom>
        <a:gradFill flip="none" rotWithShape="0">
          <a:gsLst>
            <a:gs pos="0">
              <a:srgbClr val="FFC000">
                <a:lumMod val="60000"/>
                <a:lumOff val="40000"/>
                <a:shade val="30000"/>
                <a:satMod val="115000"/>
              </a:srgbClr>
            </a:gs>
            <a:gs pos="50000">
              <a:srgbClr val="FFC000">
                <a:lumMod val="60000"/>
                <a:lumOff val="40000"/>
                <a:shade val="67500"/>
                <a:satMod val="115000"/>
              </a:srgbClr>
            </a:gs>
            <a:gs pos="100000">
              <a:srgbClr val="FFC000">
                <a:lumMod val="60000"/>
                <a:lumOff val="40000"/>
                <a:shade val="100000"/>
                <a:satMod val="115000"/>
              </a:srgbClr>
            </a:gs>
          </a:gsLst>
          <a:path path="circle">
            <a:fillToRect l="100000" t="100000"/>
          </a:path>
          <a:tileRect r="-100000" b="-100000"/>
        </a:gra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altLang="en-US" sz="1200" b="1" dirty="0">
              <a:solidFill>
                <a:sysClr val="windowText" lastClr="000000"/>
              </a:solidFill>
              <a:latin typeface="微軟正黑體" panose="020B0604030504040204" pitchFamily="34" charset="-120"/>
              <a:ea typeface="微軟正黑體" panose="020B0604030504040204" pitchFamily="34" charset="-120"/>
              <a:cs typeface="+mn-cs"/>
            </a:rPr>
            <a:t>New production base in Southeast Asia</a:t>
          </a:r>
          <a:endParaRPr lang="zh-TW" altLang="en-US" sz="1200" b="1" dirty="0">
            <a:solidFill>
              <a:sysClr val="windowText" lastClr="000000"/>
            </a:solidFill>
            <a:latin typeface="微軟正黑體" panose="020B0604030504040204" pitchFamily="34" charset="-120"/>
            <a:ea typeface="微軟正黑體" panose="020B0604030504040204" pitchFamily="34" charset="-120"/>
            <a:cs typeface="+mn-cs"/>
          </a:endParaRPr>
        </a:p>
      </dgm:t>
    </dgm:pt>
    <dgm:pt modelId="{EA0FFE74-DC11-4167-A075-3CED92D298D7}" type="parTrans" cxnId="{CA0E30A3-C971-4E51-A9FA-C5275AD8CA00}">
      <dgm:prSet/>
      <dgm:spPr/>
      <dgm:t>
        <a:bodyPr/>
        <a:lstStyle/>
        <a:p>
          <a:endParaRPr lang="zh-TW" altLang="en-US"/>
        </a:p>
      </dgm:t>
    </dgm:pt>
    <dgm:pt modelId="{DCB142A8-CA9F-48E2-99FB-C06261CCA83A}" type="sibTrans" cxnId="{CA0E30A3-C971-4E51-A9FA-C5275AD8CA00}">
      <dgm:prSet/>
      <dgm:spPr/>
      <dgm:t>
        <a:bodyPr/>
        <a:lstStyle/>
        <a:p>
          <a:endParaRPr lang="zh-TW" altLang="en-US"/>
        </a:p>
      </dgm:t>
    </dgm:pt>
    <dgm:pt modelId="{CD1C0954-228E-4852-9DC5-115BD0D159EA}">
      <dgm:prSet phldrT="[文字]" custT="1"/>
      <dgm:spPr>
        <a:xfrm>
          <a:off x="1341119" y="386079"/>
          <a:ext cx="3413760" cy="3413760"/>
        </a:xfrm>
        <a:prstGeom prst="pie">
          <a:avLst>
            <a:gd name="adj1" fmla="val 1800000"/>
            <a:gd name="adj2" fmla="val 9000000"/>
          </a:avLst>
        </a:prstGeom>
        <a:gradFill flip="none" rotWithShape="0">
          <a:gsLst>
            <a:gs pos="0">
              <a:srgbClr val="70AD47">
                <a:lumMod val="60000"/>
                <a:lumOff val="40000"/>
                <a:shade val="30000"/>
                <a:satMod val="115000"/>
              </a:srgbClr>
            </a:gs>
            <a:gs pos="50000">
              <a:srgbClr val="70AD47">
                <a:lumMod val="60000"/>
                <a:lumOff val="40000"/>
                <a:shade val="67500"/>
                <a:satMod val="115000"/>
              </a:srgbClr>
            </a:gs>
            <a:gs pos="100000">
              <a:srgbClr val="70AD47">
                <a:lumMod val="60000"/>
                <a:lumOff val="40000"/>
                <a:shade val="100000"/>
                <a:satMod val="115000"/>
              </a:srgbClr>
            </a:gs>
          </a:gsLst>
          <a:path path="circle">
            <a:fillToRect t="100000" r="100000"/>
          </a:path>
          <a:tileRect l="-100000" b="-100000"/>
        </a:gra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altLang="en-US" sz="1400" b="1" dirty="0">
              <a:solidFill>
                <a:sysClr val="windowText" lastClr="000000"/>
              </a:solidFill>
              <a:latin typeface="微軟正黑體" panose="020B0604030504040204" pitchFamily="34" charset="-120"/>
              <a:ea typeface="微軟正黑體" panose="020B0604030504040204" pitchFamily="34" charset="-120"/>
              <a:cs typeface="+mn-cs"/>
            </a:rPr>
            <a:t>New product</a:t>
          </a:r>
          <a:endParaRPr lang="zh-TW" altLang="en-US" sz="1400" b="1" dirty="0">
            <a:solidFill>
              <a:sysClr val="windowText" lastClr="000000"/>
            </a:solidFill>
            <a:latin typeface="微軟正黑體" panose="020B0604030504040204" pitchFamily="34" charset="-120"/>
            <a:ea typeface="微軟正黑體" panose="020B0604030504040204" pitchFamily="34" charset="-120"/>
            <a:cs typeface="+mn-cs"/>
          </a:endParaRPr>
        </a:p>
        <a:p>
          <a:r>
            <a:rPr lang="en-US" altLang="en-US" sz="1400" b="1" dirty="0">
              <a:solidFill>
                <a:sysClr val="windowText" lastClr="000000"/>
              </a:solidFill>
              <a:latin typeface="微軟正黑體" panose="020B0604030504040204" pitchFamily="34" charset="-120"/>
              <a:ea typeface="微軟正黑體" panose="020B0604030504040204" pitchFamily="34" charset="-120"/>
              <a:cs typeface="+mn-cs"/>
            </a:rPr>
            <a:t>New technology</a:t>
          </a:r>
          <a:endParaRPr lang="zh-TW" altLang="en-US" sz="1400" b="1" dirty="0">
            <a:solidFill>
              <a:sysClr val="windowText" lastClr="000000"/>
            </a:solidFill>
            <a:latin typeface="微軟正黑體" panose="020B0604030504040204" pitchFamily="34" charset="-120"/>
            <a:ea typeface="微軟正黑體" panose="020B0604030504040204" pitchFamily="34" charset="-120"/>
            <a:cs typeface="+mn-cs"/>
          </a:endParaRPr>
        </a:p>
      </dgm:t>
    </dgm:pt>
    <dgm:pt modelId="{87DC49A9-FDE3-49D2-BDFA-42F5BF7F8D77}" type="parTrans" cxnId="{4AD007D7-1D09-427F-A2BF-24A46F4467D6}">
      <dgm:prSet/>
      <dgm:spPr/>
      <dgm:t>
        <a:bodyPr/>
        <a:lstStyle/>
        <a:p>
          <a:endParaRPr lang="zh-TW" altLang="en-US"/>
        </a:p>
      </dgm:t>
    </dgm:pt>
    <dgm:pt modelId="{13D8CCCC-30A4-414C-87AD-244AB90CE3F0}" type="sibTrans" cxnId="{4AD007D7-1D09-427F-A2BF-24A46F4467D6}">
      <dgm:prSet/>
      <dgm:spPr/>
      <dgm:t>
        <a:bodyPr/>
        <a:lstStyle/>
        <a:p>
          <a:endParaRPr lang="zh-TW" altLang="en-US"/>
        </a:p>
      </dgm:t>
    </dgm:pt>
    <dgm:pt modelId="{608EA09F-D236-4150-AF2F-EAB941ED0946}">
      <dgm:prSet phldrT="[文字]" custT="1"/>
      <dgm:spPr>
        <a:xfrm>
          <a:off x="1270812" y="264159"/>
          <a:ext cx="3413760" cy="3413760"/>
        </a:xfrm>
        <a:prstGeom prst="pie">
          <a:avLst>
            <a:gd name="adj1" fmla="val 9000000"/>
            <a:gd name="adj2" fmla="val 16200000"/>
          </a:avLst>
        </a:prstGeom>
        <a:gradFill flip="none" rotWithShape="0">
          <a:gsLst>
            <a:gs pos="0">
              <a:srgbClr val="5B9BD5">
                <a:shade val="30000"/>
                <a:satMod val="115000"/>
              </a:srgbClr>
            </a:gs>
            <a:gs pos="50000">
              <a:srgbClr val="5B9BD5">
                <a:shade val="67500"/>
                <a:satMod val="115000"/>
              </a:srgbClr>
            </a:gs>
            <a:gs pos="100000">
              <a:srgbClr val="5B9BD5">
                <a:shade val="100000"/>
                <a:satMod val="115000"/>
              </a:srgbClr>
            </a:gs>
          </a:gsLst>
          <a:lin ang="8100000" scaled="1"/>
          <a:tileRect/>
        </a:gra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altLang="en-US" sz="1200" b="1" dirty="0">
              <a:solidFill>
                <a:sysClr val="windowText" lastClr="000000"/>
              </a:solidFill>
              <a:latin typeface="微軟正黑體" panose="020B0604030504040204" pitchFamily="34" charset="-120"/>
              <a:ea typeface="微軟正黑體" panose="020B0604030504040204" pitchFamily="34" charset="-120"/>
              <a:cs typeface="+mn-cs"/>
            </a:rPr>
            <a:t>Expansion of new markets and new channels</a:t>
          </a:r>
          <a:endParaRPr lang="zh-TW" altLang="en-US" sz="1200" b="1" dirty="0">
            <a:solidFill>
              <a:sysClr val="windowText" lastClr="000000"/>
            </a:solidFill>
            <a:latin typeface="微軟正黑體" panose="020B0604030504040204" pitchFamily="34" charset="-120"/>
            <a:ea typeface="微軟正黑體" panose="020B0604030504040204" pitchFamily="34" charset="-120"/>
            <a:cs typeface="+mn-cs"/>
          </a:endParaRPr>
        </a:p>
      </dgm:t>
    </dgm:pt>
    <dgm:pt modelId="{D2FEECAE-33B5-40C4-8070-9BB013DD91A9}" type="parTrans" cxnId="{E3C79A21-08D4-4725-B774-610C7EA0DAF3}">
      <dgm:prSet/>
      <dgm:spPr/>
      <dgm:t>
        <a:bodyPr/>
        <a:lstStyle/>
        <a:p>
          <a:endParaRPr lang="zh-TW" altLang="en-US"/>
        </a:p>
      </dgm:t>
    </dgm:pt>
    <dgm:pt modelId="{B303B629-827B-4589-B04B-1C0C561C0AF7}" type="sibTrans" cxnId="{E3C79A21-08D4-4725-B774-610C7EA0DAF3}">
      <dgm:prSet/>
      <dgm:spPr/>
      <dgm:t>
        <a:bodyPr/>
        <a:lstStyle/>
        <a:p>
          <a:endParaRPr lang="zh-TW" altLang="en-US"/>
        </a:p>
      </dgm:t>
    </dgm:pt>
    <dgm:pt modelId="{84394DD2-CF6D-44DC-A298-FD5440EAA305}" type="pres">
      <dgm:prSet presAssocID="{FA567445-663C-4E3E-9AF6-0E4D983FB9BA}" presName="compositeShape" presStyleCnt="0">
        <dgm:presLayoutVars>
          <dgm:chMax val="7"/>
          <dgm:dir/>
          <dgm:resizeHandles val="exact"/>
        </dgm:presLayoutVars>
      </dgm:prSet>
      <dgm:spPr/>
    </dgm:pt>
    <dgm:pt modelId="{B4E49571-3631-443A-AF78-A05213009F8D}" type="pres">
      <dgm:prSet presAssocID="{FA567445-663C-4E3E-9AF6-0E4D983FB9BA}" presName="wedge1" presStyleLbl="node1" presStyleIdx="0" presStyleCnt="3"/>
      <dgm:spPr/>
    </dgm:pt>
    <dgm:pt modelId="{E2EA23D2-6C76-48B2-A98B-40EFB1524EE9}" type="pres">
      <dgm:prSet presAssocID="{FA567445-663C-4E3E-9AF6-0E4D983FB9BA}" presName="dummy1a" presStyleCnt="0"/>
      <dgm:spPr/>
    </dgm:pt>
    <dgm:pt modelId="{F62D2DF3-EEFA-4D74-ABFD-E5333221E9A2}" type="pres">
      <dgm:prSet presAssocID="{FA567445-663C-4E3E-9AF6-0E4D983FB9BA}" presName="dummy1b" presStyleCnt="0"/>
      <dgm:spPr/>
    </dgm:pt>
    <dgm:pt modelId="{74444C28-16C5-46C4-B410-30693B9F8430}" type="pres">
      <dgm:prSet presAssocID="{FA567445-663C-4E3E-9AF6-0E4D983FB9BA}" presName="wedge1Tx" presStyleLbl="node1" presStyleIdx="0" presStyleCnt="3">
        <dgm:presLayoutVars>
          <dgm:chMax val="0"/>
          <dgm:chPref val="0"/>
          <dgm:bulletEnabled val="1"/>
        </dgm:presLayoutVars>
      </dgm:prSet>
      <dgm:spPr/>
    </dgm:pt>
    <dgm:pt modelId="{C50E1B1B-54C3-49A0-B930-89C9049D4C98}" type="pres">
      <dgm:prSet presAssocID="{FA567445-663C-4E3E-9AF6-0E4D983FB9BA}" presName="wedge2" presStyleLbl="node1" presStyleIdx="1" presStyleCnt="3" custLinFactNeighborX="0" custLinFactNeighborY="-170"/>
      <dgm:spPr/>
    </dgm:pt>
    <dgm:pt modelId="{490DB21F-0A71-46EF-BA93-3646C6ABC0F1}" type="pres">
      <dgm:prSet presAssocID="{FA567445-663C-4E3E-9AF6-0E4D983FB9BA}" presName="dummy2a" presStyleCnt="0"/>
      <dgm:spPr/>
    </dgm:pt>
    <dgm:pt modelId="{DC1E9077-568F-4C3D-9C73-634096C051BE}" type="pres">
      <dgm:prSet presAssocID="{FA567445-663C-4E3E-9AF6-0E4D983FB9BA}" presName="dummy2b" presStyleCnt="0"/>
      <dgm:spPr/>
    </dgm:pt>
    <dgm:pt modelId="{B7232533-4CEB-4B06-8048-BF11AFA61A1D}" type="pres">
      <dgm:prSet presAssocID="{FA567445-663C-4E3E-9AF6-0E4D983FB9BA}" presName="wedge2Tx" presStyleLbl="node1" presStyleIdx="1" presStyleCnt="3">
        <dgm:presLayoutVars>
          <dgm:chMax val="0"/>
          <dgm:chPref val="0"/>
          <dgm:bulletEnabled val="1"/>
        </dgm:presLayoutVars>
      </dgm:prSet>
      <dgm:spPr/>
    </dgm:pt>
    <dgm:pt modelId="{58A0B570-A30F-4918-96C1-FB74EF2E2F16}" type="pres">
      <dgm:prSet presAssocID="{FA567445-663C-4E3E-9AF6-0E4D983FB9BA}" presName="wedge3" presStyleLbl="node1" presStyleIdx="2" presStyleCnt="3"/>
      <dgm:spPr/>
    </dgm:pt>
    <dgm:pt modelId="{09D4C030-E10F-429C-A38F-9A1301280584}" type="pres">
      <dgm:prSet presAssocID="{FA567445-663C-4E3E-9AF6-0E4D983FB9BA}" presName="dummy3a" presStyleCnt="0"/>
      <dgm:spPr/>
    </dgm:pt>
    <dgm:pt modelId="{A9394A20-DD90-4E2B-BEBF-6C0062D2D2EC}" type="pres">
      <dgm:prSet presAssocID="{FA567445-663C-4E3E-9AF6-0E4D983FB9BA}" presName="dummy3b" presStyleCnt="0"/>
      <dgm:spPr/>
    </dgm:pt>
    <dgm:pt modelId="{7F5574BA-D036-4F1E-B515-38E599492467}" type="pres">
      <dgm:prSet presAssocID="{FA567445-663C-4E3E-9AF6-0E4D983FB9BA}" presName="wedge3Tx" presStyleLbl="node1" presStyleIdx="2" presStyleCnt="3">
        <dgm:presLayoutVars>
          <dgm:chMax val="0"/>
          <dgm:chPref val="0"/>
          <dgm:bulletEnabled val="1"/>
        </dgm:presLayoutVars>
      </dgm:prSet>
      <dgm:spPr/>
    </dgm:pt>
    <dgm:pt modelId="{741BA0A3-D858-44F2-9C21-A07EE33C88F4}" type="pres">
      <dgm:prSet presAssocID="{DCB142A8-CA9F-48E2-99FB-C06261CCA83A}" presName="arrowWedge1" presStyleLbl="fgSibTrans2D1" presStyleIdx="0" presStyleCnt="3"/>
      <dgm:spPr>
        <a:xfrm>
          <a:off x="1200380" y="52831"/>
          <a:ext cx="3836416" cy="3836416"/>
        </a:xfrm>
        <a:prstGeom prst="circularArrow">
          <a:avLst>
            <a:gd name="adj1" fmla="val 5085"/>
            <a:gd name="adj2" fmla="val 327528"/>
            <a:gd name="adj3" fmla="val 1472472"/>
            <a:gd name="adj4" fmla="val 16199432"/>
            <a:gd name="adj5" fmla="val 5932"/>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A09234C2-0725-4CBF-B566-C8CBEDED4F20}" type="pres">
      <dgm:prSet presAssocID="{13D8CCCC-30A4-414C-87AD-244AB90CE3F0}" presName="arrowWedge2" presStyleLbl="fgSibTrans2D1" presStyleIdx="1" presStyleCnt="3"/>
      <dgm:spPr>
        <a:xfrm>
          <a:off x="1129792" y="174536"/>
          <a:ext cx="3836416" cy="3836416"/>
        </a:xfrm>
        <a:prstGeom prst="circularArrow">
          <a:avLst>
            <a:gd name="adj1" fmla="val 5085"/>
            <a:gd name="adj2" fmla="val 327528"/>
            <a:gd name="adj3" fmla="val 8671970"/>
            <a:gd name="adj4" fmla="val 1800502"/>
            <a:gd name="adj5" fmla="val 5932"/>
          </a:avLst>
        </a:prstGeom>
        <a:solidFill>
          <a:srgbClr val="FFC000">
            <a:hueOff val="5197846"/>
            <a:satOff val="-23984"/>
            <a:lumOff val="883"/>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BB26EF2-0288-4D29-9984-B340F9263136}" type="pres">
      <dgm:prSet presAssocID="{B303B629-827B-4589-B04B-1C0C561C0AF7}" presName="arrowWedge3" presStyleLbl="fgSibTrans2D1" presStyleIdx="2" presStyleCnt="3"/>
      <dgm:spPr>
        <a:xfrm>
          <a:off x="1059203" y="52831"/>
          <a:ext cx="3836416" cy="3836416"/>
        </a:xfrm>
        <a:prstGeom prst="circularArrow">
          <a:avLst>
            <a:gd name="adj1" fmla="val 5085"/>
            <a:gd name="adj2" fmla="val 327528"/>
            <a:gd name="adj3" fmla="val 15873039"/>
            <a:gd name="adj4" fmla="val 9000000"/>
            <a:gd name="adj5" fmla="val 5932"/>
          </a:avLst>
        </a:prstGeom>
        <a:solidFill>
          <a:srgbClr val="FFC000">
            <a:hueOff val="10395692"/>
            <a:satOff val="-47968"/>
            <a:lumOff val="1765"/>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Lst>
  <dgm:cxnLst>
    <dgm:cxn modelId="{A8D5900F-295A-4ACA-8A09-1DB6CFAFC557}" type="presOf" srcId="{CD1C0954-228E-4852-9DC5-115BD0D159EA}" destId="{B7232533-4CEB-4B06-8048-BF11AFA61A1D}" srcOrd="1" destOrd="0" presId="urn:microsoft.com/office/officeart/2005/8/layout/cycle8"/>
    <dgm:cxn modelId="{E3C79A21-08D4-4725-B774-610C7EA0DAF3}" srcId="{FA567445-663C-4E3E-9AF6-0E4D983FB9BA}" destId="{608EA09F-D236-4150-AF2F-EAB941ED0946}" srcOrd="2" destOrd="0" parTransId="{D2FEECAE-33B5-40C4-8070-9BB013DD91A9}" sibTransId="{B303B629-827B-4589-B04B-1C0C561C0AF7}"/>
    <dgm:cxn modelId="{A90FCC2E-35DF-44BB-A2C2-6FCE3595F638}" type="presOf" srcId="{CD1C0954-228E-4852-9DC5-115BD0D159EA}" destId="{C50E1B1B-54C3-49A0-B930-89C9049D4C98}" srcOrd="0" destOrd="0" presId="urn:microsoft.com/office/officeart/2005/8/layout/cycle8"/>
    <dgm:cxn modelId="{8AABEE48-6883-43A4-BD34-5592BC6DC578}" type="presOf" srcId="{8599ED43-3069-42A3-84C0-44D502295B7F}" destId="{74444C28-16C5-46C4-B410-30693B9F8430}" srcOrd="1" destOrd="0" presId="urn:microsoft.com/office/officeart/2005/8/layout/cycle8"/>
    <dgm:cxn modelId="{6E658855-8866-4ED7-86D2-41233AAFD58F}" type="presOf" srcId="{FA567445-663C-4E3E-9AF6-0E4D983FB9BA}" destId="{84394DD2-CF6D-44DC-A298-FD5440EAA305}" srcOrd="0" destOrd="0" presId="urn:microsoft.com/office/officeart/2005/8/layout/cycle8"/>
    <dgm:cxn modelId="{CA0E30A3-C971-4E51-A9FA-C5275AD8CA00}" srcId="{FA567445-663C-4E3E-9AF6-0E4D983FB9BA}" destId="{8599ED43-3069-42A3-84C0-44D502295B7F}" srcOrd="0" destOrd="0" parTransId="{EA0FFE74-DC11-4167-A075-3CED92D298D7}" sibTransId="{DCB142A8-CA9F-48E2-99FB-C06261CCA83A}"/>
    <dgm:cxn modelId="{8C7105CD-ACE3-4186-B520-D93E0F39ACEB}" type="presOf" srcId="{608EA09F-D236-4150-AF2F-EAB941ED0946}" destId="{7F5574BA-D036-4F1E-B515-38E599492467}" srcOrd="1" destOrd="0" presId="urn:microsoft.com/office/officeart/2005/8/layout/cycle8"/>
    <dgm:cxn modelId="{5AB3A6CF-0D0D-4103-9C31-B0AF49D3B0B7}" type="presOf" srcId="{8599ED43-3069-42A3-84C0-44D502295B7F}" destId="{B4E49571-3631-443A-AF78-A05213009F8D}" srcOrd="0" destOrd="0" presId="urn:microsoft.com/office/officeart/2005/8/layout/cycle8"/>
    <dgm:cxn modelId="{4AD007D7-1D09-427F-A2BF-24A46F4467D6}" srcId="{FA567445-663C-4E3E-9AF6-0E4D983FB9BA}" destId="{CD1C0954-228E-4852-9DC5-115BD0D159EA}" srcOrd="1" destOrd="0" parTransId="{87DC49A9-FDE3-49D2-BDFA-42F5BF7F8D77}" sibTransId="{13D8CCCC-30A4-414C-87AD-244AB90CE3F0}"/>
    <dgm:cxn modelId="{880674E0-7ADF-4208-A4D4-519C6B8446E0}" type="presOf" srcId="{608EA09F-D236-4150-AF2F-EAB941ED0946}" destId="{58A0B570-A30F-4918-96C1-FB74EF2E2F16}" srcOrd="0" destOrd="0" presId="urn:microsoft.com/office/officeart/2005/8/layout/cycle8"/>
    <dgm:cxn modelId="{FF785794-8421-4FB4-B4FD-7DD232B7E073}" type="presParOf" srcId="{84394DD2-CF6D-44DC-A298-FD5440EAA305}" destId="{B4E49571-3631-443A-AF78-A05213009F8D}" srcOrd="0" destOrd="0" presId="urn:microsoft.com/office/officeart/2005/8/layout/cycle8"/>
    <dgm:cxn modelId="{7BB50B8C-6815-4C59-AF92-AF008D76DE67}" type="presParOf" srcId="{84394DD2-CF6D-44DC-A298-FD5440EAA305}" destId="{E2EA23D2-6C76-48B2-A98B-40EFB1524EE9}" srcOrd="1" destOrd="0" presId="urn:microsoft.com/office/officeart/2005/8/layout/cycle8"/>
    <dgm:cxn modelId="{DA6C05AD-78D4-48AF-8405-3166B56BDB07}" type="presParOf" srcId="{84394DD2-CF6D-44DC-A298-FD5440EAA305}" destId="{F62D2DF3-EEFA-4D74-ABFD-E5333221E9A2}" srcOrd="2" destOrd="0" presId="urn:microsoft.com/office/officeart/2005/8/layout/cycle8"/>
    <dgm:cxn modelId="{6161A802-889E-4F7A-A567-A38F2842F208}" type="presParOf" srcId="{84394DD2-CF6D-44DC-A298-FD5440EAA305}" destId="{74444C28-16C5-46C4-B410-30693B9F8430}" srcOrd="3" destOrd="0" presId="urn:microsoft.com/office/officeart/2005/8/layout/cycle8"/>
    <dgm:cxn modelId="{6C8988EC-2E65-4090-9ED8-14323642AA99}" type="presParOf" srcId="{84394DD2-CF6D-44DC-A298-FD5440EAA305}" destId="{C50E1B1B-54C3-49A0-B930-89C9049D4C98}" srcOrd="4" destOrd="0" presId="urn:microsoft.com/office/officeart/2005/8/layout/cycle8"/>
    <dgm:cxn modelId="{90B5D475-3485-48F8-A95E-0E3BDE346FD1}" type="presParOf" srcId="{84394DD2-CF6D-44DC-A298-FD5440EAA305}" destId="{490DB21F-0A71-46EF-BA93-3646C6ABC0F1}" srcOrd="5" destOrd="0" presId="urn:microsoft.com/office/officeart/2005/8/layout/cycle8"/>
    <dgm:cxn modelId="{04AD98B1-059F-4FE0-80E4-F1F55964C667}" type="presParOf" srcId="{84394DD2-CF6D-44DC-A298-FD5440EAA305}" destId="{DC1E9077-568F-4C3D-9C73-634096C051BE}" srcOrd="6" destOrd="0" presId="urn:microsoft.com/office/officeart/2005/8/layout/cycle8"/>
    <dgm:cxn modelId="{EFA6747A-9501-466A-8BC9-BC8978F064D7}" type="presParOf" srcId="{84394DD2-CF6D-44DC-A298-FD5440EAA305}" destId="{B7232533-4CEB-4B06-8048-BF11AFA61A1D}" srcOrd="7" destOrd="0" presId="urn:microsoft.com/office/officeart/2005/8/layout/cycle8"/>
    <dgm:cxn modelId="{5249D3ED-34F3-4F84-8817-0B0B86BB92C1}" type="presParOf" srcId="{84394DD2-CF6D-44DC-A298-FD5440EAA305}" destId="{58A0B570-A30F-4918-96C1-FB74EF2E2F16}" srcOrd="8" destOrd="0" presId="urn:microsoft.com/office/officeart/2005/8/layout/cycle8"/>
    <dgm:cxn modelId="{28FBF033-9480-47AD-86D6-42517E277E99}" type="presParOf" srcId="{84394DD2-CF6D-44DC-A298-FD5440EAA305}" destId="{09D4C030-E10F-429C-A38F-9A1301280584}" srcOrd="9" destOrd="0" presId="urn:microsoft.com/office/officeart/2005/8/layout/cycle8"/>
    <dgm:cxn modelId="{9D2F0DE6-AE84-4C3B-B57E-8EA9F949FCA3}" type="presParOf" srcId="{84394DD2-CF6D-44DC-A298-FD5440EAA305}" destId="{A9394A20-DD90-4E2B-BEBF-6C0062D2D2EC}" srcOrd="10" destOrd="0" presId="urn:microsoft.com/office/officeart/2005/8/layout/cycle8"/>
    <dgm:cxn modelId="{4369991A-6CC3-4264-86B9-1AF33F38EC1A}" type="presParOf" srcId="{84394DD2-CF6D-44DC-A298-FD5440EAA305}" destId="{7F5574BA-D036-4F1E-B515-38E599492467}" srcOrd="11" destOrd="0" presId="urn:microsoft.com/office/officeart/2005/8/layout/cycle8"/>
    <dgm:cxn modelId="{B39BB9C6-5B8C-4ECB-8558-486950A55EE7}" type="presParOf" srcId="{84394DD2-CF6D-44DC-A298-FD5440EAA305}" destId="{741BA0A3-D858-44F2-9C21-A07EE33C88F4}" srcOrd="12" destOrd="0" presId="urn:microsoft.com/office/officeart/2005/8/layout/cycle8"/>
    <dgm:cxn modelId="{D6E07437-3B80-4626-A5C5-F8393318524B}" type="presParOf" srcId="{84394DD2-CF6D-44DC-A298-FD5440EAA305}" destId="{A09234C2-0725-4CBF-B566-C8CBEDED4F20}" srcOrd="13" destOrd="0" presId="urn:microsoft.com/office/officeart/2005/8/layout/cycle8"/>
    <dgm:cxn modelId="{C0399404-0E3A-495A-BAA1-11C85D13F55D}" type="presParOf" srcId="{84394DD2-CF6D-44DC-A298-FD5440EAA305}" destId="{EBB26EF2-0288-4D29-9984-B340F926313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0FAD58-E7C6-4E7B-A8A7-720B65885DD8}"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zh-TW" altLang="en-US"/>
        </a:p>
      </dgm:t>
    </dgm:pt>
    <dgm:pt modelId="{FE6A1A0E-D1EE-46A6-9319-4E6DF8525035}">
      <dgm:prSet custT="1">
        <dgm:style>
          <a:lnRef idx="3">
            <a:schemeClr val="lt1"/>
          </a:lnRef>
          <a:fillRef idx="1">
            <a:schemeClr val="accent1"/>
          </a:fillRef>
          <a:effectRef idx="1">
            <a:schemeClr val="accent1"/>
          </a:effectRef>
          <a:fontRef idx="minor">
            <a:schemeClr val="lt1"/>
          </a:fontRef>
        </dgm:style>
      </dgm:prSet>
      <dgm:spPr>
        <a:ln/>
      </dgm:spPr>
      <dgm:t>
        <a:bodyPr/>
        <a:lstStyle/>
        <a:p>
          <a:pPr algn="just">
            <a:spcAft>
              <a:spcPts val="0"/>
            </a:spcAft>
          </a:pPr>
          <a:r>
            <a:rPr lang="en-US" altLang="zh-TW" sz="1050" b="1" dirty="0">
              <a:solidFill>
                <a:srgbClr val="FFFF00"/>
              </a:solidFill>
              <a:latin typeface="微軟正黑體" panose="020B0604030504040204" pitchFamily="34" charset="-120"/>
              <a:ea typeface="微軟正黑體" panose="020B0604030504040204" pitchFamily="34" charset="-120"/>
            </a:rPr>
            <a:t>USB charger market compound growth rate of 6%; by the end of 2025 will reach 37.9 billion US dollars</a:t>
          </a:r>
          <a:endParaRPr lang="en-US" altLang="zh-TW" sz="1050" b="1" dirty="0">
            <a:solidFill>
              <a:srgbClr val="0000FF"/>
            </a:solidFill>
            <a:latin typeface="微軟正黑體" panose="020B0604030504040204" pitchFamily="34" charset="-120"/>
            <a:ea typeface="微軟正黑體" panose="020B0604030504040204" pitchFamily="34" charset="-120"/>
          </a:endParaRPr>
        </a:p>
        <a:p>
          <a:pPr algn="ctr">
            <a:spcAft>
              <a:spcPct val="35000"/>
            </a:spcAft>
          </a:pPr>
          <a:r>
            <a:rPr lang="en-US" altLang="zh-TW" sz="1400" b="1" dirty="0">
              <a:latin typeface="微軟正黑體" panose="020B0604030504040204" pitchFamily="34" charset="-120"/>
              <a:ea typeface="微軟正黑體" panose="020B0604030504040204" pitchFamily="34" charset="-120"/>
            </a:rPr>
            <a:t>Hybrid Power Hybrid Power Protector &amp; Fast Charge Battery Charging</a:t>
          </a:r>
          <a:endParaRPr lang="zh-TW" altLang="en-US" sz="1400" b="1" dirty="0">
            <a:latin typeface="微軟正黑體" panose="020B0604030504040204" pitchFamily="34" charset="-120"/>
            <a:ea typeface="微軟正黑體" panose="020B0604030504040204" pitchFamily="34" charset="-120"/>
          </a:endParaRPr>
        </a:p>
      </dgm:t>
    </dgm:pt>
    <dgm:pt modelId="{7868707F-8B8D-42A0-A1A9-0A47B79C4601}" type="parTrans" cxnId="{1A1EF7C9-BBF7-46B0-8EB7-B32D0B0E2A0E}">
      <dgm:prSet/>
      <dgm:spPr/>
      <dgm:t>
        <a:bodyPr/>
        <a:lstStyle/>
        <a:p>
          <a:endParaRPr lang="zh-TW" altLang="en-US"/>
        </a:p>
      </dgm:t>
    </dgm:pt>
    <dgm:pt modelId="{D76ADF83-0D6C-400D-B925-9CAA16EE7B22}" type="sibTrans" cxnId="{1A1EF7C9-BBF7-46B0-8EB7-B32D0B0E2A0E}">
      <dgm:prSet/>
      <dgm:spPr/>
      <dgm:t>
        <a:bodyPr/>
        <a:lstStyle/>
        <a:p>
          <a:endParaRPr lang="zh-TW" altLang="en-US"/>
        </a:p>
      </dgm:t>
    </dgm:pt>
    <dgm:pt modelId="{20621A39-6782-47F7-88B9-3A630B17780F}">
      <dgm:prSet custT="1"/>
      <dgm:spPr/>
      <dgm:t>
        <a:bodyPr/>
        <a:lstStyle/>
        <a:p>
          <a:pPr algn="l">
            <a:spcAft>
              <a:spcPct val="35000"/>
            </a:spcAft>
          </a:pPr>
          <a:r>
            <a:rPr lang="en-US" altLang="en-US" sz="1400" b="1" dirty="0">
              <a:solidFill>
                <a:srgbClr val="FFFF00"/>
              </a:solidFill>
              <a:latin typeface="微軟正黑體" panose="020B0604030504040204" pitchFamily="34" charset="-120"/>
              <a:ea typeface="微軟正黑體" panose="020B0604030504040204" pitchFamily="34" charset="-120"/>
            </a:rPr>
            <a:t>Compound annual growth rate of 50%</a:t>
          </a:r>
          <a:endParaRPr lang="en-US" altLang="zh-TW" sz="1400" b="1" dirty="0">
            <a:solidFill>
              <a:srgbClr val="FFFF00"/>
            </a:solidFill>
            <a:latin typeface="微軟正黑體" panose="020B0604030504040204" pitchFamily="34" charset="-120"/>
            <a:ea typeface="微軟正黑體" panose="020B0604030504040204" pitchFamily="34" charset="-120"/>
          </a:endParaRPr>
        </a:p>
        <a:p>
          <a:pPr algn="ctr">
            <a:spcAft>
              <a:spcPts val="600"/>
            </a:spcAft>
          </a:pPr>
          <a:r>
            <a:rPr lang="en-US" altLang="en-US" sz="1400" b="1" dirty="0">
              <a:latin typeface="微軟正黑體" panose="020B0604030504040204" pitchFamily="34" charset="-120"/>
              <a:ea typeface="微軟正黑體" panose="020B0604030504040204" pitchFamily="34" charset="-120"/>
            </a:rPr>
            <a:t>IOT applications and smart power systems</a:t>
          </a:r>
          <a:endParaRPr lang="zh-TW" altLang="en-US" sz="1400" b="1" dirty="0">
            <a:latin typeface="微軟正黑體" panose="020B0604030504040204" pitchFamily="34" charset="-120"/>
            <a:ea typeface="微軟正黑體" panose="020B0604030504040204" pitchFamily="34" charset="-120"/>
          </a:endParaRPr>
        </a:p>
      </dgm:t>
    </dgm:pt>
    <dgm:pt modelId="{658D080B-89DE-4EB0-8EE9-9A558B062976}" type="parTrans" cxnId="{368FDB09-722D-41E5-9A72-0B70046E2476}">
      <dgm:prSet/>
      <dgm:spPr/>
      <dgm:t>
        <a:bodyPr/>
        <a:lstStyle/>
        <a:p>
          <a:endParaRPr lang="zh-TW" altLang="en-US"/>
        </a:p>
      </dgm:t>
    </dgm:pt>
    <dgm:pt modelId="{A972BACC-584D-4EA1-9B16-38D1B710C056}" type="sibTrans" cxnId="{368FDB09-722D-41E5-9A72-0B70046E2476}">
      <dgm:prSet/>
      <dgm:spPr/>
      <dgm:t>
        <a:bodyPr/>
        <a:lstStyle/>
        <a:p>
          <a:endParaRPr lang="zh-TW" altLang="en-US"/>
        </a:p>
      </dgm:t>
    </dgm:pt>
    <dgm:pt modelId="{244009EC-B008-4481-B463-E71FCC54A8D4}">
      <dgm:prSet custT="1"/>
      <dgm:spPr/>
      <dgm:t>
        <a:bodyPr/>
        <a:lstStyle/>
        <a:p>
          <a:pPr algn="l">
            <a:spcAft>
              <a:spcPts val="0"/>
            </a:spcAft>
          </a:pPr>
          <a:r>
            <a:rPr lang="en-US" altLang="zh-TW" sz="1050" b="1" dirty="0">
              <a:solidFill>
                <a:srgbClr val="FFFF00"/>
              </a:solidFill>
              <a:latin typeface="微軟正黑體" panose="020B0604030504040204" pitchFamily="34" charset="-120"/>
              <a:ea typeface="微軟正黑體" panose="020B0604030504040204" pitchFamily="34" charset="-120"/>
            </a:rPr>
            <a:t>The compound growth rate of PDU for IT is about 8%; the estimated market value growth for 5 years is US $ 609M</a:t>
          </a:r>
        </a:p>
        <a:p>
          <a:pPr algn="ctr">
            <a:spcAft>
              <a:spcPts val="0"/>
            </a:spcAft>
          </a:pPr>
          <a:r>
            <a:rPr lang="en-US" altLang="en-US" sz="1400" b="1" dirty="0">
              <a:latin typeface="微軟正黑體" panose="020B0604030504040204" pitchFamily="34" charset="-120"/>
              <a:ea typeface="微軟正黑體" panose="020B0604030504040204" pitchFamily="34" charset="-120"/>
            </a:rPr>
            <a:t>Smart AV Power &amp;</a:t>
          </a:r>
          <a:endParaRPr lang="zh-TW" altLang="en-US" sz="1400" b="1" dirty="0">
            <a:latin typeface="微軟正黑體" panose="020B0604030504040204" pitchFamily="34" charset="-120"/>
            <a:ea typeface="微軟正黑體" panose="020B0604030504040204" pitchFamily="34" charset="-120"/>
          </a:endParaRPr>
        </a:p>
        <a:p>
          <a:r>
            <a:rPr lang="en-US" altLang="en-US" sz="1400" b="1" dirty="0">
              <a:latin typeface="微軟正黑體" panose="020B0604030504040204" pitchFamily="34" charset="-120"/>
              <a:ea typeface="微軟正黑體" panose="020B0604030504040204" pitchFamily="34" charset="-120"/>
            </a:rPr>
            <a:t>High-end cabinet power adapter</a:t>
          </a:r>
          <a:endParaRPr lang="zh-TW" altLang="en-US" sz="1400" b="1" dirty="0">
            <a:latin typeface="微軟正黑體" panose="020B0604030504040204" pitchFamily="34" charset="-120"/>
            <a:ea typeface="微軟正黑體" panose="020B0604030504040204" pitchFamily="34" charset="-120"/>
          </a:endParaRPr>
        </a:p>
      </dgm:t>
    </dgm:pt>
    <dgm:pt modelId="{B4870CC8-ED76-4170-9848-97AA6D43F0BA}" type="sibTrans" cxnId="{8889DF88-C8F8-4EC6-AFC7-11AD26C4DD91}">
      <dgm:prSet/>
      <dgm:spPr/>
      <dgm:t>
        <a:bodyPr/>
        <a:lstStyle/>
        <a:p>
          <a:endParaRPr lang="zh-TW" altLang="en-US"/>
        </a:p>
      </dgm:t>
    </dgm:pt>
    <dgm:pt modelId="{839B34DB-8323-4EC4-9BD1-2FAFB251D0BA}" type="parTrans" cxnId="{8889DF88-C8F8-4EC6-AFC7-11AD26C4DD91}">
      <dgm:prSet/>
      <dgm:spPr/>
      <dgm:t>
        <a:bodyPr/>
        <a:lstStyle/>
        <a:p>
          <a:endParaRPr lang="zh-TW" altLang="en-US"/>
        </a:p>
      </dgm:t>
    </dgm:pt>
    <dgm:pt modelId="{F9769DD9-6AC5-4FCB-BC21-5AF759C1D2B4}">
      <dgm:prSet custT="1"/>
      <dgm:spPr/>
      <dgm:t>
        <a:bodyPr/>
        <a:lstStyle/>
        <a:p>
          <a:pPr algn="l">
            <a:spcAft>
              <a:spcPts val="0"/>
            </a:spcAft>
          </a:pPr>
          <a:r>
            <a:rPr lang="en-US" altLang="zh-TW" sz="1050" b="1" dirty="0">
              <a:solidFill>
                <a:srgbClr val="FFFF00"/>
              </a:solidFill>
              <a:latin typeface="微軟正黑體" panose="020B0604030504040204" pitchFamily="34" charset="-120"/>
              <a:ea typeface="微軟正黑體" panose="020B0604030504040204" pitchFamily="34" charset="-120"/>
            </a:rPr>
            <a:t>Pro AV compound annual growth rate of 11%; 5 years market value growth is estimated at US $ 87.7 billion</a:t>
          </a:r>
          <a:endParaRPr lang="en-US" altLang="zh-TW" sz="1050" b="1" dirty="0">
            <a:latin typeface="微軟正黑體" panose="020B0604030504040204" pitchFamily="34" charset="-120"/>
            <a:ea typeface="微軟正黑體" panose="020B0604030504040204" pitchFamily="34" charset="-120"/>
          </a:endParaRPr>
        </a:p>
        <a:p>
          <a:pPr algn="ctr">
            <a:spcAft>
              <a:spcPts val="400"/>
            </a:spcAft>
          </a:pPr>
          <a:r>
            <a:rPr lang="en-US" altLang="en-US" sz="1100" b="1" dirty="0">
              <a:latin typeface="微軟正黑體" panose="020B0604030504040204" pitchFamily="34" charset="-120"/>
              <a:ea typeface="微軟正黑體" panose="020B0604030504040204" pitchFamily="34" charset="-120"/>
            </a:rPr>
            <a:t>Home entertainment audio power equipment &amp; full-featured gaming power supply</a:t>
          </a:r>
          <a:endParaRPr lang="zh-TW" altLang="en-US" sz="1100" b="1" dirty="0">
            <a:latin typeface="微軟正黑體" panose="020B0604030504040204" pitchFamily="34" charset="-120"/>
            <a:ea typeface="微軟正黑體" panose="020B0604030504040204" pitchFamily="34" charset="-120"/>
          </a:endParaRPr>
        </a:p>
      </dgm:t>
    </dgm:pt>
    <dgm:pt modelId="{235A29E4-E2A4-4CA2-BC66-281E3C490C45}" type="sibTrans" cxnId="{81DCD344-FF6F-46BE-B0FC-9D0C1A2C5E81}">
      <dgm:prSet/>
      <dgm:spPr/>
      <dgm:t>
        <a:bodyPr/>
        <a:lstStyle/>
        <a:p>
          <a:endParaRPr lang="zh-TW" altLang="en-US"/>
        </a:p>
      </dgm:t>
    </dgm:pt>
    <dgm:pt modelId="{6C22DB8B-E6AF-4140-8840-5C91F7E6CAE2}" type="parTrans" cxnId="{81DCD344-FF6F-46BE-B0FC-9D0C1A2C5E81}">
      <dgm:prSet/>
      <dgm:spPr/>
      <dgm:t>
        <a:bodyPr/>
        <a:lstStyle/>
        <a:p>
          <a:endParaRPr lang="zh-TW" altLang="en-US"/>
        </a:p>
      </dgm:t>
    </dgm:pt>
    <dgm:pt modelId="{9F6EBAE0-6584-4FC4-8F47-A79ADDAE52D1}" type="pres">
      <dgm:prSet presAssocID="{660FAD58-E7C6-4E7B-A8A7-720B65885DD8}" presName="Name0" presStyleCnt="0">
        <dgm:presLayoutVars>
          <dgm:dir/>
          <dgm:resizeHandles val="exact"/>
        </dgm:presLayoutVars>
      </dgm:prSet>
      <dgm:spPr/>
    </dgm:pt>
    <dgm:pt modelId="{193FB586-8FC0-4C89-B05E-92F349F7BC1D}" type="pres">
      <dgm:prSet presAssocID="{660FAD58-E7C6-4E7B-A8A7-720B65885DD8}" presName="fgShape" presStyleLbl="fgShp" presStyleIdx="0" presStyleCnt="1" custScaleX="102961" custScaleY="95876" custLinFactNeighborX="837" custLinFactNeighborY="-577">
        <dgm:style>
          <a:lnRef idx="1">
            <a:schemeClr val="accent1"/>
          </a:lnRef>
          <a:fillRef idx="2">
            <a:schemeClr val="accent1"/>
          </a:fillRef>
          <a:effectRef idx="1">
            <a:schemeClr val="accent1"/>
          </a:effectRef>
          <a:fontRef idx="minor">
            <a:schemeClr val="dk1"/>
          </a:fontRef>
        </dgm:style>
      </dgm:prSet>
      <dgm:spPr>
        <a:ln w="28575">
          <a:solidFill>
            <a:schemeClr val="bg1"/>
          </a:solidFill>
        </a:ln>
      </dgm:spPr>
    </dgm:pt>
    <dgm:pt modelId="{187B0FA7-C9F7-40BF-B824-09C48DB9CF44}" type="pres">
      <dgm:prSet presAssocID="{660FAD58-E7C6-4E7B-A8A7-720B65885DD8}" presName="linComp" presStyleCnt="0"/>
      <dgm:spPr/>
    </dgm:pt>
    <dgm:pt modelId="{F83BF7C2-14CD-4B1E-9B80-AADCD23B9B75}" type="pres">
      <dgm:prSet presAssocID="{FE6A1A0E-D1EE-46A6-9319-4E6DF8525035}" presName="compNode" presStyleCnt="0"/>
      <dgm:spPr/>
    </dgm:pt>
    <dgm:pt modelId="{2BFBC26F-D1EF-4314-8A37-2993576FA38B}" type="pres">
      <dgm:prSet presAssocID="{FE6A1A0E-D1EE-46A6-9319-4E6DF8525035}" presName="bkgdShape" presStyleLbl="node1" presStyleIdx="0" presStyleCnt="4" custScaleX="116109" custLinFactNeighborX="-935"/>
      <dgm:spPr/>
    </dgm:pt>
    <dgm:pt modelId="{8A245002-71C2-4A72-8CC8-5B796D2D5B71}" type="pres">
      <dgm:prSet presAssocID="{FE6A1A0E-D1EE-46A6-9319-4E6DF8525035}" presName="nodeTx" presStyleLbl="node1" presStyleIdx="0" presStyleCnt="4">
        <dgm:presLayoutVars>
          <dgm:bulletEnabled val="1"/>
        </dgm:presLayoutVars>
      </dgm:prSet>
      <dgm:spPr/>
    </dgm:pt>
    <dgm:pt modelId="{CD180ACD-31AA-4FAB-804C-DA671AFB05CB}" type="pres">
      <dgm:prSet presAssocID="{FE6A1A0E-D1EE-46A6-9319-4E6DF8525035}" presName="invisiNode" presStyleLbl="node1" presStyleIdx="0" presStyleCnt="4"/>
      <dgm:spPr/>
    </dgm:pt>
    <dgm:pt modelId="{AB48B977-D767-4A82-9C08-6CCC9CC9F89D}" type="pres">
      <dgm:prSet presAssocID="{FE6A1A0E-D1EE-46A6-9319-4E6DF8525035}" presName="imagNode" presStyleLbl="fgImgPlace1" presStyleIdx="0" presStyleCnt="4"/>
      <dgm:spPr>
        <a:blipFill>
          <a:blip xmlns:r="http://schemas.openxmlformats.org/officeDocument/2006/relationships" r:embed="rId1"/>
          <a:srcRect/>
          <a:stretch>
            <a:fillRect t="-3000" b="-3000"/>
          </a:stretch>
        </a:blipFill>
      </dgm:spPr>
    </dgm:pt>
    <dgm:pt modelId="{3BDC18BE-D4CA-43D8-9767-243289991952}" type="pres">
      <dgm:prSet presAssocID="{D76ADF83-0D6C-400D-B925-9CAA16EE7B22}" presName="sibTrans" presStyleLbl="sibTrans2D1" presStyleIdx="0" presStyleCnt="0"/>
      <dgm:spPr/>
    </dgm:pt>
    <dgm:pt modelId="{EA1F46BB-A7E8-4573-9FF3-164B7630EAAB}" type="pres">
      <dgm:prSet presAssocID="{244009EC-B008-4481-B463-E71FCC54A8D4}" presName="compNode" presStyleCnt="0"/>
      <dgm:spPr/>
    </dgm:pt>
    <dgm:pt modelId="{12C29EDD-F245-4198-819B-1AE66F1834FA}" type="pres">
      <dgm:prSet presAssocID="{244009EC-B008-4481-B463-E71FCC54A8D4}" presName="bkgdShape" presStyleLbl="node1" presStyleIdx="1" presStyleCnt="4" custScaleX="111147" custLinFactNeighborX="-935"/>
      <dgm:spPr/>
    </dgm:pt>
    <dgm:pt modelId="{B0413336-9674-4BA6-8E37-40C22F1C11BB}" type="pres">
      <dgm:prSet presAssocID="{244009EC-B008-4481-B463-E71FCC54A8D4}" presName="nodeTx" presStyleLbl="node1" presStyleIdx="1" presStyleCnt="4">
        <dgm:presLayoutVars>
          <dgm:bulletEnabled val="1"/>
        </dgm:presLayoutVars>
      </dgm:prSet>
      <dgm:spPr/>
    </dgm:pt>
    <dgm:pt modelId="{9AD28EE3-1264-45E0-8EEF-57BF3AAB130D}" type="pres">
      <dgm:prSet presAssocID="{244009EC-B008-4481-B463-E71FCC54A8D4}" presName="invisiNode" presStyleLbl="node1" presStyleIdx="1" presStyleCnt="4"/>
      <dgm:spPr/>
    </dgm:pt>
    <dgm:pt modelId="{A6DE43A1-1C5D-4104-BEAA-D423B664F19D}" type="pres">
      <dgm:prSet presAssocID="{244009EC-B008-4481-B463-E71FCC54A8D4}" presName="imagNode" presStyleLbl="fgImgPlace1" presStyleIdx="1" presStyleCnt="4"/>
      <dgm:spPr>
        <a:blipFill>
          <a:blip xmlns:r="http://schemas.openxmlformats.org/officeDocument/2006/relationships" r:embed="rId2"/>
          <a:srcRect/>
          <a:stretch>
            <a:fillRect l="-6000" r="-6000"/>
          </a:stretch>
        </a:blipFill>
      </dgm:spPr>
    </dgm:pt>
    <dgm:pt modelId="{82B7CD7A-78AA-4E2A-B222-1DE52F67AB1A}" type="pres">
      <dgm:prSet presAssocID="{B4870CC8-ED76-4170-9848-97AA6D43F0BA}" presName="sibTrans" presStyleLbl="sibTrans2D1" presStyleIdx="0" presStyleCnt="0"/>
      <dgm:spPr/>
    </dgm:pt>
    <dgm:pt modelId="{5945FEA0-3691-4620-87EC-01EBFB91B6B7}" type="pres">
      <dgm:prSet presAssocID="{F9769DD9-6AC5-4FCB-BC21-5AF759C1D2B4}" presName="compNode" presStyleCnt="0"/>
      <dgm:spPr/>
    </dgm:pt>
    <dgm:pt modelId="{BD5CDD76-C0F3-4F60-9BEB-B7CA94DE4677}" type="pres">
      <dgm:prSet presAssocID="{F9769DD9-6AC5-4FCB-BC21-5AF759C1D2B4}" presName="bkgdShape" presStyleLbl="node1" presStyleIdx="2" presStyleCnt="4" custScaleX="108615" custLinFactNeighborX="-872"/>
      <dgm:spPr/>
    </dgm:pt>
    <dgm:pt modelId="{5261C0F8-652F-4458-B0F8-0798DEDCDF8C}" type="pres">
      <dgm:prSet presAssocID="{F9769DD9-6AC5-4FCB-BC21-5AF759C1D2B4}" presName="nodeTx" presStyleLbl="node1" presStyleIdx="2" presStyleCnt="4">
        <dgm:presLayoutVars>
          <dgm:bulletEnabled val="1"/>
        </dgm:presLayoutVars>
      </dgm:prSet>
      <dgm:spPr/>
    </dgm:pt>
    <dgm:pt modelId="{9D335A63-A514-4433-A18C-DA72A1482294}" type="pres">
      <dgm:prSet presAssocID="{F9769DD9-6AC5-4FCB-BC21-5AF759C1D2B4}" presName="invisiNode" presStyleLbl="node1" presStyleIdx="2" presStyleCnt="4"/>
      <dgm:spPr/>
    </dgm:pt>
    <dgm:pt modelId="{F617D28A-2DFA-492A-A2EC-B9771BF22D27}" type="pres">
      <dgm:prSet presAssocID="{F9769DD9-6AC5-4FCB-BC21-5AF759C1D2B4}"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5B50DE17-AC3D-4B09-8918-A75FE3B1CB18}" type="pres">
      <dgm:prSet presAssocID="{235A29E4-E2A4-4CA2-BC66-281E3C490C45}" presName="sibTrans" presStyleLbl="sibTrans2D1" presStyleIdx="0" presStyleCnt="0"/>
      <dgm:spPr/>
    </dgm:pt>
    <dgm:pt modelId="{953F768D-DF9E-465D-BBE1-E88A29F75542}" type="pres">
      <dgm:prSet presAssocID="{20621A39-6782-47F7-88B9-3A630B17780F}" presName="compNode" presStyleCnt="0"/>
      <dgm:spPr/>
    </dgm:pt>
    <dgm:pt modelId="{03034F7C-F8F9-488F-9445-C3AE6AC8BDE9}" type="pres">
      <dgm:prSet presAssocID="{20621A39-6782-47F7-88B9-3A630B17780F}" presName="bkgdShape" presStyleLbl="node1" presStyleIdx="3" presStyleCnt="4" custLinFactNeighborX="-4902" custLinFactNeighborY="-290"/>
      <dgm:spPr/>
    </dgm:pt>
    <dgm:pt modelId="{8B47BBB2-F5BD-4EBB-A32A-6174452C9CD1}" type="pres">
      <dgm:prSet presAssocID="{20621A39-6782-47F7-88B9-3A630B17780F}" presName="nodeTx" presStyleLbl="node1" presStyleIdx="3" presStyleCnt="4">
        <dgm:presLayoutVars>
          <dgm:bulletEnabled val="1"/>
        </dgm:presLayoutVars>
      </dgm:prSet>
      <dgm:spPr/>
    </dgm:pt>
    <dgm:pt modelId="{2CD08636-53CB-41DB-9983-200FD07D2BB6}" type="pres">
      <dgm:prSet presAssocID="{20621A39-6782-47F7-88B9-3A630B17780F}" presName="invisiNode" presStyleLbl="node1" presStyleIdx="3" presStyleCnt="4"/>
      <dgm:spPr/>
    </dgm:pt>
    <dgm:pt modelId="{88CEE550-7D98-4B04-BFB2-0BDB0E88000C}" type="pres">
      <dgm:prSet presAssocID="{20621A39-6782-47F7-88B9-3A630B17780F}"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pt>
  </dgm:ptLst>
  <dgm:cxnLst>
    <dgm:cxn modelId="{368FDB09-722D-41E5-9A72-0B70046E2476}" srcId="{660FAD58-E7C6-4E7B-A8A7-720B65885DD8}" destId="{20621A39-6782-47F7-88B9-3A630B17780F}" srcOrd="3" destOrd="0" parTransId="{658D080B-89DE-4EB0-8EE9-9A558B062976}" sibTransId="{A972BACC-584D-4EA1-9B16-38D1B710C056}"/>
    <dgm:cxn modelId="{7FB6AC15-7BFC-401B-AD98-E6935EC5345F}" type="presOf" srcId="{FE6A1A0E-D1EE-46A6-9319-4E6DF8525035}" destId="{8A245002-71C2-4A72-8CC8-5B796D2D5B71}" srcOrd="1" destOrd="0" presId="urn:microsoft.com/office/officeart/2005/8/layout/hList7"/>
    <dgm:cxn modelId="{581EDB25-FFDC-4138-B141-D0387E77B92F}" type="presOf" srcId="{B4870CC8-ED76-4170-9848-97AA6D43F0BA}" destId="{82B7CD7A-78AA-4E2A-B222-1DE52F67AB1A}" srcOrd="0" destOrd="0" presId="urn:microsoft.com/office/officeart/2005/8/layout/hList7"/>
    <dgm:cxn modelId="{FA737B30-2557-45B9-9CB1-54FF87DE75D5}" type="presOf" srcId="{F9769DD9-6AC5-4FCB-BC21-5AF759C1D2B4}" destId="{BD5CDD76-C0F3-4F60-9BEB-B7CA94DE4677}" srcOrd="0" destOrd="0" presId="urn:microsoft.com/office/officeart/2005/8/layout/hList7"/>
    <dgm:cxn modelId="{D53D0E64-1003-41A3-A452-7CD1131D1A8D}" type="presOf" srcId="{FE6A1A0E-D1EE-46A6-9319-4E6DF8525035}" destId="{2BFBC26F-D1EF-4314-8A37-2993576FA38B}" srcOrd="0" destOrd="0" presId="urn:microsoft.com/office/officeart/2005/8/layout/hList7"/>
    <dgm:cxn modelId="{81DCD344-FF6F-46BE-B0FC-9D0C1A2C5E81}" srcId="{660FAD58-E7C6-4E7B-A8A7-720B65885DD8}" destId="{F9769DD9-6AC5-4FCB-BC21-5AF759C1D2B4}" srcOrd="2" destOrd="0" parTransId="{6C22DB8B-E6AF-4140-8840-5C91F7E6CAE2}" sibTransId="{235A29E4-E2A4-4CA2-BC66-281E3C490C45}"/>
    <dgm:cxn modelId="{94303F4E-DC17-4293-81FF-DEF227E917B8}" type="presOf" srcId="{244009EC-B008-4481-B463-E71FCC54A8D4}" destId="{12C29EDD-F245-4198-819B-1AE66F1834FA}" srcOrd="0" destOrd="0" presId="urn:microsoft.com/office/officeart/2005/8/layout/hList7"/>
    <dgm:cxn modelId="{4A15735A-FE3D-4432-96C8-6F5C2C0EA27E}" type="presOf" srcId="{244009EC-B008-4481-B463-E71FCC54A8D4}" destId="{B0413336-9674-4BA6-8E37-40C22F1C11BB}" srcOrd="1" destOrd="0" presId="urn:microsoft.com/office/officeart/2005/8/layout/hList7"/>
    <dgm:cxn modelId="{8889DF88-C8F8-4EC6-AFC7-11AD26C4DD91}" srcId="{660FAD58-E7C6-4E7B-A8A7-720B65885DD8}" destId="{244009EC-B008-4481-B463-E71FCC54A8D4}" srcOrd="1" destOrd="0" parTransId="{839B34DB-8323-4EC4-9BD1-2FAFB251D0BA}" sibTransId="{B4870CC8-ED76-4170-9848-97AA6D43F0BA}"/>
    <dgm:cxn modelId="{7E66AF8E-AC69-4BA8-8065-593D36190F36}" type="presOf" srcId="{20621A39-6782-47F7-88B9-3A630B17780F}" destId="{03034F7C-F8F9-488F-9445-C3AE6AC8BDE9}" srcOrd="0" destOrd="0" presId="urn:microsoft.com/office/officeart/2005/8/layout/hList7"/>
    <dgm:cxn modelId="{310D2B99-D730-45C7-AB13-AC6B3425391C}" type="presOf" srcId="{20621A39-6782-47F7-88B9-3A630B17780F}" destId="{8B47BBB2-F5BD-4EBB-A32A-6174452C9CD1}" srcOrd="1" destOrd="0" presId="urn:microsoft.com/office/officeart/2005/8/layout/hList7"/>
    <dgm:cxn modelId="{710911C3-5EC0-4A10-A7C7-A146D35C2944}" type="presOf" srcId="{F9769DD9-6AC5-4FCB-BC21-5AF759C1D2B4}" destId="{5261C0F8-652F-4458-B0F8-0798DEDCDF8C}" srcOrd="1" destOrd="0" presId="urn:microsoft.com/office/officeart/2005/8/layout/hList7"/>
    <dgm:cxn modelId="{1A1EF7C9-BBF7-46B0-8EB7-B32D0B0E2A0E}" srcId="{660FAD58-E7C6-4E7B-A8A7-720B65885DD8}" destId="{FE6A1A0E-D1EE-46A6-9319-4E6DF8525035}" srcOrd="0" destOrd="0" parTransId="{7868707F-8B8D-42A0-A1A9-0A47B79C4601}" sibTransId="{D76ADF83-0D6C-400D-B925-9CAA16EE7B22}"/>
    <dgm:cxn modelId="{7D59DDCF-4407-487D-B7C8-47C541DE1DC3}" type="presOf" srcId="{660FAD58-E7C6-4E7B-A8A7-720B65885DD8}" destId="{9F6EBAE0-6584-4FC4-8F47-A79ADDAE52D1}" srcOrd="0" destOrd="0" presId="urn:microsoft.com/office/officeart/2005/8/layout/hList7"/>
    <dgm:cxn modelId="{39C6C2D5-29A2-4B5F-BD1C-76DA7A21D56C}" type="presOf" srcId="{235A29E4-E2A4-4CA2-BC66-281E3C490C45}" destId="{5B50DE17-AC3D-4B09-8918-A75FE3B1CB18}" srcOrd="0" destOrd="0" presId="urn:microsoft.com/office/officeart/2005/8/layout/hList7"/>
    <dgm:cxn modelId="{8CF908E2-861A-4D02-8045-746BF0771A11}" type="presOf" srcId="{D76ADF83-0D6C-400D-B925-9CAA16EE7B22}" destId="{3BDC18BE-D4CA-43D8-9767-243289991952}" srcOrd="0" destOrd="0" presId="urn:microsoft.com/office/officeart/2005/8/layout/hList7"/>
    <dgm:cxn modelId="{588F7519-02E9-4427-B4E0-A697D7B9037B}" type="presParOf" srcId="{9F6EBAE0-6584-4FC4-8F47-A79ADDAE52D1}" destId="{193FB586-8FC0-4C89-B05E-92F349F7BC1D}" srcOrd="0" destOrd="0" presId="urn:microsoft.com/office/officeart/2005/8/layout/hList7"/>
    <dgm:cxn modelId="{62FDDD92-DA48-4C7E-8F64-81E453A33594}" type="presParOf" srcId="{9F6EBAE0-6584-4FC4-8F47-A79ADDAE52D1}" destId="{187B0FA7-C9F7-40BF-B824-09C48DB9CF44}" srcOrd="1" destOrd="0" presId="urn:microsoft.com/office/officeart/2005/8/layout/hList7"/>
    <dgm:cxn modelId="{2D87EACA-8D16-4400-8CA1-719B1A6B9754}" type="presParOf" srcId="{187B0FA7-C9F7-40BF-B824-09C48DB9CF44}" destId="{F83BF7C2-14CD-4B1E-9B80-AADCD23B9B75}" srcOrd="0" destOrd="0" presId="urn:microsoft.com/office/officeart/2005/8/layout/hList7"/>
    <dgm:cxn modelId="{268205B8-9C7C-4E6C-AC85-DE4906E920BD}" type="presParOf" srcId="{F83BF7C2-14CD-4B1E-9B80-AADCD23B9B75}" destId="{2BFBC26F-D1EF-4314-8A37-2993576FA38B}" srcOrd="0" destOrd="0" presId="urn:microsoft.com/office/officeart/2005/8/layout/hList7"/>
    <dgm:cxn modelId="{15D3A1F8-24DD-4000-AD79-FEB937F0B2DE}" type="presParOf" srcId="{F83BF7C2-14CD-4B1E-9B80-AADCD23B9B75}" destId="{8A245002-71C2-4A72-8CC8-5B796D2D5B71}" srcOrd="1" destOrd="0" presId="urn:microsoft.com/office/officeart/2005/8/layout/hList7"/>
    <dgm:cxn modelId="{13E935AE-247A-4B6B-A2E0-07DF341B2C84}" type="presParOf" srcId="{F83BF7C2-14CD-4B1E-9B80-AADCD23B9B75}" destId="{CD180ACD-31AA-4FAB-804C-DA671AFB05CB}" srcOrd="2" destOrd="0" presId="urn:microsoft.com/office/officeart/2005/8/layout/hList7"/>
    <dgm:cxn modelId="{10DE9A1D-5D3C-43EB-A5A4-8F3E137ECE19}" type="presParOf" srcId="{F83BF7C2-14CD-4B1E-9B80-AADCD23B9B75}" destId="{AB48B977-D767-4A82-9C08-6CCC9CC9F89D}" srcOrd="3" destOrd="0" presId="urn:microsoft.com/office/officeart/2005/8/layout/hList7"/>
    <dgm:cxn modelId="{E70E8493-D44B-4A0B-ADEF-44D34DABE4D1}" type="presParOf" srcId="{187B0FA7-C9F7-40BF-B824-09C48DB9CF44}" destId="{3BDC18BE-D4CA-43D8-9767-243289991952}" srcOrd="1" destOrd="0" presId="urn:microsoft.com/office/officeart/2005/8/layout/hList7"/>
    <dgm:cxn modelId="{7C989CFB-3018-411C-A4A3-26C10A8880E8}" type="presParOf" srcId="{187B0FA7-C9F7-40BF-B824-09C48DB9CF44}" destId="{EA1F46BB-A7E8-4573-9FF3-164B7630EAAB}" srcOrd="2" destOrd="0" presId="urn:microsoft.com/office/officeart/2005/8/layout/hList7"/>
    <dgm:cxn modelId="{229433B7-543C-432C-9F7E-8E9D848865AB}" type="presParOf" srcId="{EA1F46BB-A7E8-4573-9FF3-164B7630EAAB}" destId="{12C29EDD-F245-4198-819B-1AE66F1834FA}" srcOrd="0" destOrd="0" presId="urn:microsoft.com/office/officeart/2005/8/layout/hList7"/>
    <dgm:cxn modelId="{E4A9872A-70FE-4284-9CF5-6C7512B47BBA}" type="presParOf" srcId="{EA1F46BB-A7E8-4573-9FF3-164B7630EAAB}" destId="{B0413336-9674-4BA6-8E37-40C22F1C11BB}" srcOrd="1" destOrd="0" presId="urn:microsoft.com/office/officeart/2005/8/layout/hList7"/>
    <dgm:cxn modelId="{2DEC69E8-8499-4092-9521-3D1488C02ABF}" type="presParOf" srcId="{EA1F46BB-A7E8-4573-9FF3-164B7630EAAB}" destId="{9AD28EE3-1264-45E0-8EEF-57BF3AAB130D}" srcOrd="2" destOrd="0" presId="urn:microsoft.com/office/officeart/2005/8/layout/hList7"/>
    <dgm:cxn modelId="{89651B2B-783F-4F4A-AB4E-D1228D7BB4DB}" type="presParOf" srcId="{EA1F46BB-A7E8-4573-9FF3-164B7630EAAB}" destId="{A6DE43A1-1C5D-4104-BEAA-D423B664F19D}" srcOrd="3" destOrd="0" presId="urn:microsoft.com/office/officeart/2005/8/layout/hList7"/>
    <dgm:cxn modelId="{4525DC6A-F395-4BD3-9A1E-E82272040CD9}" type="presParOf" srcId="{187B0FA7-C9F7-40BF-B824-09C48DB9CF44}" destId="{82B7CD7A-78AA-4E2A-B222-1DE52F67AB1A}" srcOrd="3" destOrd="0" presId="urn:microsoft.com/office/officeart/2005/8/layout/hList7"/>
    <dgm:cxn modelId="{1A39CA59-2805-4E51-BD33-36A668B5FE57}" type="presParOf" srcId="{187B0FA7-C9F7-40BF-B824-09C48DB9CF44}" destId="{5945FEA0-3691-4620-87EC-01EBFB91B6B7}" srcOrd="4" destOrd="0" presId="urn:microsoft.com/office/officeart/2005/8/layout/hList7"/>
    <dgm:cxn modelId="{5A6F885B-3D92-495F-A2A1-EDF1C3F3015C}" type="presParOf" srcId="{5945FEA0-3691-4620-87EC-01EBFB91B6B7}" destId="{BD5CDD76-C0F3-4F60-9BEB-B7CA94DE4677}" srcOrd="0" destOrd="0" presId="urn:microsoft.com/office/officeart/2005/8/layout/hList7"/>
    <dgm:cxn modelId="{9094654A-429F-4485-88DC-1129B29B3427}" type="presParOf" srcId="{5945FEA0-3691-4620-87EC-01EBFB91B6B7}" destId="{5261C0F8-652F-4458-B0F8-0798DEDCDF8C}" srcOrd="1" destOrd="0" presId="urn:microsoft.com/office/officeart/2005/8/layout/hList7"/>
    <dgm:cxn modelId="{47E4A34B-1F9B-4249-A604-A6C5878DA530}" type="presParOf" srcId="{5945FEA0-3691-4620-87EC-01EBFB91B6B7}" destId="{9D335A63-A514-4433-A18C-DA72A1482294}" srcOrd="2" destOrd="0" presId="urn:microsoft.com/office/officeart/2005/8/layout/hList7"/>
    <dgm:cxn modelId="{2BDBD725-A217-487E-9A88-727B9692B703}" type="presParOf" srcId="{5945FEA0-3691-4620-87EC-01EBFB91B6B7}" destId="{F617D28A-2DFA-492A-A2EC-B9771BF22D27}" srcOrd="3" destOrd="0" presId="urn:microsoft.com/office/officeart/2005/8/layout/hList7"/>
    <dgm:cxn modelId="{88AFCBB7-B18D-4B74-AC43-C7A4B9BA3E19}" type="presParOf" srcId="{187B0FA7-C9F7-40BF-B824-09C48DB9CF44}" destId="{5B50DE17-AC3D-4B09-8918-A75FE3B1CB18}" srcOrd="5" destOrd="0" presId="urn:microsoft.com/office/officeart/2005/8/layout/hList7"/>
    <dgm:cxn modelId="{D68F45DD-AEB5-4BB2-95F9-D2CD809C491D}" type="presParOf" srcId="{187B0FA7-C9F7-40BF-B824-09C48DB9CF44}" destId="{953F768D-DF9E-465D-BBE1-E88A29F75542}" srcOrd="6" destOrd="0" presId="urn:microsoft.com/office/officeart/2005/8/layout/hList7"/>
    <dgm:cxn modelId="{B49CC000-6316-47DF-823F-C54ACAD04562}" type="presParOf" srcId="{953F768D-DF9E-465D-BBE1-E88A29F75542}" destId="{03034F7C-F8F9-488F-9445-C3AE6AC8BDE9}" srcOrd="0" destOrd="0" presId="urn:microsoft.com/office/officeart/2005/8/layout/hList7"/>
    <dgm:cxn modelId="{83581F97-C390-41E0-9B84-4CFD07234FF8}" type="presParOf" srcId="{953F768D-DF9E-465D-BBE1-E88A29F75542}" destId="{8B47BBB2-F5BD-4EBB-A32A-6174452C9CD1}" srcOrd="1" destOrd="0" presId="urn:microsoft.com/office/officeart/2005/8/layout/hList7"/>
    <dgm:cxn modelId="{ED84DF9A-0F91-4299-88C8-47DE4F565437}" type="presParOf" srcId="{953F768D-DF9E-465D-BBE1-E88A29F75542}" destId="{2CD08636-53CB-41DB-9983-200FD07D2BB6}" srcOrd="2" destOrd="0" presId="urn:microsoft.com/office/officeart/2005/8/layout/hList7"/>
    <dgm:cxn modelId="{B531BC9B-6423-4DE8-AFA9-251BBE3082F5}" type="presParOf" srcId="{953F768D-DF9E-465D-BBE1-E88A29F75542}" destId="{88CEE550-7D98-4B04-BFB2-0BDB0E88000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54590-F3A6-4F44-ADD6-2F32FB7181EF}">
      <dsp:nvSpPr>
        <dsp:cNvPr id="0" name=""/>
        <dsp:cNvSpPr/>
      </dsp:nvSpPr>
      <dsp:spPr>
        <a:xfrm>
          <a:off x="0" y="20941"/>
          <a:ext cx="8583930" cy="8991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altLang="zh-TW" sz="2900" b="1" kern="1200" dirty="0">
              <a:latin typeface="微軟正黑體" panose="020B0604030504040204" pitchFamily="34" charset="-120"/>
              <a:ea typeface="微軟正黑體" panose="020B0604030504040204" pitchFamily="34" charset="-120"/>
            </a:rPr>
            <a:t> 1</a:t>
          </a:r>
          <a:r>
            <a:rPr lang="zh-TW" sz="2900" b="1" kern="1200" dirty="0">
              <a:latin typeface="微軟正黑體" panose="020B0604030504040204" pitchFamily="34" charset="-120"/>
              <a:ea typeface="微軟正黑體" panose="020B0604030504040204" pitchFamily="34" charset="-120"/>
            </a:rPr>
            <a:t>．</a:t>
          </a:r>
          <a:r>
            <a:rPr lang="en-US" altLang="zh-TW" sz="2900" b="1" kern="1200" dirty="0">
              <a:latin typeface="微軟正黑體" panose="020B0604030504040204" pitchFamily="34" charset="-120"/>
              <a:ea typeface="微軟正黑體" panose="020B0604030504040204" pitchFamily="34" charset="-120"/>
            </a:rPr>
            <a:t>Company Overview</a:t>
          </a:r>
          <a:endParaRPr lang="zh-TW" sz="2900" kern="1200" dirty="0">
            <a:latin typeface="微軟正黑體" panose="020B0604030504040204" pitchFamily="34" charset="-120"/>
            <a:ea typeface="微軟正黑體" panose="020B0604030504040204" pitchFamily="34" charset="-120"/>
          </a:endParaRPr>
        </a:p>
      </dsp:txBody>
      <dsp:txXfrm>
        <a:off x="43893" y="64834"/>
        <a:ext cx="8496144" cy="811358"/>
      </dsp:txXfrm>
    </dsp:sp>
    <dsp:sp modelId="{482F5385-A4FA-479E-87AF-B605EB23ACB7}">
      <dsp:nvSpPr>
        <dsp:cNvPr id="0" name=""/>
        <dsp:cNvSpPr/>
      </dsp:nvSpPr>
      <dsp:spPr>
        <a:xfrm>
          <a:off x="0" y="923626"/>
          <a:ext cx="8583930" cy="8991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altLang="zh-TW" sz="2900" b="1" kern="1200" dirty="0">
              <a:latin typeface="微軟正黑體" panose="020B0604030504040204" pitchFamily="34" charset="-120"/>
              <a:ea typeface="微軟正黑體" panose="020B0604030504040204" pitchFamily="34" charset="-120"/>
            </a:rPr>
            <a:t> 2</a:t>
          </a:r>
          <a:r>
            <a:rPr lang="zh-TW" sz="2900" b="1" kern="1200" dirty="0">
              <a:latin typeface="微軟正黑體" panose="020B0604030504040204" pitchFamily="34" charset="-120"/>
              <a:ea typeface="微軟正黑體" panose="020B0604030504040204" pitchFamily="34" charset="-120"/>
            </a:rPr>
            <a:t>．</a:t>
          </a:r>
          <a:r>
            <a:rPr lang="en-US" altLang="zh-TW" sz="2900" b="1" kern="1200" dirty="0">
              <a:latin typeface="微軟正黑體" panose="020B0604030504040204" pitchFamily="34" charset="-120"/>
              <a:ea typeface="微軟正黑體" panose="020B0604030504040204" pitchFamily="34" charset="-120"/>
            </a:rPr>
            <a:t>Operation Report</a:t>
          </a:r>
          <a:endParaRPr lang="zh-TW" altLang="en-US" sz="2900" b="1" kern="1200" dirty="0">
            <a:latin typeface="微軟正黑體" panose="020B0604030504040204" pitchFamily="34" charset="-120"/>
            <a:ea typeface="微軟正黑體" panose="020B0604030504040204" pitchFamily="34" charset="-120"/>
          </a:endParaRPr>
        </a:p>
      </dsp:txBody>
      <dsp:txXfrm>
        <a:off x="43893" y="967519"/>
        <a:ext cx="8496144" cy="811358"/>
      </dsp:txXfrm>
    </dsp:sp>
    <dsp:sp modelId="{CC6222A8-9E76-4845-B519-D84CB29BDC78}">
      <dsp:nvSpPr>
        <dsp:cNvPr id="0" name=""/>
        <dsp:cNvSpPr/>
      </dsp:nvSpPr>
      <dsp:spPr>
        <a:xfrm>
          <a:off x="0" y="2757843"/>
          <a:ext cx="8583930" cy="8991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altLang="zh-TW" sz="2900" b="1" kern="1200" dirty="0">
              <a:latin typeface="微軟正黑體" panose="020B0604030504040204" pitchFamily="34" charset="-120"/>
              <a:ea typeface="微軟正黑體" panose="020B0604030504040204" pitchFamily="34" charset="-120"/>
            </a:rPr>
            <a:t> 4</a:t>
          </a:r>
          <a:r>
            <a:rPr lang="zh-TW" sz="2900" b="1" kern="1200" dirty="0">
              <a:latin typeface="微軟正黑體" panose="020B0604030504040204" pitchFamily="34" charset="-120"/>
              <a:ea typeface="微軟正黑體" panose="020B0604030504040204" pitchFamily="34" charset="-120"/>
            </a:rPr>
            <a:t>．</a:t>
          </a:r>
          <a:r>
            <a:rPr lang="zh-TW" altLang="en-US" sz="2900" b="1" kern="1200" dirty="0">
              <a:latin typeface="微軟正黑體" panose="020B0604030504040204" pitchFamily="34" charset="-120"/>
              <a:ea typeface="微軟正黑體" panose="020B0604030504040204" pitchFamily="34" charset="-120"/>
            </a:rPr>
            <a:t>Ｑ＆Ａ</a:t>
          </a:r>
        </a:p>
      </dsp:txBody>
      <dsp:txXfrm>
        <a:off x="43893" y="2801736"/>
        <a:ext cx="8496144" cy="811358"/>
      </dsp:txXfrm>
    </dsp:sp>
    <dsp:sp modelId="{93A873A9-92C5-4F08-AF9D-7F0779D2E089}">
      <dsp:nvSpPr>
        <dsp:cNvPr id="0" name=""/>
        <dsp:cNvSpPr/>
      </dsp:nvSpPr>
      <dsp:spPr>
        <a:xfrm>
          <a:off x="0" y="1837167"/>
          <a:ext cx="8583930" cy="8991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zh-TW" altLang="en-US" sz="2900" b="1" kern="1200" dirty="0">
              <a:latin typeface="微軟正黑體" panose="020B0604030504040204" pitchFamily="34" charset="-120"/>
              <a:ea typeface="微軟正黑體" panose="020B0604030504040204" pitchFamily="34" charset="-120"/>
            </a:rPr>
            <a:t> </a:t>
          </a:r>
          <a:r>
            <a:rPr lang="en-US" altLang="zh-TW" sz="2900" b="1" kern="1200" dirty="0">
              <a:latin typeface="微軟正黑體" panose="020B0604030504040204" pitchFamily="34" charset="-120"/>
              <a:ea typeface="微軟正黑體" panose="020B0604030504040204" pitchFamily="34" charset="-120"/>
            </a:rPr>
            <a:t>3</a:t>
          </a:r>
          <a:r>
            <a:rPr lang="zh-TW" altLang="en-US" sz="2900" b="1" kern="1200" dirty="0">
              <a:latin typeface="微軟正黑體" panose="020B0604030504040204" pitchFamily="34" charset="-120"/>
              <a:ea typeface="微軟正黑體" panose="020B0604030504040204" pitchFamily="34" charset="-120"/>
            </a:rPr>
            <a:t>．</a:t>
          </a:r>
          <a:r>
            <a:rPr lang="en-US" altLang="zh-TW" sz="2900" b="1" kern="1200" dirty="0">
              <a:latin typeface="微軟正黑體" panose="020B0604030504040204" pitchFamily="34" charset="-120"/>
              <a:ea typeface="微軟正黑體" panose="020B0604030504040204" pitchFamily="34" charset="-120"/>
            </a:rPr>
            <a:t>Product &amp; Developmental Treads</a:t>
          </a:r>
          <a:endParaRPr lang="zh-TW" altLang="en-US" sz="2900" b="1" kern="1200" dirty="0">
            <a:latin typeface="微軟正黑體" panose="020B0604030504040204" pitchFamily="34" charset="-120"/>
            <a:ea typeface="微軟正黑體" panose="020B0604030504040204" pitchFamily="34" charset="-120"/>
          </a:endParaRPr>
        </a:p>
      </dsp:txBody>
      <dsp:txXfrm>
        <a:off x="43893" y="1881060"/>
        <a:ext cx="8496144" cy="811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7FDF3-3083-4EC0-BCB0-000B158CFE0B}">
      <dsp:nvSpPr>
        <dsp:cNvPr id="0" name=""/>
        <dsp:cNvSpPr/>
      </dsp:nvSpPr>
      <dsp:spPr>
        <a:xfrm rot="10800000">
          <a:off x="453380" y="1633"/>
          <a:ext cx="1237868" cy="56634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742" tIns="91440" rIns="170688" bIns="914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t>2007</a:t>
          </a:r>
          <a:endParaRPr lang="zh-TW" altLang="en-US" sz="2400" kern="1200" dirty="0"/>
        </a:p>
      </dsp:txBody>
      <dsp:txXfrm rot="10800000">
        <a:off x="594966" y="1633"/>
        <a:ext cx="1096282" cy="566344"/>
      </dsp:txXfrm>
    </dsp:sp>
    <dsp:sp modelId="{9CA5F69F-96F0-4FCE-AABF-3860E5BE16F4}">
      <dsp:nvSpPr>
        <dsp:cNvPr id="0" name=""/>
        <dsp:cNvSpPr/>
      </dsp:nvSpPr>
      <dsp:spPr>
        <a:xfrm>
          <a:off x="170207" y="1633"/>
          <a:ext cx="566344" cy="56634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512FB6-E523-4022-8299-3623DB9B4D82}">
      <dsp:nvSpPr>
        <dsp:cNvPr id="0" name=""/>
        <dsp:cNvSpPr/>
      </dsp:nvSpPr>
      <dsp:spPr>
        <a:xfrm rot="10800000">
          <a:off x="453380" y="737036"/>
          <a:ext cx="1237868" cy="56634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742" tIns="91440" rIns="170688" bIns="914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t>2010</a:t>
          </a:r>
          <a:endParaRPr lang="zh-TW" altLang="en-US" sz="2400" kern="1200" dirty="0"/>
        </a:p>
      </dsp:txBody>
      <dsp:txXfrm rot="10800000">
        <a:off x="594966" y="737036"/>
        <a:ext cx="1096282" cy="566344"/>
      </dsp:txXfrm>
    </dsp:sp>
    <dsp:sp modelId="{882FF828-775F-4A69-A199-B280C72557F4}">
      <dsp:nvSpPr>
        <dsp:cNvPr id="0" name=""/>
        <dsp:cNvSpPr/>
      </dsp:nvSpPr>
      <dsp:spPr>
        <a:xfrm>
          <a:off x="170207" y="737036"/>
          <a:ext cx="566344" cy="56634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FD5197-8E56-4759-8CEB-7EB88D295EA9}">
      <dsp:nvSpPr>
        <dsp:cNvPr id="0" name=""/>
        <dsp:cNvSpPr/>
      </dsp:nvSpPr>
      <dsp:spPr>
        <a:xfrm rot="10800000">
          <a:off x="453380" y="1472438"/>
          <a:ext cx="1237868" cy="56634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742" tIns="91440" rIns="170688" bIns="914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t>2012</a:t>
          </a:r>
          <a:endParaRPr lang="zh-TW" altLang="en-US" sz="2400" kern="1200" dirty="0"/>
        </a:p>
      </dsp:txBody>
      <dsp:txXfrm rot="10800000">
        <a:off x="594966" y="1472438"/>
        <a:ext cx="1096282" cy="566344"/>
      </dsp:txXfrm>
    </dsp:sp>
    <dsp:sp modelId="{63248966-753A-442B-AA5D-7BC79A20A3BA}">
      <dsp:nvSpPr>
        <dsp:cNvPr id="0" name=""/>
        <dsp:cNvSpPr/>
      </dsp:nvSpPr>
      <dsp:spPr>
        <a:xfrm>
          <a:off x="170207" y="1472438"/>
          <a:ext cx="566344" cy="56634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2EA1E7-4BA6-4B84-A2DD-CE873511A125}">
      <dsp:nvSpPr>
        <dsp:cNvPr id="0" name=""/>
        <dsp:cNvSpPr/>
      </dsp:nvSpPr>
      <dsp:spPr>
        <a:xfrm rot="10800000">
          <a:off x="453380" y="2207841"/>
          <a:ext cx="1237868" cy="56634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742" tIns="91440" rIns="170688" bIns="914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t>2016</a:t>
          </a:r>
          <a:endParaRPr lang="zh-TW" altLang="en-US" sz="2400" kern="1200" dirty="0"/>
        </a:p>
      </dsp:txBody>
      <dsp:txXfrm rot="10800000">
        <a:off x="594966" y="2207841"/>
        <a:ext cx="1096282" cy="566344"/>
      </dsp:txXfrm>
    </dsp:sp>
    <dsp:sp modelId="{BB4A255B-7B39-411C-B882-B8B3FE52AAE2}">
      <dsp:nvSpPr>
        <dsp:cNvPr id="0" name=""/>
        <dsp:cNvSpPr/>
      </dsp:nvSpPr>
      <dsp:spPr>
        <a:xfrm>
          <a:off x="170207" y="2207841"/>
          <a:ext cx="566344" cy="56634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E534F4-941D-4F4D-8875-D73C23E47A0D}">
      <dsp:nvSpPr>
        <dsp:cNvPr id="0" name=""/>
        <dsp:cNvSpPr/>
      </dsp:nvSpPr>
      <dsp:spPr>
        <a:xfrm rot="10800000">
          <a:off x="453380" y="2943244"/>
          <a:ext cx="1237868" cy="56634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742" tIns="91440" rIns="170688" bIns="914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t>2017</a:t>
          </a:r>
          <a:endParaRPr lang="zh-TW" altLang="en-US" sz="2400" kern="1200" dirty="0"/>
        </a:p>
      </dsp:txBody>
      <dsp:txXfrm rot="10800000">
        <a:off x="594966" y="2943244"/>
        <a:ext cx="1096282" cy="566344"/>
      </dsp:txXfrm>
    </dsp:sp>
    <dsp:sp modelId="{6F24F4D8-9193-48F9-8B7B-D7BCC08E05F6}">
      <dsp:nvSpPr>
        <dsp:cNvPr id="0" name=""/>
        <dsp:cNvSpPr/>
      </dsp:nvSpPr>
      <dsp:spPr>
        <a:xfrm>
          <a:off x="170207" y="2943244"/>
          <a:ext cx="566344" cy="56634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0CAB5D-4771-45B1-866A-4F87385FCD6E}">
      <dsp:nvSpPr>
        <dsp:cNvPr id="0" name=""/>
        <dsp:cNvSpPr/>
      </dsp:nvSpPr>
      <dsp:spPr>
        <a:xfrm rot="10800000">
          <a:off x="453380" y="3678647"/>
          <a:ext cx="1237868" cy="56634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742" tIns="91440" rIns="170688" bIns="914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t>2018</a:t>
          </a:r>
          <a:endParaRPr lang="zh-TW" altLang="en-US" sz="2400" kern="1200" dirty="0"/>
        </a:p>
      </dsp:txBody>
      <dsp:txXfrm rot="10800000">
        <a:off x="594966" y="3678647"/>
        <a:ext cx="1096282" cy="566344"/>
      </dsp:txXfrm>
    </dsp:sp>
    <dsp:sp modelId="{B514FD53-D88A-45AD-BBF8-80F7B5D519A0}">
      <dsp:nvSpPr>
        <dsp:cNvPr id="0" name=""/>
        <dsp:cNvSpPr/>
      </dsp:nvSpPr>
      <dsp:spPr>
        <a:xfrm>
          <a:off x="170207" y="3678647"/>
          <a:ext cx="566344" cy="56634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D9FFF-7186-4317-8903-A6473E2208F3}">
      <dsp:nvSpPr>
        <dsp:cNvPr id="0" name=""/>
        <dsp:cNvSpPr/>
      </dsp:nvSpPr>
      <dsp:spPr>
        <a:xfrm rot="10800000">
          <a:off x="453380" y="4414049"/>
          <a:ext cx="1237868" cy="56634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742" tIns="91440" rIns="170688" bIns="914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t>2019</a:t>
          </a:r>
          <a:endParaRPr lang="zh-TW" altLang="en-US" sz="2400" kern="1200" dirty="0"/>
        </a:p>
      </dsp:txBody>
      <dsp:txXfrm rot="10800000">
        <a:off x="594966" y="4414049"/>
        <a:ext cx="1096282" cy="566344"/>
      </dsp:txXfrm>
    </dsp:sp>
    <dsp:sp modelId="{A2A283AE-59E9-4BD0-B0A7-336663489D9F}">
      <dsp:nvSpPr>
        <dsp:cNvPr id="0" name=""/>
        <dsp:cNvSpPr/>
      </dsp:nvSpPr>
      <dsp:spPr>
        <a:xfrm>
          <a:off x="170207" y="4414049"/>
          <a:ext cx="566344" cy="56634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49571-3631-443A-AF78-A05213009F8D}">
      <dsp:nvSpPr>
        <dsp:cNvPr id="0" name=""/>
        <dsp:cNvSpPr/>
      </dsp:nvSpPr>
      <dsp:spPr>
        <a:xfrm>
          <a:off x="1476231" y="375354"/>
          <a:ext cx="4850734" cy="4850734"/>
        </a:xfrm>
        <a:prstGeom prst="pie">
          <a:avLst>
            <a:gd name="adj1" fmla="val 16200000"/>
            <a:gd name="adj2" fmla="val 1800000"/>
          </a:avLst>
        </a:prstGeom>
        <a:gradFill flip="none" rotWithShape="0">
          <a:gsLst>
            <a:gs pos="0">
              <a:srgbClr val="FFC000">
                <a:lumMod val="60000"/>
                <a:lumOff val="40000"/>
                <a:shade val="30000"/>
                <a:satMod val="115000"/>
              </a:srgbClr>
            </a:gs>
            <a:gs pos="50000">
              <a:srgbClr val="FFC000">
                <a:lumMod val="60000"/>
                <a:lumOff val="40000"/>
                <a:shade val="67500"/>
                <a:satMod val="115000"/>
              </a:srgbClr>
            </a:gs>
            <a:gs pos="100000">
              <a:srgbClr val="FFC000">
                <a:lumMod val="60000"/>
                <a:lumOff val="40000"/>
                <a:shade val="100000"/>
                <a:satMod val="115000"/>
              </a:srgbClr>
            </a:gs>
          </a:gsLst>
          <a:path path="circle">
            <a:fillToRect l="100000" t="100000"/>
          </a:path>
          <a:tileRect r="-100000" b="-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altLang="en-US" sz="1200" b="1" kern="1200" dirty="0">
              <a:solidFill>
                <a:sysClr val="windowText" lastClr="000000"/>
              </a:solidFill>
              <a:latin typeface="微軟正黑體" panose="020B0604030504040204" pitchFamily="34" charset="-120"/>
              <a:ea typeface="微軟正黑體" panose="020B0604030504040204" pitchFamily="34" charset="-120"/>
              <a:cs typeface="+mn-cs"/>
            </a:rPr>
            <a:t>New production base in Southeast Asia</a:t>
          </a:r>
          <a:endParaRPr lang="zh-TW" altLang="en-US" sz="1200" b="1" kern="1200" dirty="0">
            <a:solidFill>
              <a:sysClr val="windowText" lastClr="000000"/>
            </a:solidFill>
            <a:latin typeface="微軟正黑體" panose="020B0604030504040204" pitchFamily="34" charset="-120"/>
            <a:ea typeface="微軟正黑體" panose="020B0604030504040204" pitchFamily="34" charset="-120"/>
            <a:cs typeface="+mn-cs"/>
          </a:endParaRPr>
        </a:p>
      </dsp:txBody>
      <dsp:txXfrm>
        <a:off x="4286389" y="1614669"/>
        <a:ext cx="1224995" cy="1020829"/>
      </dsp:txXfrm>
    </dsp:sp>
    <dsp:sp modelId="{C50E1B1B-54C3-49A0-B930-89C9049D4C98}">
      <dsp:nvSpPr>
        <dsp:cNvPr id="0" name=""/>
        <dsp:cNvSpPr/>
      </dsp:nvSpPr>
      <dsp:spPr>
        <a:xfrm>
          <a:off x="1376329" y="540348"/>
          <a:ext cx="4850734" cy="4850734"/>
        </a:xfrm>
        <a:prstGeom prst="pie">
          <a:avLst>
            <a:gd name="adj1" fmla="val 1800000"/>
            <a:gd name="adj2" fmla="val 9000000"/>
          </a:avLst>
        </a:prstGeom>
        <a:gradFill flip="none" rotWithShape="0">
          <a:gsLst>
            <a:gs pos="0">
              <a:srgbClr val="70AD47">
                <a:lumMod val="60000"/>
                <a:lumOff val="40000"/>
                <a:shade val="30000"/>
                <a:satMod val="115000"/>
              </a:srgbClr>
            </a:gs>
            <a:gs pos="50000">
              <a:srgbClr val="70AD47">
                <a:lumMod val="60000"/>
                <a:lumOff val="40000"/>
                <a:shade val="67500"/>
                <a:satMod val="115000"/>
              </a:srgbClr>
            </a:gs>
            <a:gs pos="100000">
              <a:srgbClr val="70AD47">
                <a:lumMod val="60000"/>
                <a:lumOff val="40000"/>
                <a:shade val="100000"/>
                <a:satMod val="115000"/>
              </a:srgbClr>
            </a:gs>
          </a:gsLst>
          <a:path path="circle">
            <a:fillToRect t="100000" r="100000"/>
          </a:path>
          <a:tileRect l="-100000" b="-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solidFill>
                <a:sysClr val="windowText" lastClr="000000"/>
              </a:solidFill>
              <a:latin typeface="微軟正黑體" panose="020B0604030504040204" pitchFamily="34" charset="-120"/>
              <a:ea typeface="微軟正黑體" panose="020B0604030504040204" pitchFamily="34" charset="-120"/>
              <a:cs typeface="+mn-cs"/>
            </a:rPr>
            <a:t>New product</a:t>
          </a:r>
          <a:endParaRPr lang="zh-TW" altLang="en-US" sz="1400" b="1" kern="1200" dirty="0">
            <a:solidFill>
              <a:sysClr val="windowText" lastClr="000000"/>
            </a:solidFill>
            <a:latin typeface="微軟正黑體" panose="020B0604030504040204" pitchFamily="34" charset="-120"/>
            <a:ea typeface="微軟正黑體" panose="020B0604030504040204" pitchFamily="34" charset="-120"/>
            <a:cs typeface="+mn-cs"/>
          </a:endParaRPr>
        </a:p>
        <a:p>
          <a:pPr marL="0" lvl="0" indent="0" algn="ctr" defTabSz="622300">
            <a:lnSpc>
              <a:spcPct val="90000"/>
            </a:lnSpc>
            <a:spcBef>
              <a:spcPct val="0"/>
            </a:spcBef>
            <a:spcAft>
              <a:spcPct val="35000"/>
            </a:spcAft>
            <a:buNone/>
          </a:pPr>
          <a:r>
            <a:rPr lang="en-US" altLang="en-US" sz="1400" b="1" kern="1200" dirty="0">
              <a:solidFill>
                <a:sysClr val="windowText" lastClr="000000"/>
              </a:solidFill>
              <a:latin typeface="微軟正黑體" panose="020B0604030504040204" pitchFamily="34" charset="-120"/>
              <a:ea typeface="微軟正黑體" panose="020B0604030504040204" pitchFamily="34" charset="-120"/>
              <a:cs typeface="+mn-cs"/>
            </a:rPr>
            <a:t>New technology</a:t>
          </a:r>
          <a:endParaRPr lang="zh-TW" altLang="en-US" sz="1400" b="1" kern="1200" dirty="0">
            <a:solidFill>
              <a:sysClr val="windowText" lastClr="000000"/>
            </a:solidFill>
            <a:latin typeface="微軟正黑體" panose="020B0604030504040204" pitchFamily="34" charset="-120"/>
            <a:ea typeface="微軟正黑體" panose="020B0604030504040204" pitchFamily="34" charset="-120"/>
            <a:cs typeface="+mn-cs"/>
          </a:endParaRPr>
        </a:p>
      </dsp:txBody>
      <dsp:txXfrm>
        <a:off x="2911823" y="3873601"/>
        <a:ext cx="1837493" cy="898330"/>
      </dsp:txXfrm>
    </dsp:sp>
    <dsp:sp modelId="{58A0B570-A30F-4918-96C1-FB74EF2E2F16}">
      <dsp:nvSpPr>
        <dsp:cNvPr id="0" name=""/>
        <dsp:cNvSpPr/>
      </dsp:nvSpPr>
      <dsp:spPr>
        <a:xfrm>
          <a:off x="1276427" y="375354"/>
          <a:ext cx="4850734" cy="4850734"/>
        </a:xfrm>
        <a:prstGeom prst="pie">
          <a:avLst>
            <a:gd name="adj1" fmla="val 9000000"/>
            <a:gd name="adj2" fmla="val 16200000"/>
          </a:avLst>
        </a:prstGeom>
        <a:gradFill flip="none" rotWithShape="0">
          <a:gsLst>
            <a:gs pos="0">
              <a:srgbClr val="5B9BD5">
                <a:shade val="30000"/>
                <a:satMod val="115000"/>
              </a:srgbClr>
            </a:gs>
            <a:gs pos="50000">
              <a:srgbClr val="5B9BD5">
                <a:shade val="67500"/>
                <a:satMod val="115000"/>
              </a:srgbClr>
            </a:gs>
            <a:gs pos="100000">
              <a:srgbClr val="5B9BD5">
                <a:shade val="100000"/>
                <a:satMod val="115000"/>
              </a:srgbClr>
            </a:gs>
          </a:gsLst>
          <a:lin ang="8100000" scaled="1"/>
          <a:tileRect/>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altLang="en-US" sz="1200" b="1" kern="1200" dirty="0">
              <a:solidFill>
                <a:sysClr val="windowText" lastClr="000000"/>
              </a:solidFill>
              <a:latin typeface="微軟正黑體" panose="020B0604030504040204" pitchFamily="34" charset="-120"/>
              <a:ea typeface="微軟正黑體" panose="020B0604030504040204" pitchFamily="34" charset="-120"/>
              <a:cs typeface="+mn-cs"/>
            </a:rPr>
            <a:t>Expansion of new markets and new channels</a:t>
          </a:r>
          <a:endParaRPr lang="zh-TW" altLang="en-US" sz="1200" b="1" kern="1200" dirty="0">
            <a:solidFill>
              <a:sysClr val="windowText" lastClr="000000"/>
            </a:solidFill>
            <a:latin typeface="微軟正黑體" panose="020B0604030504040204" pitchFamily="34" charset="-120"/>
            <a:ea typeface="微軟正黑體" panose="020B0604030504040204" pitchFamily="34" charset="-120"/>
            <a:cs typeface="+mn-cs"/>
          </a:endParaRPr>
        </a:p>
      </dsp:txBody>
      <dsp:txXfrm>
        <a:off x="2092009" y="1614669"/>
        <a:ext cx="1224995" cy="1020829"/>
      </dsp:txXfrm>
    </dsp:sp>
    <dsp:sp modelId="{741BA0A3-D858-44F2-9C21-A07EE33C88F4}">
      <dsp:nvSpPr>
        <dsp:cNvPr id="0" name=""/>
        <dsp:cNvSpPr/>
      </dsp:nvSpPr>
      <dsp:spPr>
        <a:xfrm>
          <a:off x="1176348" y="75070"/>
          <a:ext cx="5451301" cy="5451301"/>
        </a:xfrm>
        <a:prstGeom prst="circularArrow">
          <a:avLst>
            <a:gd name="adj1" fmla="val 5085"/>
            <a:gd name="adj2" fmla="val 327528"/>
            <a:gd name="adj3" fmla="val 1472472"/>
            <a:gd name="adj4" fmla="val 16199432"/>
            <a:gd name="adj5" fmla="val 5932"/>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09234C2-0725-4CBF-B566-C8CBEDED4F20}">
      <dsp:nvSpPr>
        <dsp:cNvPr id="0" name=""/>
        <dsp:cNvSpPr/>
      </dsp:nvSpPr>
      <dsp:spPr>
        <a:xfrm>
          <a:off x="1076046" y="239758"/>
          <a:ext cx="5451301" cy="5451301"/>
        </a:xfrm>
        <a:prstGeom prst="circularArrow">
          <a:avLst>
            <a:gd name="adj1" fmla="val 5085"/>
            <a:gd name="adj2" fmla="val 327528"/>
            <a:gd name="adj3" fmla="val 8671970"/>
            <a:gd name="adj4" fmla="val 1800502"/>
            <a:gd name="adj5" fmla="val 5932"/>
          </a:avLst>
        </a:prstGeom>
        <a:solidFill>
          <a:srgbClr val="FFC000">
            <a:hueOff val="5197846"/>
            <a:satOff val="-23984"/>
            <a:lumOff val="883"/>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BB26EF2-0288-4D29-9984-B340F9263136}">
      <dsp:nvSpPr>
        <dsp:cNvPr id="0" name=""/>
        <dsp:cNvSpPr/>
      </dsp:nvSpPr>
      <dsp:spPr>
        <a:xfrm>
          <a:off x="975743" y="75070"/>
          <a:ext cx="5451301" cy="5451301"/>
        </a:xfrm>
        <a:prstGeom prst="circularArrow">
          <a:avLst>
            <a:gd name="adj1" fmla="val 5085"/>
            <a:gd name="adj2" fmla="val 327528"/>
            <a:gd name="adj3" fmla="val 15873039"/>
            <a:gd name="adj4" fmla="val 9000000"/>
            <a:gd name="adj5" fmla="val 5932"/>
          </a:avLst>
        </a:prstGeom>
        <a:solidFill>
          <a:srgbClr val="FFC000">
            <a:hueOff val="10395692"/>
            <a:satOff val="-47968"/>
            <a:lumOff val="1765"/>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C26F-D1EF-4314-8A37-2993576FA38B}">
      <dsp:nvSpPr>
        <dsp:cNvPr id="0" name=""/>
        <dsp:cNvSpPr/>
      </dsp:nvSpPr>
      <dsp:spPr>
        <a:xfrm>
          <a:off x="0" y="0"/>
          <a:ext cx="2358904" cy="4447052"/>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8232" tIns="78232" rIns="78232" bIns="78232" numCol="1" spcCol="1270" anchor="ctr" anchorCtr="0">
          <a:noAutofit/>
        </a:bodyPr>
        <a:lstStyle/>
        <a:p>
          <a:pPr marL="0" lvl="0" indent="0" algn="just" defTabSz="466725">
            <a:lnSpc>
              <a:spcPct val="90000"/>
            </a:lnSpc>
            <a:spcBef>
              <a:spcPct val="0"/>
            </a:spcBef>
            <a:spcAft>
              <a:spcPts val="0"/>
            </a:spcAft>
            <a:buNone/>
          </a:pPr>
          <a:r>
            <a:rPr lang="en-US" altLang="zh-TW" sz="1050" b="1" kern="1200" dirty="0">
              <a:solidFill>
                <a:srgbClr val="FFFF00"/>
              </a:solidFill>
              <a:latin typeface="微軟正黑體" panose="020B0604030504040204" pitchFamily="34" charset="-120"/>
              <a:ea typeface="微軟正黑體" panose="020B0604030504040204" pitchFamily="34" charset="-120"/>
            </a:rPr>
            <a:t>USB charger market compound growth rate of 6%; by the end of 2025 will reach 37.9 billion US dollars</a:t>
          </a:r>
          <a:endParaRPr lang="en-US" altLang="zh-TW" sz="1050" b="1" kern="1200" dirty="0">
            <a:solidFill>
              <a:srgbClr val="0000FF"/>
            </a:solidFill>
            <a:latin typeface="微軟正黑體" panose="020B0604030504040204" pitchFamily="34" charset="-120"/>
            <a:ea typeface="微軟正黑體" panose="020B0604030504040204" pitchFamily="34" charset="-120"/>
          </a:endParaRPr>
        </a:p>
        <a:p>
          <a:pPr marL="0" lvl="0" indent="0" algn="ctr" defTabSz="466725">
            <a:lnSpc>
              <a:spcPct val="90000"/>
            </a:lnSpc>
            <a:spcBef>
              <a:spcPct val="0"/>
            </a:spcBef>
            <a:spcAft>
              <a:spcPct val="35000"/>
            </a:spcAft>
            <a:buNone/>
          </a:pPr>
          <a:r>
            <a:rPr lang="en-US" altLang="zh-TW" sz="1400" b="1" kern="1200" dirty="0">
              <a:latin typeface="微軟正黑體" panose="020B0604030504040204" pitchFamily="34" charset="-120"/>
              <a:ea typeface="微軟正黑體" panose="020B0604030504040204" pitchFamily="34" charset="-120"/>
            </a:rPr>
            <a:t>Hybrid Power Hybrid Power Protector &amp; Fast Charge Battery Charging</a:t>
          </a:r>
          <a:endParaRPr lang="zh-TW" altLang="en-US" sz="1400" b="1" kern="1200" dirty="0">
            <a:latin typeface="微軟正黑體" panose="020B0604030504040204" pitchFamily="34" charset="-120"/>
            <a:ea typeface="微軟正黑體" panose="020B0604030504040204" pitchFamily="34" charset="-120"/>
          </a:endParaRPr>
        </a:p>
      </dsp:txBody>
      <dsp:txXfrm>
        <a:off x="0" y="1778820"/>
        <a:ext cx="2358904" cy="1778820"/>
      </dsp:txXfrm>
    </dsp:sp>
    <dsp:sp modelId="{AB48B977-D767-4A82-9C08-6CCC9CC9F89D}">
      <dsp:nvSpPr>
        <dsp:cNvPr id="0" name=""/>
        <dsp:cNvSpPr/>
      </dsp:nvSpPr>
      <dsp:spPr>
        <a:xfrm>
          <a:off x="442536" y="266823"/>
          <a:ext cx="1480868" cy="1480868"/>
        </a:xfrm>
        <a:prstGeom prst="ellipse">
          <a:avLst/>
        </a:prstGeom>
        <a:blipFill>
          <a:blip xmlns:r="http://schemas.openxmlformats.org/officeDocument/2006/relationships" r:embed="rId1"/>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29EDD-F245-4198-819B-1AE66F1834FA}">
      <dsp:nvSpPr>
        <dsp:cNvPr id="0" name=""/>
        <dsp:cNvSpPr/>
      </dsp:nvSpPr>
      <dsp:spPr>
        <a:xfrm>
          <a:off x="2404376" y="0"/>
          <a:ext cx="2258095" cy="4447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66725">
            <a:lnSpc>
              <a:spcPct val="90000"/>
            </a:lnSpc>
            <a:spcBef>
              <a:spcPct val="0"/>
            </a:spcBef>
            <a:spcAft>
              <a:spcPts val="0"/>
            </a:spcAft>
            <a:buNone/>
          </a:pPr>
          <a:r>
            <a:rPr lang="en-US" altLang="zh-TW" sz="1050" b="1" kern="1200" dirty="0">
              <a:solidFill>
                <a:srgbClr val="FFFF00"/>
              </a:solidFill>
              <a:latin typeface="微軟正黑體" panose="020B0604030504040204" pitchFamily="34" charset="-120"/>
              <a:ea typeface="微軟正黑體" panose="020B0604030504040204" pitchFamily="34" charset="-120"/>
            </a:rPr>
            <a:t>The compound growth rate of PDU for IT is about 8%; the estimated market value growth for 5 years is US $ 609M</a:t>
          </a:r>
        </a:p>
        <a:p>
          <a:pPr marL="0" lvl="0" indent="0" algn="ctr" defTabSz="466725">
            <a:lnSpc>
              <a:spcPct val="90000"/>
            </a:lnSpc>
            <a:spcBef>
              <a:spcPct val="0"/>
            </a:spcBef>
            <a:spcAft>
              <a:spcPts val="0"/>
            </a:spcAft>
            <a:buNone/>
          </a:pPr>
          <a:r>
            <a:rPr lang="en-US" altLang="en-US" sz="1400" b="1" kern="1200" dirty="0">
              <a:latin typeface="微軟正黑體" panose="020B0604030504040204" pitchFamily="34" charset="-120"/>
              <a:ea typeface="微軟正黑體" panose="020B0604030504040204" pitchFamily="34" charset="-120"/>
            </a:rPr>
            <a:t>Smart AV Power &amp;</a:t>
          </a:r>
          <a:endParaRPr lang="zh-TW" altLang="en-US" sz="1400" b="1" kern="1200" dirty="0">
            <a:latin typeface="微軟正黑體" panose="020B0604030504040204" pitchFamily="34" charset="-120"/>
            <a:ea typeface="微軟正黑體" panose="020B0604030504040204" pitchFamily="34" charset="-120"/>
          </a:endParaRPr>
        </a:p>
        <a:p>
          <a:pPr marL="0" lvl="0" indent="0" defTabSz="466725">
            <a:lnSpc>
              <a:spcPct val="90000"/>
            </a:lnSpc>
            <a:spcBef>
              <a:spcPct val="0"/>
            </a:spcBef>
            <a:buNone/>
          </a:pPr>
          <a:r>
            <a:rPr lang="en-US" altLang="en-US" sz="1400" b="1" kern="1200" dirty="0">
              <a:latin typeface="微軟正黑體" panose="020B0604030504040204" pitchFamily="34" charset="-120"/>
              <a:ea typeface="微軟正黑體" panose="020B0604030504040204" pitchFamily="34" charset="-120"/>
            </a:rPr>
            <a:t>High-end cabinet power adapter</a:t>
          </a:r>
          <a:endParaRPr lang="zh-TW" altLang="en-US" sz="1400" b="1" kern="1200" dirty="0">
            <a:latin typeface="微軟正黑體" panose="020B0604030504040204" pitchFamily="34" charset="-120"/>
            <a:ea typeface="微軟正黑體" panose="020B0604030504040204" pitchFamily="34" charset="-120"/>
          </a:endParaRPr>
        </a:p>
      </dsp:txBody>
      <dsp:txXfrm>
        <a:off x="2404376" y="1778820"/>
        <a:ext cx="2258095" cy="1778820"/>
      </dsp:txXfrm>
    </dsp:sp>
    <dsp:sp modelId="{A6DE43A1-1C5D-4104-BEAA-D423B664F19D}">
      <dsp:nvSpPr>
        <dsp:cNvPr id="0" name=""/>
        <dsp:cNvSpPr/>
      </dsp:nvSpPr>
      <dsp:spPr>
        <a:xfrm>
          <a:off x="2811985" y="266823"/>
          <a:ext cx="1480868" cy="1480868"/>
        </a:xfrm>
        <a:prstGeom prst="ellipse">
          <a:avLst/>
        </a:prstGeom>
        <a:blipFill>
          <a:blip xmlns:r="http://schemas.openxmlformats.org/officeDocument/2006/relationships" r:embed="rId2"/>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CDD76-C0F3-4F60-9BEB-B7CA94DE4677}">
      <dsp:nvSpPr>
        <dsp:cNvPr id="0" name=""/>
        <dsp:cNvSpPr/>
      </dsp:nvSpPr>
      <dsp:spPr>
        <a:xfrm>
          <a:off x="4724700" y="0"/>
          <a:ext cx="2206654" cy="4447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66725">
            <a:lnSpc>
              <a:spcPct val="90000"/>
            </a:lnSpc>
            <a:spcBef>
              <a:spcPct val="0"/>
            </a:spcBef>
            <a:spcAft>
              <a:spcPts val="0"/>
            </a:spcAft>
            <a:buNone/>
          </a:pPr>
          <a:r>
            <a:rPr lang="en-US" altLang="zh-TW" sz="1050" b="1" kern="1200" dirty="0">
              <a:solidFill>
                <a:srgbClr val="FFFF00"/>
              </a:solidFill>
              <a:latin typeface="微軟正黑體" panose="020B0604030504040204" pitchFamily="34" charset="-120"/>
              <a:ea typeface="微軟正黑體" panose="020B0604030504040204" pitchFamily="34" charset="-120"/>
            </a:rPr>
            <a:t>Pro AV compound annual growth rate of 11%; 5 years market value growth is estimated at US $ 87.7 billion</a:t>
          </a:r>
          <a:endParaRPr lang="en-US" altLang="zh-TW" sz="1050" b="1" kern="1200" dirty="0">
            <a:latin typeface="微軟正黑體" panose="020B0604030504040204" pitchFamily="34" charset="-120"/>
            <a:ea typeface="微軟正黑體" panose="020B0604030504040204" pitchFamily="34" charset="-120"/>
          </a:endParaRPr>
        </a:p>
        <a:p>
          <a:pPr marL="0" lvl="0" indent="0" algn="ctr" defTabSz="466725">
            <a:lnSpc>
              <a:spcPct val="90000"/>
            </a:lnSpc>
            <a:spcBef>
              <a:spcPct val="0"/>
            </a:spcBef>
            <a:spcAft>
              <a:spcPts val="400"/>
            </a:spcAft>
            <a:buNone/>
          </a:pPr>
          <a:r>
            <a:rPr lang="en-US" altLang="en-US" sz="1100" b="1" kern="1200" dirty="0">
              <a:latin typeface="微軟正黑體" panose="020B0604030504040204" pitchFamily="34" charset="-120"/>
              <a:ea typeface="微軟正黑體" panose="020B0604030504040204" pitchFamily="34" charset="-120"/>
            </a:rPr>
            <a:t>Home entertainment audio power equipment &amp; full-featured gaming power supply</a:t>
          </a:r>
          <a:endParaRPr lang="zh-TW" altLang="en-US" sz="1100" b="1" kern="1200" dirty="0">
            <a:latin typeface="微軟正黑體" panose="020B0604030504040204" pitchFamily="34" charset="-120"/>
            <a:ea typeface="微軟正黑體" panose="020B0604030504040204" pitchFamily="34" charset="-120"/>
          </a:endParaRPr>
        </a:p>
      </dsp:txBody>
      <dsp:txXfrm>
        <a:off x="4724700" y="1778820"/>
        <a:ext cx="2206654" cy="1778820"/>
      </dsp:txXfrm>
    </dsp:sp>
    <dsp:sp modelId="{F617D28A-2DFA-492A-A2EC-B9771BF22D27}">
      <dsp:nvSpPr>
        <dsp:cNvPr id="0" name=""/>
        <dsp:cNvSpPr/>
      </dsp:nvSpPr>
      <dsp:spPr>
        <a:xfrm>
          <a:off x="5105308" y="266823"/>
          <a:ext cx="1480868" cy="14808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34F7C-F8F9-488F-9445-C3AE6AC8BDE9}">
      <dsp:nvSpPr>
        <dsp:cNvPr id="0" name=""/>
        <dsp:cNvSpPr/>
      </dsp:nvSpPr>
      <dsp:spPr>
        <a:xfrm>
          <a:off x="6910428" y="0"/>
          <a:ext cx="2031629" cy="4447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altLang="en-US" sz="1400" b="1" kern="1200" dirty="0">
              <a:solidFill>
                <a:srgbClr val="FFFF00"/>
              </a:solidFill>
              <a:latin typeface="微軟正黑體" panose="020B0604030504040204" pitchFamily="34" charset="-120"/>
              <a:ea typeface="微軟正黑體" panose="020B0604030504040204" pitchFamily="34" charset="-120"/>
            </a:rPr>
            <a:t>Compound annual growth rate of 50%</a:t>
          </a:r>
          <a:endParaRPr lang="en-US" altLang="zh-TW" sz="1400" b="1" kern="1200" dirty="0">
            <a:solidFill>
              <a:srgbClr val="FFFF00"/>
            </a:solidFill>
            <a:latin typeface="微軟正黑體" panose="020B0604030504040204" pitchFamily="34" charset="-120"/>
            <a:ea typeface="微軟正黑體" panose="020B0604030504040204" pitchFamily="34" charset="-120"/>
          </a:endParaRPr>
        </a:p>
        <a:p>
          <a:pPr marL="0" lvl="0" indent="0" algn="ctr" defTabSz="622300">
            <a:lnSpc>
              <a:spcPct val="90000"/>
            </a:lnSpc>
            <a:spcBef>
              <a:spcPct val="0"/>
            </a:spcBef>
            <a:spcAft>
              <a:spcPts val="600"/>
            </a:spcAft>
            <a:buNone/>
          </a:pPr>
          <a:r>
            <a:rPr lang="en-US" altLang="en-US" sz="1400" b="1" kern="1200" dirty="0">
              <a:latin typeface="微軟正黑體" panose="020B0604030504040204" pitchFamily="34" charset="-120"/>
              <a:ea typeface="微軟正黑體" panose="020B0604030504040204" pitchFamily="34" charset="-120"/>
            </a:rPr>
            <a:t>IOT applications and smart power systems</a:t>
          </a:r>
          <a:endParaRPr lang="zh-TW" altLang="en-US" sz="1400" b="1" kern="1200" dirty="0">
            <a:latin typeface="微軟正黑體" panose="020B0604030504040204" pitchFamily="34" charset="-120"/>
            <a:ea typeface="微軟正黑體" panose="020B0604030504040204" pitchFamily="34" charset="-120"/>
          </a:endParaRPr>
        </a:p>
      </dsp:txBody>
      <dsp:txXfrm>
        <a:off x="6910428" y="1778820"/>
        <a:ext cx="2031629" cy="1778820"/>
      </dsp:txXfrm>
    </dsp:sp>
    <dsp:sp modelId="{88CEE550-7D98-4B04-BFB2-0BDB0E88000C}">
      <dsp:nvSpPr>
        <dsp:cNvPr id="0" name=""/>
        <dsp:cNvSpPr/>
      </dsp:nvSpPr>
      <dsp:spPr>
        <a:xfrm>
          <a:off x="7285399" y="266823"/>
          <a:ext cx="1480868" cy="148086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FB586-8FC0-4C89-B05E-92F349F7BC1D}">
      <dsp:nvSpPr>
        <dsp:cNvPr id="0" name=""/>
        <dsp:cNvSpPr/>
      </dsp:nvSpPr>
      <dsp:spPr>
        <a:xfrm>
          <a:off x="308257" y="3567547"/>
          <a:ext cx="8567954" cy="639548"/>
        </a:xfrm>
        <a:prstGeom prst="leftRightArrow">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8575" cap="flat" cmpd="sng" algn="ctr">
          <a:solidFill>
            <a:schemeClr val="bg1"/>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917575" y="744538"/>
            <a:ext cx="4962525" cy="3722687"/>
          </a:xfrm>
          <a:prstGeom prst="rect">
            <a:avLst/>
          </a:prstGeom>
        </p:spPr>
        <p:txBody>
          <a:bodyPr lIns="95562" tIns="47781" rIns="95562" bIns="47781"/>
          <a:lstStyle/>
          <a:p>
            <a:endParaRPr/>
          </a:p>
        </p:txBody>
      </p:sp>
      <p:sp>
        <p:nvSpPr>
          <p:cNvPr id="227" name="Shape 227"/>
          <p:cNvSpPr>
            <a:spLocks noGrp="1"/>
          </p:cNvSpPr>
          <p:nvPr>
            <p:ph type="body" sz="quarter" idx="1"/>
          </p:nvPr>
        </p:nvSpPr>
        <p:spPr>
          <a:xfrm>
            <a:off x="906358" y="4715153"/>
            <a:ext cx="4984961" cy="4466987"/>
          </a:xfrm>
          <a:prstGeom prst="rect">
            <a:avLst/>
          </a:prstGeom>
        </p:spPr>
        <p:txBody>
          <a:bodyPr lIns="95562" tIns="47781" rIns="95562" bIns="47781"/>
          <a:lstStyle/>
          <a:p>
            <a:endParaRPr/>
          </a:p>
        </p:txBody>
      </p:sp>
    </p:spTree>
    <p:extLst>
      <p:ext uri="{BB962C8B-B14F-4D97-AF65-F5344CB8AC3E}">
        <p14:creationId xmlns:p14="http://schemas.microsoft.com/office/powerpoint/2010/main" val="3701633570"/>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a:extLst>
              <a:ext uri="{FF2B5EF4-FFF2-40B4-BE49-F238E27FC236}">
                <a16:creationId xmlns:a16="http://schemas.microsoft.com/office/drawing/2014/main" id="{D34B6610-B997-4F61-907A-EA415C256F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a:extLst>
              <a:ext uri="{FF2B5EF4-FFF2-40B4-BE49-F238E27FC236}">
                <a16:creationId xmlns:a16="http://schemas.microsoft.com/office/drawing/2014/main" id="{E2E48C9A-A931-41C6-A7F9-46DFE813F3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Tree>
    <p:extLst>
      <p:ext uri="{BB962C8B-B14F-4D97-AF65-F5344CB8AC3E}">
        <p14:creationId xmlns:p14="http://schemas.microsoft.com/office/powerpoint/2010/main" val="342585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26916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54916" y="676741"/>
            <a:ext cx="8583931" cy="523221"/>
          </a:xfrm>
          <a:prstGeom prst="rect">
            <a:avLst/>
          </a:prstGeom>
        </p:spPr>
        <p:txBody>
          <a:bodyPr/>
          <a:lstStyle>
            <a:lvl1pPr algn="l">
              <a:defRPr sz="3600" b="1">
                <a:solidFill>
                  <a:srgbClr val="262626"/>
                </a:solidFill>
                <a:latin typeface="+mn-lt"/>
                <a:ea typeface="+mn-ea"/>
                <a:cs typeface="+mn-cs"/>
                <a:sym typeface="Helvetica"/>
              </a:defRPr>
            </a:lvl1pPr>
          </a:lstStyle>
          <a:p>
            <a:r>
              <a:t>Title Text</a:t>
            </a:r>
          </a:p>
        </p:txBody>
      </p:sp>
      <p:sp>
        <p:nvSpPr>
          <p:cNvPr id="21" name="Body Level One…"/>
          <p:cNvSpPr txBox="1">
            <a:spLocks noGrp="1"/>
          </p:cNvSpPr>
          <p:nvPr>
            <p:ph type="body" idx="1"/>
          </p:nvPr>
        </p:nvSpPr>
        <p:spPr>
          <a:xfrm>
            <a:off x="354916" y="1487312"/>
            <a:ext cx="8583931" cy="3889022"/>
          </a:xfrm>
          <a:prstGeom prst="rect">
            <a:avLst/>
          </a:prstGeom>
        </p:spPr>
        <p:txBody>
          <a:bodyPr/>
          <a:lstStyle>
            <a:lvl1pPr marL="0" indent="0">
              <a:spcBef>
                <a:spcPts val="1200"/>
              </a:spcBef>
              <a:buClrTx/>
              <a:buSzTx/>
              <a:buFontTx/>
              <a:buNone/>
              <a:defRPr sz="2000"/>
            </a:lvl1pPr>
            <a:lvl2pPr marL="661307" indent="-204107">
              <a:spcBef>
                <a:spcPts val="1200"/>
              </a:spcBef>
              <a:buClrTx/>
              <a:buFontTx/>
              <a:defRPr sz="2000"/>
            </a:lvl2pPr>
            <a:lvl3pPr marL="1104900" indent="-190500">
              <a:spcBef>
                <a:spcPts val="1200"/>
              </a:spcBef>
              <a:buClrTx/>
              <a:buFontTx/>
              <a:defRPr sz="2000"/>
            </a:lvl3pPr>
            <a:lvl4pPr marL="1600200" indent="-228600">
              <a:spcBef>
                <a:spcPts val="1200"/>
              </a:spcBef>
              <a:buClrTx/>
              <a:buFontTx/>
              <a:defRPr sz="2000"/>
            </a:lvl4pPr>
            <a:lvl5pPr marL="2057400" indent="-228600">
              <a:spcBef>
                <a:spcPts val="12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745319" y="6516658"/>
            <a:ext cx="259530" cy="2565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354916" y="676741"/>
            <a:ext cx="8583931" cy="523221"/>
          </a:xfrm>
          <a:prstGeom prst="rect">
            <a:avLst/>
          </a:prstGeom>
        </p:spPr>
        <p:txBody>
          <a:bodyPr/>
          <a:lstStyle>
            <a:lvl1pPr algn="l">
              <a:defRPr sz="3600" b="1">
                <a:solidFill>
                  <a:srgbClr val="262626"/>
                </a:solidFill>
                <a:latin typeface="+mn-lt"/>
                <a:ea typeface="+mn-ea"/>
                <a:cs typeface="+mn-cs"/>
                <a:sym typeface="Helvetica"/>
              </a:defRPr>
            </a:lvl1pPr>
          </a:lstStyle>
          <a:p>
            <a:r>
              <a:t>Title Text</a:t>
            </a:r>
          </a:p>
        </p:txBody>
      </p:sp>
      <p:sp>
        <p:nvSpPr>
          <p:cNvPr id="120" name="Body Level One…"/>
          <p:cNvSpPr txBox="1">
            <a:spLocks noGrp="1"/>
          </p:cNvSpPr>
          <p:nvPr>
            <p:ph type="body" idx="1"/>
          </p:nvPr>
        </p:nvSpPr>
        <p:spPr>
          <a:xfrm>
            <a:off x="354916" y="1487312"/>
            <a:ext cx="8583931" cy="3889022"/>
          </a:xfrm>
          <a:prstGeom prst="rect">
            <a:avLst/>
          </a:prstGeom>
        </p:spPr>
        <p:txBody>
          <a:bodyPr/>
          <a:lstStyle>
            <a:lvl1pPr marL="0" indent="0">
              <a:spcBef>
                <a:spcPts val="1200"/>
              </a:spcBef>
              <a:buClrTx/>
              <a:buSzTx/>
              <a:buFontTx/>
              <a:buNone/>
              <a:defRPr sz="2000"/>
            </a:lvl1pPr>
            <a:lvl2pPr marL="661307" indent="-204107">
              <a:spcBef>
                <a:spcPts val="1200"/>
              </a:spcBef>
              <a:buClrTx/>
              <a:buFontTx/>
              <a:defRPr sz="2000"/>
            </a:lvl2pPr>
            <a:lvl3pPr marL="1104900" indent="-190500">
              <a:spcBef>
                <a:spcPts val="1200"/>
              </a:spcBef>
              <a:buClrTx/>
              <a:buFontTx/>
              <a:defRPr sz="2000"/>
            </a:lvl3pPr>
            <a:lvl4pPr marL="1600200" indent="-228600">
              <a:spcBef>
                <a:spcPts val="1200"/>
              </a:spcBef>
              <a:buClrTx/>
              <a:buFontTx/>
              <a:defRPr sz="2000"/>
            </a:lvl4pPr>
            <a:lvl5pPr marL="2057400" indent="-228600">
              <a:spcBef>
                <a:spcPts val="12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745319" y="6516658"/>
            <a:ext cx="259530" cy="2565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區段標頭">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n-lt"/>
                <a:ea typeface="+mn-ea"/>
                <a:cs typeface="+mn-cs"/>
                <a:sym typeface="Helvetica"/>
              </a:defRPr>
            </a:lvl1pPr>
          </a:lstStyle>
          <a:p>
            <a:r>
              <a:t>Title Text</a:t>
            </a:r>
          </a:p>
        </p:txBody>
      </p:sp>
      <p:sp>
        <p:nvSpPr>
          <p:cNvPr id="129"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solidFill>
                  <a:srgbClr val="888888"/>
                </a:solidFill>
              </a:defRPr>
            </a:lvl1pPr>
            <a:lvl2pPr marL="0" indent="457200">
              <a:spcBef>
                <a:spcPts val="400"/>
              </a:spcBef>
              <a:buClrTx/>
              <a:buSzTx/>
              <a:buFontTx/>
              <a:buNone/>
              <a:defRPr sz="2000">
                <a:solidFill>
                  <a:srgbClr val="888888"/>
                </a:solidFill>
              </a:defRPr>
            </a:lvl2pPr>
            <a:lvl3pPr marL="0" indent="914400">
              <a:spcBef>
                <a:spcPts val="400"/>
              </a:spcBef>
              <a:buClrTx/>
              <a:buSzTx/>
              <a:buFontTx/>
              <a:buNone/>
              <a:defRPr sz="2000">
                <a:solidFill>
                  <a:srgbClr val="888888"/>
                </a:solidFill>
              </a:defRPr>
            </a:lvl3pPr>
            <a:lvl4pPr marL="0" indent="1371600">
              <a:spcBef>
                <a:spcPts val="400"/>
              </a:spcBef>
              <a:buClrTx/>
              <a:buSzTx/>
              <a:buFontTx/>
              <a:buNone/>
              <a:defRPr sz="2000">
                <a:solidFill>
                  <a:srgbClr val="888888"/>
                </a:solidFill>
              </a:defRPr>
            </a:lvl4pPr>
            <a:lvl5pPr marL="0" indent="1828800">
              <a:spcBef>
                <a:spcPts val="400"/>
              </a:spcBef>
              <a:buClrTx/>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兩項物件">
    <p:spTree>
      <p:nvGrpSpPr>
        <p:cNvPr id="1" name=""/>
        <p:cNvGrpSpPr/>
        <p:nvPr/>
      </p:nvGrpSpPr>
      <p:grpSpPr>
        <a:xfrm>
          <a:off x="0" y="0"/>
          <a:ext cx="0" cy="0"/>
          <a:chOff x="0" y="0"/>
          <a:chExt cx="0" cy="0"/>
        </a:xfrm>
      </p:grpSpPr>
      <p:sp>
        <p:nvSpPr>
          <p:cNvPr id="137" name="Title Text"/>
          <p:cNvSpPr txBox="1">
            <a:spLocks noGrp="1"/>
          </p:cNvSpPr>
          <p:nvPr>
            <p:ph type="title"/>
          </p:nvPr>
        </p:nvSpPr>
        <p:spPr>
          <a:prstGeom prst="rect">
            <a:avLst/>
          </a:prstGeom>
        </p:spPr>
        <p:txBody>
          <a:bodyPr/>
          <a:lstStyle/>
          <a:p>
            <a:r>
              <a:t>Title Text</a:t>
            </a:r>
          </a:p>
        </p:txBody>
      </p:sp>
      <p:sp>
        <p:nvSpPr>
          <p:cNvPr id="138"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146" name="Title Text"/>
          <p:cNvSpPr txBox="1">
            <a:spLocks noGrp="1"/>
          </p:cNvSpPr>
          <p:nvPr>
            <p:ph type="title"/>
          </p:nvPr>
        </p:nvSpPr>
        <p:spPr>
          <a:prstGeom prst="rect">
            <a:avLst/>
          </a:prstGeom>
        </p:spPr>
        <p:txBody>
          <a:bodyPr/>
          <a:lstStyle/>
          <a:p>
            <a:r>
              <a:t>Title Text</a:t>
            </a:r>
          </a:p>
        </p:txBody>
      </p:sp>
      <p:sp>
        <p:nvSpPr>
          <p:cNvPr id="147"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atin typeface="+mn-lt"/>
                <a:ea typeface="+mn-ea"/>
                <a:cs typeface="+mn-cs"/>
                <a:sym typeface="Helvetica"/>
              </a:defRPr>
            </a:lvl1pPr>
            <a:lvl2pPr marL="0" indent="457200">
              <a:spcBef>
                <a:spcPts val="500"/>
              </a:spcBef>
              <a:buClrTx/>
              <a:buSzTx/>
              <a:buFontTx/>
              <a:buNone/>
              <a:defRPr sz="2400" b="1">
                <a:latin typeface="+mn-lt"/>
                <a:ea typeface="+mn-ea"/>
                <a:cs typeface="+mn-cs"/>
                <a:sym typeface="Helvetica"/>
              </a:defRPr>
            </a:lvl2pPr>
            <a:lvl3pPr marL="0" indent="914400">
              <a:spcBef>
                <a:spcPts val="500"/>
              </a:spcBef>
              <a:buClrTx/>
              <a:buSzTx/>
              <a:buFontTx/>
              <a:buNone/>
              <a:defRPr sz="2400" b="1">
                <a:latin typeface="+mn-lt"/>
                <a:ea typeface="+mn-ea"/>
                <a:cs typeface="+mn-cs"/>
                <a:sym typeface="Helvetica"/>
              </a:defRPr>
            </a:lvl3pPr>
            <a:lvl4pPr marL="0" indent="1371600">
              <a:spcBef>
                <a:spcPts val="500"/>
              </a:spcBef>
              <a:buClrTx/>
              <a:buSzTx/>
              <a:buFontTx/>
              <a:buNone/>
              <a:defRPr sz="2400" b="1">
                <a:latin typeface="+mn-lt"/>
                <a:ea typeface="+mn-ea"/>
                <a:cs typeface="+mn-cs"/>
                <a:sym typeface="Helvetica"/>
              </a:defRPr>
            </a:lvl4pPr>
            <a:lvl5pPr marL="0" indent="1828800">
              <a:spcBef>
                <a:spcPts val="500"/>
              </a:spcBef>
              <a:buClrTx/>
              <a:buSzTx/>
              <a:buFontTx/>
              <a:buNone/>
              <a:defRPr sz="2400" b="1">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48" name="文字版面配置區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latin typeface="+mn-lt"/>
                <a:ea typeface="+mn-ea"/>
                <a:cs typeface="+mn-cs"/>
                <a:sym typeface="Helvetica"/>
              </a:defRPr>
            </a:pPr>
            <a:endParaRP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只有標題">
    <p:spTree>
      <p:nvGrpSpPr>
        <p:cNvPr id="1" name=""/>
        <p:cNvGrpSpPr/>
        <p:nvPr/>
      </p:nvGrpSpPr>
      <p:grpSpPr>
        <a:xfrm>
          <a:off x="0" y="0"/>
          <a:ext cx="0" cy="0"/>
          <a:chOff x="0" y="0"/>
          <a:chExt cx="0" cy="0"/>
        </a:xfrm>
      </p:grpSpPr>
      <p:sp>
        <p:nvSpPr>
          <p:cNvPr id="156" name="Title Text"/>
          <p:cNvSpPr txBox="1">
            <a:spLocks noGrp="1"/>
          </p:cNvSpPr>
          <p:nvPr>
            <p:ph type="title"/>
          </p:nvPr>
        </p:nvSpPr>
        <p:spPr>
          <a:prstGeom prst="rect">
            <a:avLst/>
          </a:prstGeom>
        </p:spPr>
        <p:txBody>
          <a:bodyPr/>
          <a:lstStyle/>
          <a:p>
            <a:r>
              <a:t>Title Text</a:t>
            </a: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含標題的內容">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457200" y="273050"/>
            <a:ext cx="3008314" cy="1162050"/>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172"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文字版面配置區 3"/>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pPr>
            <a:endParaRP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含標題的圖片">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1792288" y="4800600"/>
            <a:ext cx="5486401" cy="566738"/>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182" name="圖片版面配置區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83"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標題及直排文字">
    <p:spTree>
      <p:nvGrpSpPr>
        <p:cNvPr id="1" name=""/>
        <p:cNvGrpSpPr/>
        <p:nvPr/>
      </p:nvGrpSpPr>
      <p:grpSpPr>
        <a:xfrm>
          <a:off x="0" y="0"/>
          <a:ext cx="0" cy="0"/>
          <a:chOff x="0" y="0"/>
          <a:chExt cx="0" cy="0"/>
        </a:xfrm>
      </p:grpSpPr>
      <p:sp>
        <p:nvSpPr>
          <p:cNvPr id="191" name="Title Text"/>
          <p:cNvSpPr txBox="1">
            <a:spLocks noGrp="1"/>
          </p:cNvSpPr>
          <p:nvPr>
            <p:ph type="title"/>
          </p:nvPr>
        </p:nvSpPr>
        <p:spPr>
          <a:prstGeom prst="rect">
            <a:avLst/>
          </a:prstGeom>
        </p:spPr>
        <p:txBody>
          <a:bodyPr/>
          <a:lstStyle/>
          <a:p>
            <a:r>
              <a:t>Title Text</a:t>
            </a:r>
          </a:p>
        </p:txBody>
      </p:sp>
      <p:sp>
        <p:nvSpPr>
          <p:cNvPr id="192" name="Body Level One…"/>
          <p:cNvSpPr txBox="1">
            <a:spLocks noGrp="1"/>
          </p:cNvSpPr>
          <p:nvPr>
            <p:ph type="body" idx="1"/>
          </p:nvPr>
        </p:nvSpPr>
        <p:spPr>
          <a:xfrm>
            <a:off x="457200" y="1600200"/>
            <a:ext cx="8229600" cy="427002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直排標題及文字">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6629400" y="677332"/>
            <a:ext cx="2057400" cy="5051780"/>
          </a:xfrm>
          <a:prstGeom prst="rect">
            <a:avLst/>
          </a:prstGeom>
        </p:spPr>
        <p:txBody>
          <a:bodyPr/>
          <a:lstStyle/>
          <a:p>
            <a:r>
              <a:t>Title Text</a:t>
            </a:r>
          </a:p>
        </p:txBody>
      </p:sp>
      <p:sp>
        <p:nvSpPr>
          <p:cNvPr id="201" name="Body Level One…"/>
          <p:cNvSpPr txBox="1">
            <a:spLocks noGrp="1"/>
          </p:cNvSpPr>
          <p:nvPr>
            <p:ph type="body" idx="1"/>
          </p:nvPr>
        </p:nvSpPr>
        <p:spPr>
          <a:xfrm>
            <a:off x="457200" y="677332"/>
            <a:ext cx="6019800" cy="50517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兩項物件">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678871"/>
            <a:ext cx="7772400" cy="1470025"/>
          </a:xfrm>
        </p:spPr>
        <p:txBody>
          <a:bodyPr/>
          <a:lstStyle>
            <a:lvl1pPr>
              <a:defRPr>
                <a:latin typeface="Calibri"/>
                <a:ea typeface="微軟正黑體"/>
              </a:defRPr>
            </a:lvl1pPr>
          </a:lstStyle>
          <a:p>
            <a:r>
              <a:rPr kumimoji="1" lang="zh-TW" altLang="en-US" dirty="0"/>
              <a:t>按一下以編輯母片標題樣式</a:t>
            </a:r>
          </a:p>
        </p:txBody>
      </p:sp>
      <p:sp>
        <p:nvSpPr>
          <p:cNvPr id="3" name="子標題 2"/>
          <p:cNvSpPr>
            <a:spLocks noGrp="1"/>
          </p:cNvSpPr>
          <p:nvPr>
            <p:ph type="subTitle" idx="1"/>
          </p:nvPr>
        </p:nvSpPr>
        <p:spPr>
          <a:xfrm>
            <a:off x="1371600" y="3434646"/>
            <a:ext cx="6400800" cy="1752600"/>
          </a:xfrm>
        </p:spPr>
        <p:txBody>
          <a:bodyPr/>
          <a:lstStyle>
            <a:lvl1pPr marL="0" indent="0" algn="ctr">
              <a:buNone/>
              <a:defRPr>
                <a:solidFill>
                  <a:schemeClr val="tx1">
                    <a:tint val="75000"/>
                  </a:schemeClr>
                </a:solidFill>
                <a:latin typeface="Calibri"/>
                <a:ea typeface="微軟正黑體"/>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a:t>按一下以編輯母片子標題樣式</a:t>
            </a:r>
          </a:p>
        </p:txBody>
      </p:sp>
      <p:sp>
        <p:nvSpPr>
          <p:cNvPr id="4" name="日期版面配置區 3"/>
          <p:cNvSpPr>
            <a:spLocks noGrp="1"/>
          </p:cNvSpPr>
          <p:nvPr>
            <p:ph type="dt" sz="half" idx="10"/>
          </p:nvPr>
        </p:nvSpPr>
        <p:spPr/>
        <p:txBody>
          <a:bodyPr/>
          <a:lstStyle/>
          <a:p>
            <a:fld id="{1F6C32FB-CF24-6045-87D4-C7A8E9088597}"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a:xfrm>
            <a:off x="6595456" y="6414308"/>
            <a:ext cx="2133600" cy="365125"/>
          </a:xfrm>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dirty="0">
              <a:solidFill>
                <a:prstClr val="black">
                  <a:lumMod val="85000"/>
                  <a:lumOff val="15000"/>
                </a:prstClr>
              </a:solidFill>
            </a:endParaRPr>
          </a:p>
        </p:txBody>
      </p:sp>
    </p:spTree>
    <p:extLst>
      <p:ext uri="{BB962C8B-B14F-4D97-AF65-F5344CB8AC3E}">
        <p14:creationId xmlns:p14="http://schemas.microsoft.com/office/powerpoint/2010/main" val="3509821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12" name="標題 1"/>
          <p:cNvSpPr>
            <a:spLocks noGrp="1"/>
          </p:cNvSpPr>
          <p:nvPr>
            <p:ph type="title"/>
          </p:nvPr>
        </p:nvSpPr>
        <p:spPr>
          <a:xfrm>
            <a:off x="354916" y="676742"/>
            <a:ext cx="8583930" cy="523220"/>
          </a:xfrm>
        </p:spPr>
        <p:txBody>
          <a:bodyPr>
            <a:noAutofit/>
          </a:bodyPr>
          <a:lstStyle>
            <a:lvl1pPr algn="l">
              <a:defRPr sz="3600" b="1" i="0">
                <a:solidFill>
                  <a:schemeClr val="tx1">
                    <a:lumMod val="85000"/>
                    <a:lumOff val="15000"/>
                  </a:schemeClr>
                </a:solidFill>
                <a:latin typeface="Calibri"/>
                <a:ea typeface="微軟正黑體"/>
              </a:defRPr>
            </a:lvl1pPr>
          </a:lstStyle>
          <a:p>
            <a:endParaRPr lang="zh-TW" altLang="en-US" sz="2800" dirty="0">
              <a:solidFill>
                <a:schemeClr val="tx1">
                  <a:lumMod val="50000"/>
                  <a:lumOff val="50000"/>
                </a:schemeClr>
              </a:solidFill>
            </a:endParaRPr>
          </a:p>
        </p:txBody>
      </p:sp>
      <p:sp>
        <p:nvSpPr>
          <p:cNvPr id="14" name="內容版面配置區 2"/>
          <p:cNvSpPr>
            <a:spLocks noGrp="1"/>
          </p:cNvSpPr>
          <p:nvPr>
            <p:ph idx="1"/>
          </p:nvPr>
        </p:nvSpPr>
        <p:spPr>
          <a:xfrm>
            <a:off x="354916" y="1487312"/>
            <a:ext cx="8583930" cy="3889022"/>
          </a:xfrm>
        </p:spPr>
        <p:txBody>
          <a:bodyPr>
            <a:normAutofit/>
          </a:bodyPr>
          <a:lstStyle>
            <a:lvl1pPr marL="0" indent="0" algn="l">
              <a:spcBef>
                <a:spcPct val="50000"/>
              </a:spcBef>
              <a:buNone/>
              <a:defRPr lang="en-US" altLang="zh-TW" sz="2000" kern="1200" dirty="0" smtClean="0">
                <a:solidFill>
                  <a:schemeClr val="tx1">
                    <a:lumMod val="50000"/>
                    <a:lumOff val="50000"/>
                  </a:schemeClr>
                </a:solidFill>
                <a:latin typeface="Calibri"/>
                <a:ea typeface="微軟正黑體"/>
                <a:cs typeface="+mn-cs"/>
              </a:defRPr>
            </a:lvl1pPr>
          </a:lstStyle>
          <a:p>
            <a:pPr algn="l">
              <a:spcBef>
                <a:spcPct val="50000"/>
              </a:spcBef>
            </a:pPr>
            <a:endParaRPr lang="en-US" altLang="zh-TW" sz="1600" dirty="0"/>
          </a:p>
        </p:txBody>
      </p:sp>
      <p:sp>
        <p:nvSpPr>
          <p:cNvPr id="43" name="日期版面配置區 42"/>
          <p:cNvSpPr>
            <a:spLocks noGrp="1"/>
          </p:cNvSpPr>
          <p:nvPr>
            <p:ph type="dt" sz="half" idx="10"/>
          </p:nvPr>
        </p:nvSpPr>
        <p:spPr/>
        <p:txBody>
          <a:bodyPr/>
          <a:lstStyle/>
          <a:p>
            <a:fld id="{5476F5DC-2E48-1241-95D6-23A50919F5E0}"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44" name="頁尾版面配置區 43"/>
          <p:cNvSpPr>
            <a:spLocks noGrp="1"/>
          </p:cNvSpPr>
          <p:nvPr>
            <p:ph type="ftr" sz="quarter" idx="11"/>
          </p:nvPr>
        </p:nvSpPr>
        <p:spPr>
          <a:xfrm>
            <a:off x="5923404" y="6460435"/>
            <a:ext cx="2895600" cy="365125"/>
          </a:xfrm>
        </p:spPr>
        <p:txBody>
          <a:bodyPr/>
          <a:lstStyle/>
          <a:p>
            <a:endParaRPr kumimoji="1" lang="zh-TW" altLang="en-US" dirty="0">
              <a:solidFill>
                <a:prstClr val="black">
                  <a:tint val="75000"/>
                </a:prstClr>
              </a:solidFill>
            </a:endParaRPr>
          </a:p>
        </p:txBody>
      </p:sp>
      <p:sp>
        <p:nvSpPr>
          <p:cNvPr id="45" name="投影片編號版面配置區 44"/>
          <p:cNvSpPr>
            <a:spLocks noGrp="1"/>
          </p:cNvSpPr>
          <p:nvPr>
            <p:ph type="sldNum" sz="quarter" idx="12"/>
          </p:nvPr>
        </p:nvSpPr>
        <p:spPr>
          <a:xfrm>
            <a:off x="6871248" y="6462366"/>
            <a:ext cx="2133600" cy="365125"/>
          </a:xfrm>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dirty="0">
              <a:solidFill>
                <a:prstClr val="black">
                  <a:lumMod val="85000"/>
                  <a:lumOff val="15000"/>
                </a:prstClr>
              </a:solidFill>
            </a:endParaRPr>
          </a:p>
        </p:txBody>
      </p:sp>
    </p:spTree>
    <p:extLst>
      <p:ext uri="{BB962C8B-B14F-4D97-AF65-F5344CB8AC3E}">
        <p14:creationId xmlns:p14="http://schemas.microsoft.com/office/powerpoint/2010/main" val="1280297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C5AC7F55-940C-BD4D-BB0D-53810466E2C3}"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a:solidFill>
                <a:prstClr val="black">
                  <a:lumMod val="85000"/>
                  <a:lumOff val="15000"/>
                </a:prstClr>
              </a:solidFill>
            </a:endParaRPr>
          </a:p>
        </p:txBody>
      </p:sp>
    </p:spTree>
    <p:extLst>
      <p:ext uri="{BB962C8B-B14F-4D97-AF65-F5344CB8AC3E}">
        <p14:creationId xmlns:p14="http://schemas.microsoft.com/office/powerpoint/2010/main" val="3178023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A345293A-8A35-484F-803B-B4F66C14F417}"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a:solidFill>
                <a:prstClr val="black">
                  <a:lumMod val="85000"/>
                  <a:lumOff val="15000"/>
                </a:prstClr>
              </a:solidFill>
            </a:endParaRPr>
          </a:p>
        </p:txBody>
      </p:sp>
    </p:spTree>
    <p:extLst>
      <p:ext uri="{BB962C8B-B14F-4D97-AF65-F5344CB8AC3E}">
        <p14:creationId xmlns:p14="http://schemas.microsoft.com/office/powerpoint/2010/main" val="4290569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944D62C0-4D33-6342-9EE9-4D847CB0706B}"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kumimoji="1"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a:solidFill>
                <a:prstClr val="black">
                  <a:lumMod val="85000"/>
                  <a:lumOff val="15000"/>
                </a:prstClr>
              </a:solidFill>
            </a:endParaRPr>
          </a:p>
        </p:txBody>
      </p:sp>
    </p:spTree>
    <p:extLst>
      <p:ext uri="{BB962C8B-B14F-4D97-AF65-F5344CB8AC3E}">
        <p14:creationId xmlns:p14="http://schemas.microsoft.com/office/powerpoint/2010/main" val="3237286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p:txBody>
          <a:bodyPr/>
          <a:lstStyle/>
          <a:p>
            <a:fld id="{890C5003-4241-E043-A1AD-79787B64A85A}"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kumimoji="1"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a:solidFill>
                <a:prstClr val="black">
                  <a:lumMod val="85000"/>
                  <a:lumOff val="15000"/>
                </a:prstClr>
              </a:solidFill>
            </a:endParaRPr>
          </a:p>
        </p:txBody>
      </p:sp>
    </p:spTree>
    <p:extLst>
      <p:ext uri="{BB962C8B-B14F-4D97-AF65-F5344CB8AC3E}">
        <p14:creationId xmlns:p14="http://schemas.microsoft.com/office/powerpoint/2010/main" val="711229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448A07F-9935-B441-A026-A35229E24DD0}"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kumimoji="1"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a:solidFill>
                <a:prstClr val="black">
                  <a:lumMod val="85000"/>
                  <a:lumOff val="15000"/>
                </a:prstClr>
              </a:solidFill>
            </a:endParaRPr>
          </a:p>
        </p:txBody>
      </p:sp>
    </p:spTree>
    <p:extLst>
      <p:ext uri="{BB962C8B-B14F-4D97-AF65-F5344CB8AC3E}">
        <p14:creationId xmlns:p14="http://schemas.microsoft.com/office/powerpoint/2010/main" val="2642800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3749F219-3EB6-F64E-8044-D1F1F87BBE74}"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a:solidFill>
                <a:prstClr val="black">
                  <a:lumMod val="85000"/>
                  <a:lumOff val="15000"/>
                </a:prstClr>
              </a:solidFill>
            </a:endParaRPr>
          </a:p>
        </p:txBody>
      </p:sp>
    </p:spTree>
    <p:extLst>
      <p:ext uri="{BB962C8B-B14F-4D97-AF65-F5344CB8AC3E}">
        <p14:creationId xmlns:p14="http://schemas.microsoft.com/office/powerpoint/2010/main" val="644160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1F19EDAA-226B-2349-BF88-CB5464445D7C}"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kumimoji="1"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a:solidFill>
                <a:prstClr val="black">
                  <a:lumMod val="85000"/>
                  <a:lumOff val="15000"/>
                </a:prstClr>
              </a:solidFill>
            </a:endParaRPr>
          </a:p>
        </p:txBody>
      </p:sp>
    </p:spTree>
    <p:extLst>
      <p:ext uri="{BB962C8B-B14F-4D97-AF65-F5344CB8AC3E}">
        <p14:creationId xmlns:p14="http://schemas.microsoft.com/office/powerpoint/2010/main" val="1114251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02D3F133-321E-9544-9C23-9176ADEE1A6A}"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a:solidFill>
                <a:prstClr val="black">
                  <a:lumMod val="85000"/>
                  <a:lumOff val="15000"/>
                </a:prstClr>
              </a:solidFill>
            </a:endParaRPr>
          </a:p>
        </p:txBody>
      </p:sp>
    </p:spTree>
    <p:extLst>
      <p:ext uri="{BB962C8B-B14F-4D97-AF65-F5344CB8AC3E}">
        <p14:creationId xmlns:p14="http://schemas.microsoft.com/office/powerpoint/2010/main" val="366159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atin typeface="+mn-lt"/>
                <a:ea typeface="+mn-ea"/>
                <a:cs typeface="+mn-cs"/>
                <a:sym typeface="Helvetica"/>
              </a:defRPr>
            </a:lvl1pPr>
            <a:lvl2pPr marL="0" indent="457200">
              <a:spcBef>
                <a:spcPts val="500"/>
              </a:spcBef>
              <a:buClrTx/>
              <a:buSzTx/>
              <a:buFontTx/>
              <a:buNone/>
              <a:defRPr sz="2400" b="1">
                <a:latin typeface="+mn-lt"/>
                <a:ea typeface="+mn-ea"/>
                <a:cs typeface="+mn-cs"/>
                <a:sym typeface="Helvetica"/>
              </a:defRPr>
            </a:lvl2pPr>
            <a:lvl3pPr marL="0" indent="914400">
              <a:spcBef>
                <a:spcPts val="500"/>
              </a:spcBef>
              <a:buClrTx/>
              <a:buSzTx/>
              <a:buFontTx/>
              <a:buNone/>
              <a:defRPr sz="2400" b="1">
                <a:latin typeface="+mn-lt"/>
                <a:ea typeface="+mn-ea"/>
                <a:cs typeface="+mn-cs"/>
                <a:sym typeface="Helvetica"/>
              </a:defRPr>
            </a:lvl3pPr>
            <a:lvl4pPr marL="0" indent="1371600">
              <a:spcBef>
                <a:spcPts val="500"/>
              </a:spcBef>
              <a:buClrTx/>
              <a:buSzTx/>
              <a:buFontTx/>
              <a:buNone/>
              <a:defRPr sz="2400" b="1">
                <a:latin typeface="+mn-lt"/>
                <a:ea typeface="+mn-ea"/>
                <a:cs typeface="+mn-cs"/>
                <a:sym typeface="Helvetica"/>
              </a:defRPr>
            </a:lvl4pPr>
            <a:lvl5pPr marL="0" indent="1828800">
              <a:spcBef>
                <a:spcPts val="500"/>
              </a:spcBef>
              <a:buClrTx/>
              <a:buSzTx/>
              <a:buFontTx/>
              <a:buNone/>
              <a:defRPr sz="2400" b="1">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9" name="文字版面配置區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latin typeface="+mn-lt"/>
                <a:ea typeface="+mn-ea"/>
                <a:cs typeface="+mn-cs"/>
                <a:sym typeface="Helvetica"/>
              </a:defRPr>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677333"/>
            <a:ext cx="2057400" cy="5051778"/>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677333"/>
            <a:ext cx="6019800" cy="505177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C74D19F3-470E-1841-99FF-D3D7BC654AC8}"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2328576-C158-0C46-8C34-AF947735D845}" type="slidenum">
              <a:rPr kumimoji="1" lang="zh-TW" altLang="en-US" smtClean="0">
                <a:solidFill>
                  <a:prstClr val="black">
                    <a:lumMod val="85000"/>
                    <a:lumOff val="15000"/>
                  </a:prstClr>
                </a:solidFill>
              </a:rPr>
              <a:pPr/>
              <a:t>‹#›</a:t>
            </a:fld>
            <a:endParaRPr kumimoji="1" lang="zh-TW" altLang="en-US">
              <a:solidFill>
                <a:prstClr val="black">
                  <a:lumMod val="85000"/>
                  <a:lumOff val="15000"/>
                </a:prstClr>
              </a:solidFill>
            </a:endParaRPr>
          </a:p>
        </p:txBody>
      </p:sp>
    </p:spTree>
    <p:extLst>
      <p:ext uri="{BB962C8B-B14F-4D97-AF65-F5344CB8AC3E}">
        <p14:creationId xmlns:p14="http://schemas.microsoft.com/office/powerpoint/2010/main" val="1116013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678871"/>
            <a:ext cx="7772400" cy="1470025"/>
          </a:xfrm>
        </p:spPr>
        <p:txBody>
          <a:bodyPr/>
          <a:lstStyle>
            <a:lvl1pPr>
              <a:defRPr>
                <a:latin typeface="Calibri"/>
                <a:ea typeface="微軟正黑體"/>
              </a:defRPr>
            </a:lvl1pPr>
          </a:lstStyle>
          <a:p>
            <a:r>
              <a:rPr kumimoji="1" lang="zh-TW" altLang="en-US" dirty="0"/>
              <a:t>按一下以編輯母片標題樣式</a:t>
            </a:r>
          </a:p>
        </p:txBody>
      </p:sp>
      <p:sp>
        <p:nvSpPr>
          <p:cNvPr id="3" name="子標題 2"/>
          <p:cNvSpPr>
            <a:spLocks noGrp="1"/>
          </p:cNvSpPr>
          <p:nvPr>
            <p:ph type="subTitle" idx="1"/>
          </p:nvPr>
        </p:nvSpPr>
        <p:spPr>
          <a:xfrm>
            <a:off x="1371600" y="3434646"/>
            <a:ext cx="6400800" cy="1752600"/>
          </a:xfrm>
        </p:spPr>
        <p:txBody>
          <a:bodyPr/>
          <a:lstStyle>
            <a:lvl1pPr marL="0" indent="0" algn="ctr">
              <a:buNone/>
              <a:defRPr>
                <a:solidFill>
                  <a:schemeClr val="tx1">
                    <a:tint val="75000"/>
                  </a:schemeClr>
                </a:solidFill>
                <a:latin typeface="Calibri"/>
                <a:ea typeface="微軟正黑體"/>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a:t>按一下以編輯母片子標題樣式</a:t>
            </a:r>
          </a:p>
        </p:txBody>
      </p:sp>
      <p:sp>
        <p:nvSpPr>
          <p:cNvPr id="4" name="日期版面配置區 3"/>
          <p:cNvSpPr>
            <a:spLocks noGrp="1"/>
          </p:cNvSpPr>
          <p:nvPr>
            <p:ph type="dt" sz="half" idx="10"/>
          </p:nvPr>
        </p:nvSpPr>
        <p:spPr/>
        <p:txBody>
          <a:bodyPr/>
          <a:lstStyle/>
          <a:p>
            <a:fld id="{1F6C32FB-CF24-6045-87D4-C7A8E9088597}" type="datetime1">
              <a:rPr kumimoji="1" lang="zh-TW" altLang="en-US" smtClean="0"/>
              <a:t>2019/11/27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a:xfrm>
            <a:off x="6595456" y="6414308"/>
            <a:ext cx="2133600" cy="365125"/>
          </a:xfrm>
        </p:spPr>
        <p:txBody>
          <a:bodyPr/>
          <a:lstStyle/>
          <a:p>
            <a:fld id="{02328576-C158-0C46-8C34-AF947735D845}" type="slidenum">
              <a:rPr kumimoji="1" lang="zh-TW" altLang="en-US" smtClean="0"/>
              <a:t>‹#›</a:t>
            </a:fld>
            <a:endParaRPr kumimoji="1" lang="zh-TW" altLang="en-US" dirty="0"/>
          </a:p>
        </p:txBody>
      </p:sp>
    </p:spTree>
    <p:extLst>
      <p:ext uri="{BB962C8B-B14F-4D97-AF65-F5344CB8AC3E}">
        <p14:creationId xmlns:p14="http://schemas.microsoft.com/office/powerpoint/2010/main" val="3260004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12" name="標題 1"/>
          <p:cNvSpPr>
            <a:spLocks noGrp="1"/>
          </p:cNvSpPr>
          <p:nvPr>
            <p:ph type="title"/>
          </p:nvPr>
        </p:nvSpPr>
        <p:spPr>
          <a:xfrm>
            <a:off x="354916" y="676742"/>
            <a:ext cx="8583930" cy="523220"/>
          </a:xfrm>
        </p:spPr>
        <p:txBody>
          <a:bodyPr>
            <a:noAutofit/>
          </a:bodyPr>
          <a:lstStyle>
            <a:lvl1pPr algn="l">
              <a:defRPr sz="3600" b="1" i="0">
                <a:solidFill>
                  <a:schemeClr val="tx1">
                    <a:lumMod val="85000"/>
                    <a:lumOff val="15000"/>
                  </a:schemeClr>
                </a:solidFill>
                <a:latin typeface="Calibri"/>
                <a:ea typeface="微軟正黑體"/>
              </a:defRPr>
            </a:lvl1pPr>
          </a:lstStyle>
          <a:p>
            <a:endParaRPr lang="zh-TW" altLang="en-US" sz="2800" dirty="0">
              <a:solidFill>
                <a:schemeClr val="tx1">
                  <a:lumMod val="50000"/>
                  <a:lumOff val="50000"/>
                </a:schemeClr>
              </a:solidFill>
            </a:endParaRPr>
          </a:p>
        </p:txBody>
      </p:sp>
      <p:sp>
        <p:nvSpPr>
          <p:cNvPr id="14" name="內容版面配置區 2"/>
          <p:cNvSpPr>
            <a:spLocks noGrp="1"/>
          </p:cNvSpPr>
          <p:nvPr>
            <p:ph idx="1"/>
          </p:nvPr>
        </p:nvSpPr>
        <p:spPr>
          <a:xfrm>
            <a:off x="354916" y="1487312"/>
            <a:ext cx="8583930" cy="3889022"/>
          </a:xfrm>
        </p:spPr>
        <p:txBody>
          <a:bodyPr>
            <a:normAutofit/>
          </a:bodyPr>
          <a:lstStyle>
            <a:lvl1pPr marL="0" indent="0" algn="l">
              <a:spcBef>
                <a:spcPct val="50000"/>
              </a:spcBef>
              <a:buNone/>
              <a:defRPr lang="en-US" altLang="zh-TW" sz="2000" kern="1200" dirty="0" smtClean="0">
                <a:solidFill>
                  <a:schemeClr val="tx1">
                    <a:lumMod val="50000"/>
                    <a:lumOff val="50000"/>
                  </a:schemeClr>
                </a:solidFill>
                <a:latin typeface="Calibri"/>
                <a:ea typeface="微軟正黑體"/>
                <a:cs typeface="+mn-cs"/>
              </a:defRPr>
            </a:lvl1pPr>
          </a:lstStyle>
          <a:p>
            <a:pPr algn="l">
              <a:spcBef>
                <a:spcPct val="50000"/>
              </a:spcBef>
            </a:pPr>
            <a:endParaRPr lang="en-US" altLang="zh-TW" sz="1600" dirty="0"/>
          </a:p>
        </p:txBody>
      </p:sp>
      <p:sp>
        <p:nvSpPr>
          <p:cNvPr id="43" name="日期版面配置區 42"/>
          <p:cNvSpPr>
            <a:spLocks noGrp="1"/>
          </p:cNvSpPr>
          <p:nvPr>
            <p:ph type="dt" sz="half" idx="10"/>
          </p:nvPr>
        </p:nvSpPr>
        <p:spPr/>
        <p:txBody>
          <a:bodyPr/>
          <a:lstStyle/>
          <a:p>
            <a:fld id="{5476F5DC-2E48-1241-95D6-23A50919F5E0}" type="datetime1">
              <a:rPr kumimoji="1" lang="zh-TW" altLang="en-US" smtClean="0"/>
              <a:t>2019/11/27</a:t>
            </a:fld>
            <a:endParaRPr kumimoji="1" lang="zh-TW" altLang="en-US"/>
          </a:p>
        </p:txBody>
      </p:sp>
      <p:sp>
        <p:nvSpPr>
          <p:cNvPr id="44" name="頁尾版面配置區 43"/>
          <p:cNvSpPr>
            <a:spLocks noGrp="1"/>
          </p:cNvSpPr>
          <p:nvPr>
            <p:ph type="ftr" sz="quarter" idx="11"/>
          </p:nvPr>
        </p:nvSpPr>
        <p:spPr>
          <a:xfrm>
            <a:off x="5923404" y="6460435"/>
            <a:ext cx="2895600" cy="365125"/>
          </a:xfrm>
        </p:spPr>
        <p:txBody>
          <a:bodyPr/>
          <a:lstStyle/>
          <a:p>
            <a:endParaRPr kumimoji="1" lang="zh-TW" altLang="en-US" dirty="0"/>
          </a:p>
        </p:txBody>
      </p:sp>
      <p:sp>
        <p:nvSpPr>
          <p:cNvPr id="45" name="投影片編號版面配置區 44"/>
          <p:cNvSpPr>
            <a:spLocks noGrp="1"/>
          </p:cNvSpPr>
          <p:nvPr>
            <p:ph type="sldNum" sz="quarter" idx="12"/>
          </p:nvPr>
        </p:nvSpPr>
        <p:spPr>
          <a:xfrm>
            <a:off x="6871248" y="6462366"/>
            <a:ext cx="2133600" cy="365125"/>
          </a:xfrm>
        </p:spPr>
        <p:txBody>
          <a:bodyPr/>
          <a:lstStyle/>
          <a:p>
            <a:fld id="{02328576-C158-0C46-8C34-AF947735D845}" type="slidenum">
              <a:rPr kumimoji="1" lang="zh-TW" altLang="en-US" smtClean="0"/>
              <a:t>‹#›</a:t>
            </a:fld>
            <a:endParaRPr kumimoji="1" lang="zh-TW" altLang="en-US" dirty="0"/>
          </a:p>
        </p:txBody>
      </p:sp>
    </p:spTree>
    <p:extLst>
      <p:ext uri="{BB962C8B-B14F-4D97-AF65-F5344CB8AC3E}">
        <p14:creationId xmlns:p14="http://schemas.microsoft.com/office/powerpoint/2010/main" val="430172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C5AC7F55-940C-BD4D-BB0D-53810466E2C3}" type="datetime1">
              <a:rPr kumimoji="1" lang="zh-TW" altLang="en-US" smtClean="0"/>
              <a:t>2019/11/27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1611290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A345293A-8A35-484F-803B-B4F66C14F417}" type="datetime1">
              <a:rPr kumimoji="1" lang="zh-TW" altLang="en-US" smtClean="0"/>
              <a:t>2019/11/27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2060821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944D62C0-4D33-6342-9EE9-4D847CB0706B}" type="datetime1">
              <a:rPr kumimoji="1" lang="zh-TW" altLang="en-US" smtClean="0"/>
              <a:t>2019/11/27</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58702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p:txBody>
          <a:bodyPr/>
          <a:lstStyle/>
          <a:p>
            <a:fld id="{890C5003-4241-E043-A1AD-79787B64A85A}" type="datetime1">
              <a:rPr kumimoji="1" lang="zh-TW" altLang="en-US" smtClean="0"/>
              <a:t>2019/11/27</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763351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448A07F-9935-B441-A026-A35229E24DD0}" type="datetime1">
              <a:rPr kumimoji="1" lang="zh-TW" altLang="en-US" smtClean="0"/>
              <a:t>2019/11/27</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601164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3749F219-3EB6-F64E-8044-D1F1F87BBE74}" type="datetime1">
              <a:rPr kumimoji="1" lang="zh-TW" altLang="en-US" smtClean="0"/>
              <a:t>2019/11/27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980805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1F19EDAA-226B-2349-BF88-CB5464445D7C}" type="datetime1">
              <a:rPr kumimoji="1" lang="zh-TW" altLang="en-US" smtClean="0"/>
              <a:t>2019/11/27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3124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只有標題">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02D3F133-321E-9544-9C23-9176ADEE1A6A}" type="datetime1">
              <a:rPr kumimoji="1" lang="zh-TW" altLang="en-US" smtClean="0"/>
              <a:t>2019/11/27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618490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677333"/>
            <a:ext cx="2057400" cy="5051778"/>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677333"/>
            <a:ext cx="6019800" cy="505177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C74D19F3-470E-1841-99FF-D3D7BC654AC8}" type="datetime1">
              <a:rPr kumimoji="1" lang="zh-TW" altLang="en-US" smtClean="0"/>
              <a:t>2019/11/27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1959657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678871"/>
            <a:ext cx="7772400" cy="1470025"/>
          </a:xfrm>
        </p:spPr>
        <p:txBody>
          <a:bodyPr/>
          <a:lstStyle>
            <a:lvl1pPr>
              <a:defRPr>
                <a:latin typeface="Calibri"/>
                <a:ea typeface="微軟正黑體"/>
              </a:defRPr>
            </a:lvl1pPr>
          </a:lstStyle>
          <a:p>
            <a:r>
              <a:rPr kumimoji="1" lang="zh-TW" altLang="en-US" dirty="0"/>
              <a:t>按一下以編輯母片標題樣式</a:t>
            </a:r>
          </a:p>
        </p:txBody>
      </p:sp>
      <p:sp>
        <p:nvSpPr>
          <p:cNvPr id="3" name="子標題 2"/>
          <p:cNvSpPr>
            <a:spLocks noGrp="1"/>
          </p:cNvSpPr>
          <p:nvPr>
            <p:ph type="subTitle" idx="1"/>
          </p:nvPr>
        </p:nvSpPr>
        <p:spPr>
          <a:xfrm>
            <a:off x="1371600" y="3434646"/>
            <a:ext cx="6400800" cy="1752600"/>
          </a:xfrm>
        </p:spPr>
        <p:txBody>
          <a:bodyPr/>
          <a:lstStyle>
            <a:lvl1pPr marL="0" indent="0" algn="ctr">
              <a:buNone/>
              <a:defRPr>
                <a:solidFill>
                  <a:schemeClr val="tx1">
                    <a:tint val="75000"/>
                  </a:schemeClr>
                </a:solidFill>
                <a:latin typeface="Calibri"/>
                <a:ea typeface="微軟正黑體"/>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a:t>按一下以編輯母片子標題樣式</a:t>
            </a:r>
          </a:p>
        </p:txBody>
      </p:sp>
      <p:sp>
        <p:nvSpPr>
          <p:cNvPr id="4" name="日期版面配置區 3"/>
          <p:cNvSpPr>
            <a:spLocks noGrp="1"/>
          </p:cNvSpPr>
          <p:nvPr>
            <p:ph type="dt" sz="half" idx="10"/>
          </p:nvPr>
        </p:nvSpPr>
        <p:spPr/>
        <p:txBody>
          <a:bodyPr/>
          <a:lstStyle/>
          <a:p>
            <a:fld id="{1F6C32FB-CF24-6045-87D4-C7A8E9088597}" type="datetime1">
              <a:rPr kumimoji="1" lang="zh-TW" altLang="en-US" smtClean="0"/>
              <a:t>2019/11/27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a:xfrm>
            <a:off x="6595456" y="6414308"/>
            <a:ext cx="2133600" cy="365125"/>
          </a:xfrm>
        </p:spPr>
        <p:txBody>
          <a:bodyPr/>
          <a:lstStyle/>
          <a:p>
            <a:fld id="{02328576-C158-0C46-8C34-AF947735D845}" type="slidenum">
              <a:rPr kumimoji="1" lang="zh-TW" altLang="en-US" smtClean="0"/>
              <a:t>‹#›</a:t>
            </a:fld>
            <a:endParaRPr kumimoji="1" lang="zh-TW" altLang="en-US" dirty="0"/>
          </a:p>
        </p:txBody>
      </p:sp>
    </p:spTree>
    <p:extLst>
      <p:ext uri="{BB962C8B-B14F-4D97-AF65-F5344CB8AC3E}">
        <p14:creationId xmlns:p14="http://schemas.microsoft.com/office/powerpoint/2010/main" val="1717083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12" name="標題 1"/>
          <p:cNvSpPr>
            <a:spLocks noGrp="1"/>
          </p:cNvSpPr>
          <p:nvPr>
            <p:ph type="title"/>
          </p:nvPr>
        </p:nvSpPr>
        <p:spPr>
          <a:xfrm>
            <a:off x="354916" y="676742"/>
            <a:ext cx="8583930" cy="523220"/>
          </a:xfrm>
        </p:spPr>
        <p:txBody>
          <a:bodyPr>
            <a:noAutofit/>
          </a:bodyPr>
          <a:lstStyle>
            <a:lvl1pPr algn="l">
              <a:defRPr sz="3600" b="1" i="0">
                <a:solidFill>
                  <a:schemeClr val="tx1">
                    <a:lumMod val="85000"/>
                    <a:lumOff val="15000"/>
                  </a:schemeClr>
                </a:solidFill>
                <a:latin typeface="Calibri"/>
                <a:ea typeface="微軟正黑體"/>
              </a:defRPr>
            </a:lvl1pPr>
          </a:lstStyle>
          <a:p>
            <a:endParaRPr lang="zh-TW" altLang="en-US" sz="2800" dirty="0">
              <a:solidFill>
                <a:schemeClr val="tx1">
                  <a:lumMod val="50000"/>
                  <a:lumOff val="50000"/>
                </a:schemeClr>
              </a:solidFill>
            </a:endParaRPr>
          </a:p>
        </p:txBody>
      </p:sp>
      <p:sp>
        <p:nvSpPr>
          <p:cNvPr id="14" name="內容版面配置區 2"/>
          <p:cNvSpPr>
            <a:spLocks noGrp="1"/>
          </p:cNvSpPr>
          <p:nvPr>
            <p:ph idx="1"/>
          </p:nvPr>
        </p:nvSpPr>
        <p:spPr>
          <a:xfrm>
            <a:off x="354916" y="1487312"/>
            <a:ext cx="8583930" cy="3889022"/>
          </a:xfrm>
        </p:spPr>
        <p:txBody>
          <a:bodyPr>
            <a:normAutofit/>
          </a:bodyPr>
          <a:lstStyle>
            <a:lvl1pPr marL="0" indent="0" algn="l">
              <a:spcBef>
                <a:spcPct val="50000"/>
              </a:spcBef>
              <a:buNone/>
              <a:defRPr lang="en-US" altLang="zh-TW" sz="2000" kern="1200" dirty="0" smtClean="0">
                <a:solidFill>
                  <a:schemeClr val="tx1">
                    <a:lumMod val="50000"/>
                    <a:lumOff val="50000"/>
                  </a:schemeClr>
                </a:solidFill>
                <a:latin typeface="Calibri"/>
                <a:ea typeface="微軟正黑體"/>
                <a:cs typeface="+mn-cs"/>
              </a:defRPr>
            </a:lvl1pPr>
          </a:lstStyle>
          <a:p>
            <a:pPr algn="l">
              <a:spcBef>
                <a:spcPct val="50000"/>
              </a:spcBef>
            </a:pPr>
            <a:endParaRPr lang="en-US" altLang="zh-TW" sz="1600" dirty="0"/>
          </a:p>
        </p:txBody>
      </p:sp>
      <p:sp>
        <p:nvSpPr>
          <p:cNvPr id="43" name="日期版面配置區 42"/>
          <p:cNvSpPr>
            <a:spLocks noGrp="1"/>
          </p:cNvSpPr>
          <p:nvPr>
            <p:ph type="dt" sz="half" idx="10"/>
          </p:nvPr>
        </p:nvSpPr>
        <p:spPr/>
        <p:txBody>
          <a:bodyPr/>
          <a:lstStyle/>
          <a:p>
            <a:fld id="{5476F5DC-2E48-1241-95D6-23A50919F5E0}" type="datetime1">
              <a:rPr kumimoji="1" lang="zh-TW" altLang="en-US" smtClean="0"/>
              <a:t>2019/11/27</a:t>
            </a:fld>
            <a:endParaRPr kumimoji="1" lang="zh-TW" altLang="en-US"/>
          </a:p>
        </p:txBody>
      </p:sp>
      <p:sp>
        <p:nvSpPr>
          <p:cNvPr id="44" name="頁尾版面配置區 43"/>
          <p:cNvSpPr>
            <a:spLocks noGrp="1"/>
          </p:cNvSpPr>
          <p:nvPr>
            <p:ph type="ftr" sz="quarter" idx="11"/>
          </p:nvPr>
        </p:nvSpPr>
        <p:spPr>
          <a:xfrm>
            <a:off x="5923404" y="6460435"/>
            <a:ext cx="2895600" cy="365125"/>
          </a:xfrm>
        </p:spPr>
        <p:txBody>
          <a:bodyPr/>
          <a:lstStyle/>
          <a:p>
            <a:endParaRPr kumimoji="1" lang="zh-TW" altLang="en-US" dirty="0"/>
          </a:p>
        </p:txBody>
      </p:sp>
      <p:sp>
        <p:nvSpPr>
          <p:cNvPr id="45" name="投影片編號版面配置區 44"/>
          <p:cNvSpPr>
            <a:spLocks noGrp="1"/>
          </p:cNvSpPr>
          <p:nvPr>
            <p:ph type="sldNum" sz="quarter" idx="12"/>
          </p:nvPr>
        </p:nvSpPr>
        <p:spPr>
          <a:xfrm>
            <a:off x="6871248" y="6462366"/>
            <a:ext cx="2133600" cy="365125"/>
          </a:xfrm>
        </p:spPr>
        <p:txBody>
          <a:bodyPr/>
          <a:lstStyle/>
          <a:p>
            <a:fld id="{02328576-C158-0C46-8C34-AF947735D845}" type="slidenum">
              <a:rPr kumimoji="1" lang="zh-TW" altLang="en-US" smtClean="0"/>
              <a:t>‹#›</a:t>
            </a:fld>
            <a:endParaRPr kumimoji="1" lang="zh-TW" altLang="en-US" dirty="0"/>
          </a:p>
        </p:txBody>
      </p:sp>
    </p:spTree>
    <p:extLst>
      <p:ext uri="{BB962C8B-B14F-4D97-AF65-F5344CB8AC3E}">
        <p14:creationId xmlns:p14="http://schemas.microsoft.com/office/powerpoint/2010/main" val="2711164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C5AC7F55-940C-BD4D-BB0D-53810466E2C3}" type="datetime1">
              <a:rPr kumimoji="1" lang="zh-TW" altLang="en-US" smtClean="0"/>
              <a:t>2019/11/27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3738106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A345293A-8A35-484F-803B-B4F66C14F417}" type="datetime1">
              <a:rPr kumimoji="1" lang="zh-TW" altLang="en-US" smtClean="0"/>
              <a:t>2019/11/27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296762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944D62C0-4D33-6342-9EE9-4D847CB0706B}" type="datetime1">
              <a:rPr kumimoji="1" lang="zh-TW" altLang="en-US" smtClean="0"/>
              <a:t>2019/11/27</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2493870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p:txBody>
          <a:bodyPr/>
          <a:lstStyle/>
          <a:p>
            <a:fld id="{890C5003-4241-E043-A1AD-79787B64A85A}" type="datetime1">
              <a:rPr kumimoji="1" lang="zh-TW" altLang="en-US" smtClean="0"/>
              <a:t>2019/11/27</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3306692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448A07F-9935-B441-A026-A35229E24DD0}" type="datetime1">
              <a:rPr kumimoji="1" lang="zh-TW" altLang="en-US" smtClean="0"/>
              <a:t>2019/11/27</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3717253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3749F219-3EB6-F64E-8044-D1F1F87BBE74}" type="datetime1">
              <a:rPr kumimoji="1" lang="zh-TW" altLang="en-US" smtClean="0"/>
              <a:t>2019/11/27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130242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含標題的內容">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文字版面配置區 3"/>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1F19EDAA-226B-2349-BF88-CB5464445D7C}" type="datetime1">
              <a:rPr kumimoji="1" lang="zh-TW" altLang="en-US" smtClean="0"/>
              <a:t>2019/11/27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1961679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02D3F133-321E-9544-9C23-9176ADEE1A6A}" type="datetime1">
              <a:rPr kumimoji="1" lang="zh-TW" altLang="en-US" smtClean="0"/>
              <a:t>2019/11/27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31058936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677333"/>
            <a:ext cx="2057400" cy="5051778"/>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677333"/>
            <a:ext cx="6019800" cy="505177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C74D19F3-470E-1841-99FF-D3D7BC654AC8}" type="datetime1">
              <a:rPr kumimoji="1" lang="zh-TW" altLang="en-US" smtClean="0"/>
              <a:t>2019/11/27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2328576-C158-0C46-8C34-AF947735D845}" type="slidenum">
              <a:rPr kumimoji="1" lang="zh-TW" altLang="en-US" smtClean="0"/>
              <a:t>‹#›</a:t>
            </a:fld>
            <a:endParaRPr kumimoji="1" lang="zh-TW" altLang="en-US"/>
          </a:p>
        </p:txBody>
      </p:sp>
    </p:spTree>
    <p:extLst>
      <p:ext uri="{BB962C8B-B14F-4D97-AF65-F5344CB8AC3E}">
        <p14:creationId xmlns:p14="http://schemas.microsoft.com/office/powerpoint/2010/main" val="14068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含標題的圖片">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atin typeface="+mn-lt"/>
                <a:ea typeface="+mn-ea"/>
                <a:cs typeface="+mn-cs"/>
                <a:sym typeface="Helvetica"/>
              </a:defRPr>
            </a:lvl1pPr>
          </a:lstStyle>
          <a:p>
            <a:r>
              <a:t>Title Text</a:t>
            </a:r>
          </a:p>
        </p:txBody>
      </p:sp>
      <p:sp>
        <p:nvSpPr>
          <p:cNvPr id="83" name="圖片版面配置區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標題及直排文字">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xfrm>
            <a:off x="457200" y="1600200"/>
            <a:ext cx="8229600" cy="427002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直排標題及文字">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677332"/>
            <a:ext cx="2057400" cy="5051780"/>
          </a:xfrm>
          <a:prstGeom prst="rect">
            <a:avLst/>
          </a:prstGeom>
        </p:spPr>
        <p:txBody>
          <a:bodyPr/>
          <a:lstStyle/>
          <a:p>
            <a:r>
              <a:t>Title Text</a:t>
            </a:r>
          </a:p>
        </p:txBody>
      </p:sp>
      <p:sp>
        <p:nvSpPr>
          <p:cNvPr id="102" name="Body Level One…"/>
          <p:cNvSpPr txBox="1">
            <a:spLocks noGrp="1"/>
          </p:cNvSpPr>
          <p:nvPr>
            <p:ph type="body" idx="1"/>
          </p:nvPr>
        </p:nvSpPr>
        <p:spPr>
          <a:xfrm>
            <a:off x="457200" y="677332"/>
            <a:ext cx="6019800" cy="50517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標題投影片">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85800" y="1678870"/>
            <a:ext cx="7772400" cy="1470026"/>
          </a:xfrm>
          <a:prstGeom prst="rect">
            <a:avLst/>
          </a:prstGeom>
        </p:spPr>
        <p:txBody>
          <a:bodyPr/>
          <a:lstStyle/>
          <a:p>
            <a:r>
              <a:t>Title Text</a:t>
            </a:r>
          </a:p>
        </p:txBody>
      </p:sp>
      <p:sp>
        <p:nvSpPr>
          <p:cNvPr id="111" name="Body Level One…"/>
          <p:cNvSpPr txBox="1">
            <a:spLocks noGrp="1"/>
          </p:cNvSpPr>
          <p:nvPr>
            <p:ph type="body" sz="quarter" idx="1"/>
          </p:nvPr>
        </p:nvSpPr>
        <p:spPr>
          <a:xfrm>
            <a:off x="1371600" y="3434646"/>
            <a:ext cx="6400800" cy="1752601"/>
          </a:xfrm>
          <a:prstGeom prst="rect">
            <a:avLst/>
          </a:prstGeom>
        </p:spPr>
        <p:txBody>
          <a:bodyPr/>
          <a:lstStyle>
            <a:lvl1pPr marL="0" indent="0" algn="ctr">
              <a:buClrTx/>
              <a:buSzTx/>
              <a:buFontTx/>
              <a:buNone/>
              <a:defRPr>
                <a:solidFill>
                  <a:srgbClr val="888888"/>
                </a:solidFill>
              </a:defRPr>
            </a:lvl1pPr>
            <a:lvl2pPr marL="0" indent="457200" algn="ctr">
              <a:buClrTx/>
              <a:buSzTx/>
              <a:buFontTx/>
              <a:buNone/>
              <a:defRPr>
                <a:solidFill>
                  <a:srgbClr val="888888"/>
                </a:solidFill>
              </a:defRPr>
            </a:lvl2pPr>
            <a:lvl3pPr marL="0" indent="914400" algn="ctr">
              <a:buClrTx/>
              <a:buSzTx/>
              <a:buFontTx/>
              <a:buNone/>
              <a:defRPr>
                <a:solidFill>
                  <a:srgbClr val="888888"/>
                </a:solidFill>
              </a:defRPr>
            </a:lvl3pPr>
            <a:lvl4pPr marL="0" indent="1371600" algn="ctr">
              <a:buClrTx/>
              <a:buSzTx/>
              <a:buFontTx/>
              <a:buNone/>
              <a:defRPr>
                <a:solidFill>
                  <a:srgbClr val="888888"/>
                </a:solidFill>
              </a:defRPr>
            </a:lvl4pPr>
            <a:lvl5pPr marL="0" indent="1828800" algn="ctr">
              <a:buClrTx/>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8469527" y="6468600"/>
            <a:ext cx="259530" cy="25654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3.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395109"/>
            <a:ext cx="8229600" cy="1022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8764671" y="6394066"/>
            <a:ext cx="259530" cy="256541"/>
          </a:xfrm>
          <a:prstGeom prst="rect">
            <a:avLst/>
          </a:prstGeom>
          <a:ln w="12700">
            <a:miter lim="400000"/>
          </a:ln>
        </p:spPr>
        <p:txBody>
          <a:bodyPr wrap="none" lIns="45719" rIns="45719" anchor="ctr">
            <a:spAutoFit/>
          </a:bodyPr>
          <a:lstStyle>
            <a:lvl1pPr algn="r">
              <a:defRPr sz="1100">
                <a:solidFill>
                  <a:srgbClr val="262626"/>
                </a:solidFill>
              </a:defRPr>
            </a:lvl1pPr>
          </a:lstStyle>
          <a:p>
            <a:fld id="{86CB4B4D-7CA3-9044-876B-883B54F8677D}" type="slidenum">
              <a:t>‹#›</a:t>
            </a:fld>
            <a:endParaRPr/>
          </a:p>
        </p:txBody>
      </p:sp>
      <p:sp>
        <p:nvSpPr>
          <p:cNvPr id="4"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40404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40404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40404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40404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40404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40404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40404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40404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40404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
          <a:srgbClr val="2DCBE4"/>
        </a:buClr>
        <a:buSzPct val="100000"/>
        <a:buFont typeface="Arial"/>
        <a:buChar char="•"/>
        <a:tabLst/>
        <a:defRPr sz="3200" b="0" i="0" u="none" strike="noStrike" cap="none" spc="0" baseline="0">
          <a:ln>
            <a:noFill/>
          </a:ln>
          <a:solidFill>
            <a:srgbClr val="80808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2DCBE4"/>
        </a:buClr>
        <a:buSzPct val="100000"/>
        <a:buFont typeface="Arial"/>
        <a:buChar char="–"/>
        <a:tabLst/>
        <a:defRPr sz="3200" b="0" i="0" u="none" strike="noStrike" cap="none" spc="0" baseline="0">
          <a:ln>
            <a:noFill/>
          </a:ln>
          <a:solidFill>
            <a:srgbClr val="80808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2DCBE4"/>
        </a:buClr>
        <a:buSzPct val="100000"/>
        <a:buFont typeface="Arial"/>
        <a:buChar char="•"/>
        <a:tabLst/>
        <a:defRPr sz="3200" b="0" i="0" u="none" strike="noStrike" cap="none" spc="0" baseline="0">
          <a:ln>
            <a:noFill/>
          </a:ln>
          <a:solidFill>
            <a:srgbClr val="80808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2DCBE4"/>
        </a:buClr>
        <a:buSzPct val="100000"/>
        <a:buFont typeface="Arial"/>
        <a:buChar char="–"/>
        <a:tabLst/>
        <a:defRPr sz="3200" b="0" i="0" u="none" strike="noStrike" cap="none" spc="0" baseline="0">
          <a:ln>
            <a:noFill/>
          </a:ln>
          <a:solidFill>
            <a:srgbClr val="80808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2DCBE4"/>
        </a:buClr>
        <a:buSzPct val="100000"/>
        <a:buFont typeface="Arial"/>
        <a:buChar char="»"/>
        <a:tabLst/>
        <a:defRPr sz="3200" b="0" i="0" u="none" strike="noStrike" cap="none" spc="0" baseline="0">
          <a:ln>
            <a:noFill/>
          </a:ln>
          <a:solidFill>
            <a:srgbClr val="80808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2DCBE4"/>
        </a:buClr>
        <a:buSzPct val="100000"/>
        <a:buFont typeface="Arial"/>
        <a:buChar char="•"/>
        <a:tabLst/>
        <a:defRPr sz="3200" b="0" i="0" u="none" strike="noStrike" cap="none" spc="0" baseline="0">
          <a:ln>
            <a:noFill/>
          </a:ln>
          <a:solidFill>
            <a:srgbClr val="80808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2DCBE4"/>
        </a:buClr>
        <a:buSzPct val="100000"/>
        <a:buFont typeface="Arial"/>
        <a:buChar char="•"/>
        <a:tabLst/>
        <a:defRPr sz="3200" b="0" i="0" u="none" strike="noStrike" cap="none" spc="0" baseline="0">
          <a:ln>
            <a:noFill/>
          </a:ln>
          <a:solidFill>
            <a:srgbClr val="80808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2DCBE4"/>
        </a:buClr>
        <a:buSzPct val="100000"/>
        <a:buFont typeface="Arial"/>
        <a:buChar char="•"/>
        <a:tabLst/>
        <a:defRPr sz="3200" b="0" i="0" u="none" strike="noStrike" cap="none" spc="0" baseline="0">
          <a:ln>
            <a:noFill/>
          </a:ln>
          <a:solidFill>
            <a:srgbClr val="80808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2DCBE4"/>
        </a:buClr>
        <a:buSzPct val="100000"/>
        <a:buFont typeface="Arial"/>
        <a:buChar char="•"/>
        <a:tabLst/>
        <a:defRPr sz="3200" b="0" i="0" u="none" strike="noStrike" cap="none" spc="0" baseline="0">
          <a:ln>
            <a:noFill/>
          </a:ln>
          <a:solidFill>
            <a:srgbClr val="80808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395110"/>
            <a:ext cx="8229600" cy="1022527"/>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p:cNvSpPr>
            <a:spLocks noGrp="1"/>
          </p:cNvSpPr>
          <p:nvPr>
            <p:ph type="body" idx="1"/>
          </p:nvPr>
        </p:nvSpPr>
        <p:spPr>
          <a:xfrm>
            <a:off x="457200" y="1600200"/>
            <a:ext cx="8229600" cy="4270022"/>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41E26-DDDE-6849-992C-2331E558FAAE}" type="datetime1">
              <a:rPr kumimoji="1" lang="zh-TW" altLang="en-US" smtClean="0">
                <a:solidFill>
                  <a:prstClr val="black">
                    <a:tint val="75000"/>
                  </a:prstClr>
                </a:solidFill>
              </a:rPr>
              <a:pPr/>
              <a:t>2019/11/27</a:t>
            </a:fld>
            <a:endParaRPr kumimoji="1" lang="zh-TW" altLang="en-US">
              <a:solidFill>
                <a:prstClr val="black">
                  <a:tint val="75000"/>
                </a:prstClr>
              </a:solidFill>
            </a:endParaRPr>
          </a:p>
        </p:txBody>
      </p:sp>
      <p:sp>
        <p:nvSpPr>
          <p:cNvPr id="5" name="頁尾版面配置區 4"/>
          <p:cNvSpPr>
            <a:spLocks noGrp="1"/>
          </p:cNvSpPr>
          <p:nvPr>
            <p:ph type="ftr" sz="quarter" idx="3"/>
          </p:nvPr>
        </p:nvSpPr>
        <p:spPr>
          <a:xfrm>
            <a:off x="3995000" y="63397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dirty="0">
              <a:solidFill>
                <a:prstClr val="black">
                  <a:tint val="75000"/>
                </a:prstClr>
              </a:solidFill>
            </a:endParaRPr>
          </a:p>
        </p:txBody>
      </p:sp>
      <p:sp>
        <p:nvSpPr>
          <p:cNvPr id="6" name="投影片編號版面配置區 5"/>
          <p:cNvSpPr>
            <a:spLocks noGrp="1"/>
          </p:cNvSpPr>
          <p:nvPr>
            <p:ph type="sldNum" sz="quarter" idx="4"/>
          </p:nvPr>
        </p:nvSpPr>
        <p:spPr>
          <a:xfrm>
            <a:off x="6890600" y="6339774"/>
            <a:ext cx="2133600" cy="365125"/>
          </a:xfrm>
          <a:prstGeom prst="rect">
            <a:avLst/>
          </a:prstGeom>
        </p:spPr>
        <p:txBody>
          <a:bodyPr vert="horz" lIns="91440" tIns="45720" rIns="91440" bIns="45720" rtlCol="0" anchor="ctr"/>
          <a:lstStyle>
            <a:lvl1pPr algn="r">
              <a:defRPr sz="1100">
                <a:solidFill>
                  <a:schemeClr val="tx1">
                    <a:lumMod val="85000"/>
                    <a:lumOff val="15000"/>
                  </a:schemeClr>
                </a:solidFill>
                <a:ea typeface="微軟正黑體"/>
              </a:defRPr>
            </a:lvl1pPr>
          </a:lstStyle>
          <a:p>
            <a:r>
              <a:rPr kumimoji="1" lang="en-US" altLang="zh-TW" dirty="0">
                <a:solidFill>
                  <a:prstClr val="black">
                    <a:lumMod val="85000"/>
                    <a:lumOff val="15000"/>
                  </a:prstClr>
                </a:solidFill>
              </a:rPr>
              <a:t>01</a:t>
            </a:r>
            <a:endParaRPr kumimoji="1" lang="zh-TW" altLang="en-US" dirty="0">
              <a:solidFill>
                <a:prstClr val="black">
                  <a:lumMod val="85000"/>
                  <a:lumOff val="15000"/>
                </a:prstClr>
              </a:solidFill>
            </a:endParaRPr>
          </a:p>
        </p:txBody>
      </p:sp>
    </p:spTree>
    <p:extLst>
      <p:ext uri="{BB962C8B-B14F-4D97-AF65-F5344CB8AC3E}">
        <p14:creationId xmlns:p14="http://schemas.microsoft.com/office/powerpoint/2010/main" val="2507415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457200" rtl="0" eaLnBrk="1" latinLnBrk="0" hangingPunct="1">
        <a:spcBef>
          <a:spcPct val="0"/>
        </a:spcBef>
        <a:buNone/>
        <a:defRPr sz="4400" kern="1200">
          <a:solidFill>
            <a:schemeClr val="tx1">
              <a:lumMod val="75000"/>
              <a:lumOff val="25000"/>
            </a:schemeClr>
          </a:solidFill>
          <a:latin typeface="Calibri"/>
          <a:ea typeface="微軟正黑體"/>
          <a:cs typeface="+mj-cs"/>
        </a:defRPr>
      </a:lvl1pPr>
    </p:titleStyle>
    <p:bodyStyle>
      <a:lvl1pPr marL="342900" indent="-342900" algn="l" defTabSz="457200" rtl="0" eaLnBrk="1" latinLnBrk="0" hangingPunct="1">
        <a:spcBef>
          <a:spcPct val="20000"/>
        </a:spcBef>
        <a:buClr>
          <a:srgbClr val="2DCBE4"/>
        </a:buClr>
        <a:buFont typeface="Arial"/>
        <a:buChar char="•"/>
        <a:defRPr sz="3200" kern="1200">
          <a:solidFill>
            <a:schemeClr val="tx1">
              <a:lumMod val="50000"/>
              <a:lumOff val="50000"/>
            </a:schemeClr>
          </a:solidFill>
          <a:latin typeface="Calibri"/>
          <a:ea typeface="微軟正黑體"/>
          <a:cs typeface="+mn-cs"/>
        </a:defRPr>
      </a:lvl1pPr>
      <a:lvl2pPr marL="742950" indent="-285750" algn="l" defTabSz="457200" rtl="0" eaLnBrk="1" latinLnBrk="0" hangingPunct="1">
        <a:spcBef>
          <a:spcPct val="20000"/>
        </a:spcBef>
        <a:buClr>
          <a:srgbClr val="2DCBE4"/>
        </a:buClr>
        <a:buFont typeface="Arial"/>
        <a:buChar char="–"/>
        <a:defRPr sz="2800" kern="1200">
          <a:solidFill>
            <a:schemeClr val="tx1">
              <a:lumMod val="50000"/>
              <a:lumOff val="50000"/>
            </a:schemeClr>
          </a:solidFill>
          <a:latin typeface="Calibri"/>
          <a:ea typeface="微軟正黑體"/>
          <a:cs typeface="+mn-cs"/>
        </a:defRPr>
      </a:lvl2pPr>
      <a:lvl3pPr marL="1143000" indent="-228600" algn="l" defTabSz="457200" rtl="0" eaLnBrk="1" latinLnBrk="0" hangingPunct="1">
        <a:spcBef>
          <a:spcPct val="20000"/>
        </a:spcBef>
        <a:buClr>
          <a:srgbClr val="2DCBE4"/>
        </a:buClr>
        <a:buFont typeface="Arial"/>
        <a:buChar char="•"/>
        <a:defRPr sz="2400" kern="1200">
          <a:solidFill>
            <a:schemeClr val="tx1">
              <a:lumMod val="50000"/>
              <a:lumOff val="50000"/>
            </a:schemeClr>
          </a:solidFill>
          <a:latin typeface="Calibri"/>
          <a:ea typeface="微軟正黑體"/>
          <a:cs typeface="+mn-cs"/>
        </a:defRPr>
      </a:lvl3pPr>
      <a:lvl4pPr marL="1600200" indent="-228600" algn="l" defTabSz="457200" rtl="0" eaLnBrk="1" latinLnBrk="0" hangingPunct="1">
        <a:spcBef>
          <a:spcPct val="20000"/>
        </a:spcBef>
        <a:buClr>
          <a:srgbClr val="2DCBE4"/>
        </a:buClr>
        <a:buFont typeface="Arial"/>
        <a:buChar char="–"/>
        <a:defRPr sz="2000" kern="1200">
          <a:solidFill>
            <a:schemeClr val="tx1">
              <a:lumMod val="50000"/>
              <a:lumOff val="50000"/>
            </a:schemeClr>
          </a:solidFill>
          <a:latin typeface="Calibri"/>
          <a:ea typeface="微軟正黑體"/>
          <a:cs typeface="+mn-cs"/>
        </a:defRPr>
      </a:lvl4pPr>
      <a:lvl5pPr marL="2057400" indent="-228600" algn="l" defTabSz="457200" rtl="0" eaLnBrk="1" latinLnBrk="0" hangingPunct="1">
        <a:spcBef>
          <a:spcPct val="20000"/>
        </a:spcBef>
        <a:buClr>
          <a:srgbClr val="2DCBE4"/>
        </a:buClr>
        <a:buFont typeface="Arial"/>
        <a:buChar char="»"/>
        <a:defRPr sz="2000" kern="1200">
          <a:solidFill>
            <a:schemeClr val="tx1">
              <a:lumMod val="50000"/>
              <a:lumOff val="50000"/>
            </a:schemeClr>
          </a:solidFill>
          <a:latin typeface="Calibri"/>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395110"/>
            <a:ext cx="8229600" cy="1022527"/>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p:cNvSpPr>
            <a:spLocks noGrp="1"/>
          </p:cNvSpPr>
          <p:nvPr>
            <p:ph type="body" idx="1"/>
          </p:nvPr>
        </p:nvSpPr>
        <p:spPr>
          <a:xfrm>
            <a:off x="457200" y="1600200"/>
            <a:ext cx="8229600" cy="4270022"/>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41E26-DDDE-6849-992C-2331E558FAAE}" type="datetime1">
              <a:rPr kumimoji="1" lang="zh-TW" altLang="en-US" smtClean="0"/>
              <a:t>2019/11/27</a:t>
            </a:fld>
            <a:endParaRPr kumimoji="1" lang="zh-TW" altLang="en-US"/>
          </a:p>
        </p:txBody>
      </p:sp>
      <p:sp>
        <p:nvSpPr>
          <p:cNvPr id="5" name="頁尾版面配置區 4"/>
          <p:cNvSpPr>
            <a:spLocks noGrp="1"/>
          </p:cNvSpPr>
          <p:nvPr>
            <p:ph type="ftr" sz="quarter" idx="3"/>
          </p:nvPr>
        </p:nvSpPr>
        <p:spPr>
          <a:xfrm>
            <a:off x="3995000" y="63397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dirty="0"/>
          </a:p>
        </p:txBody>
      </p:sp>
      <p:sp>
        <p:nvSpPr>
          <p:cNvPr id="6" name="投影片編號版面配置區 5"/>
          <p:cNvSpPr>
            <a:spLocks noGrp="1"/>
          </p:cNvSpPr>
          <p:nvPr>
            <p:ph type="sldNum" sz="quarter" idx="4"/>
          </p:nvPr>
        </p:nvSpPr>
        <p:spPr>
          <a:xfrm>
            <a:off x="6890600" y="6339774"/>
            <a:ext cx="2133600" cy="365125"/>
          </a:xfrm>
          <a:prstGeom prst="rect">
            <a:avLst/>
          </a:prstGeom>
        </p:spPr>
        <p:txBody>
          <a:bodyPr vert="horz" lIns="91440" tIns="45720" rIns="91440" bIns="45720" rtlCol="0" anchor="ctr"/>
          <a:lstStyle>
            <a:lvl1pPr algn="r">
              <a:defRPr sz="1100">
                <a:solidFill>
                  <a:schemeClr val="tx1">
                    <a:lumMod val="85000"/>
                    <a:lumOff val="15000"/>
                  </a:schemeClr>
                </a:solidFill>
                <a:ea typeface="微軟正黑體"/>
              </a:defRPr>
            </a:lvl1pPr>
          </a:lstStyle>
          <a:p>
            <a:r>
              <a:rPr kumimoji="1" lang="en-US" altLang="zh-TW" dirty="0"/>
              <a:t>01</a:t>
            </a:r>
            <a:endParaRPr kumimoji="1" lang="zh-TW" altLang="en-US" dirty="0"/>
          </a:p>
        </p:txBody>
      </p:sp>
    </p:spTree>
    <p:extLst>
      <p:ext uri="{BB962C8B-B14F-4D97-AF65-F5344CB8AC3E}">
        <p14:creationId xmlns:p14="http://schemas.microsoft.com/office/powerpoint/2010/main" val="42622754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457200" rtl="0" eaLnBrk="1" latinLnBrk="0" hangingPunct="1">
        <a:spcBef>
          <a:spcPct val="0"/>
        </a:spcBef>
        <a:buNone/>
        <a:defRPr sz="4400" kern="1200">
          <a:solidFill>
            <a:schemeClr val="tx1">
              <a:lumMod val="75000"/>
              <a:lumOff val="25000"/>
            </a:schemeClr>
          </a:solidFill>
          <a:latin typeface="Calibri"/>
          <a:ea typeface="微軟正黑體"/>
          <a:cs typeface="+mj-cs"/>
        </a:defRPr>
      </a:lvl1pPr>
    </p:titleStyle>
    <p:bodyStyle>
      <a:lvl1pPr marL="342900" indent="-342900" algn="l" defTabSz="457200" rtl="0" eaLnBrk="1" latinLnBrk="0" hangingPunct="1">
        <a:spcBef>
          <a:spcPct val="20000"/>
        </a:spcBef>
        <a:buClr>
          <a:srgbClr val="2DCBE4"/>
        </a:buClr>
        <a:buFont typeface="Arial"/>
        <a:buChar char="•"/>
        <a:defRPr sz="3200" kern="1200">
          <a:solidFill>
            <a:schemeClr val="tx1">
              <a:lumMod val="50000"/>
              <a:lumOff val="50000"/>
            </a:schemeClr>
          </a:solidFill>
          <a:latin typeface="Calibri"/>
          <a:ea typeface="微軟正黑體"/>
          <a:cs typeface="+mn-cs"/>
        </a:defRPr>
      </a:lvl1pPr>
      <a:lvl2pPr marL="742950" indent="-285750" algn="l" defTabSz="457200" rtl="0" eaLnBrk="1" latinLnBrk="0" hangingPunct="1">
        <a:spcBef>
          <a:spcPct val="20000"/>
        </a:spcBef>
        <a:buClr>
          <a:srgbClr val="2DCBE4"/>
        </a:buClr>
        <a:buFont typeface="Arial"/>
        <a:buChar char="–"/>
        <a:defRPr sz="2800" kern="1200">
          <a:solidFill>
            <a:schemeClr val="tx1">
              <a:lumMod val="50000"/>
              <a:lumOff val="50000"/>
            </a:schemeClr>
          </a:solidFill>
          <a:latin typeface="Calibri"/>
          <a:ea typeface="微軟正黑體"/>
          <a:cs typeface="+mn-cs"/>
        </a:defRPr>
      </a:lvl2pPr>
      <a:lvl3pPr marL="1143000" indent="-228600" algn="l" defTabSz="457200" rtl="0" eaLnBrk="1" latinLnBrk="0" hangingPunct="1">
        <a:spcBef>
          <a:spcPct val="20000"/>
        </a:spcBef>
        <a:buClr>
          <a:srgbClr val="2DCBE4"/>
        </a:buClr>
        <a:buFont typeface="Arial"/>
        <a:buChar char="•"/>
        <a:defRPr sz="2400" kern="1200">
          <a:solidFill>
            <a:schemeClr val="tx1">
              <a:lumMod val="50000"/>
              <a:lumOff val="50000"/>
            </a:schemeClr>
          </a:solidFill>
          <a:latin typeface="Calibri"/>
          <a:ea typeface="微軟正黑體"/>
          <a:cs typeface="+mn-cs"/>
        </a:defRPr>
      </a:lvl3pPr>
      <a:lvl4pPr marL="1600200" indent="-228600" algn="l" defTabSz="457200" rtl="0" eaLnBrk="1" latinLnBrk="0" hangingPunct="1">
        <a:spcBef>
          <a:spcPct val="20000"/>
        </a:spcBef>
        <a:buClr>
          <a:srgbClr val="2DCBE4"/>
        </a:buClr>
        <a:buFont typeface="Arial"/>
        <a:buChar char="–"/>
        <a:defRPr sz="2000" kern="1200">
          <a:solidFill>
            <a:schemeClr val="tx1">
              <a:lumMod val="50000"/>
              <a:lumOff val="50000"/>
            </a:schemeClr>
          </a:solidFill>
          <a:latin typeface="Calibri"/>
          <a:ea typeface="微軟正黑體"/>
          <a:cs typeface="+mn-cs"/>
        </a:defRPr>
      </a:lvl4pPr>
      <a:lvl5pPr marL="2057400" indent="-228600" algn="l" defTabSz="457200" rtl="0" eaLnBrk="1" latinLnBrk="0" hangingPunct="1">
        <a:spcBef>
          <a:spcPct val="20000"/>
        </a:spcBef>
        <a:buClr>
          <a:srgbClr val="2DCBE4"/>
        </a:buClr>
        <a:buFont typeface="Arial"/>
        <a:buChar char="»"/>
        <a:defRPr sz="2000" kern="1200">
          <a:solidFill>
            <a:schemeClr val="tx1">
              <a:lumMod val="50000"/>
              <a:lumOff val="50000"/>
            </a:schemeClr>
          </a:solidFill>
          <a:latin typeface="Calibri"/>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395110"/>
            <a:ext cx="8229600" cy="1022527"/>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p:cNvSpPr>
            <a:spLocks noGrp="1"/>
          </p:cNvSpPr>
          <p:nvPr>
            <p:ph type="body" idx="1"/>
          </p:nvPr>
        </p:nvSpPr>
        <p:spPr>
          <a:xfrm>
            <a:off x="457200" y="1600200"/>
            <a:ext cx="8229600" cy="4270022"/>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41E26-DDDE-6849-992C-2331E558FAAE}" type="datetime1">
              <a:rPr kumimoji="1" lang="zh-TW" altLang="en-US" smtClean="0"/>
              <a:t>2019/11/27</a:t>
            </a:fld>
            <a:endParaRPr kumimoji="1" lang="zh-TW" altLang="en-US"/>
          </a:p>
        </p:txBody>
      </p:sp>
      <p:sp>
        <p:nvSpPr>
          <p:cNvPr id="5" name="頁尾版面配置區 4"/>
          <p:cNvSpPr>
            <a:spLocks noGrp="1"/>
          </p:cNvSpPr>
          <p:nvPr>
            <p:ph type="ftr" sz="quarter" idx="3"/>
          </p:nvPr>
        </p:nvSpPr>
        <p:spPr>
          <a:xfrm>
            <a:off x="3995000" y="63397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dirty="0"/>
          </a:p>
        </p:txBody>
      </p:sp>
      <p:sp>
        <p:nvSpPr>
          <p:cNvPr id="6" name="投影片編號版面配置區 5"/>
          <p:cNvSpPr>
            <a:spLocks noGrp="1"/>
          </p:cNvSpPr>
          <p:nvPr>
            <p:ph type="sldNum" sz="quarter" idx="4"/>
          </p:nvPr>
        </p:nvSpPr>
        <p:spPr>
          <a:xfrm>
            <a:off x="6890600" y="6339774"/>
            <a:ext cx="2133600" cy="365125"/>
          </a:xfrm>
          <a:prstGeom prst="rect">
            <a:avLst/>
          </a:prstGeom>
        </p:spPr>
        <p:txBody>
          <a:bodyPr vert="horz" lIns="91440" tIns="45720" rIns="91440" bIns="45720" rtlCol="0" anchor="ctr"/>
          <a:lstStyle>
            <a:lvl1pPr algn="r">
              <a:defRPr sz="1100">
                <a:solidFill>
                  <a:schemeClr val="tx1">
                    <a:lumMod val="85000"/>
                    <a:lumOff val="15000"/>
                  </a:schemeClr>
                </a:solidFill>
                <a:ea typeface="微軟正黑體"/>
              </a:defRPr>
            </a:lvl1pPr>
          </a:lstStyle>
          <a:p>
            <a:r>
              <a:rPr kumimoji="1" lang="en-US" altLang="zh-TW" dirty="0"/>
              <a:t>01</a:t>
            </a:r>
            <a:endParaRPr kumimoji="1" lang="zh-TW" altLang="en-US" dirty="0"/>
          </a:p>
        </p:txBody>
      </p:sp>
    </p:spTree>
    <p:extLst>
      <p:ext uri="{BB962C8B-B14F-4D97-AF65-F5344CB8AC3E}">
        <p14:creationId xmlns:p14="http://schemas.microsoft.com/office/powerpoint/2010/main" val="36057302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457200" rtl="0" eaLnBrk="1" latinLnBrk="0" hangingPunct="1">
        <a:spcBef>
          <a:spcPct val="0"/>
        </a:spcBef>
        <a:buNone/>
        <a:defRPr sz="4400" kern="1200">
          <a:solidFill>
            <a:schemeClr val="tx1">
              <a:lumMod val="75000"/>
              <a:lumOff val="25000"/>
            </a:schemeClr>
          </a:solidFill>
          <a:latin typeface="Calibri"/>
          <a:ea typeface="微軟正黑體"/>
          <a:cs typeface="+mj-cs"/>
        </a:defRPr>
      </a:lvl1pPr>
    </p:titleStyle>
    <p:bodyStyle>
      <a:lvl1pPr marL="342900" indent="-342900" algn="l" defTabSz="457200" rtl="0" eaLnBrk="1" latinLnBrk="0" hangingPunct="1">
        <a:spcBef>
          <a:spcPct val="20000"/>
        </a:spcBef>
        <a:buClr>
          <a:srgbClr val="2DCBE4"/>
        </a:buClr>
        <a:buFont typeface="Arial"/>
        <a:buChar char="•"/>
        <a:defRPr sz="3200" kern="1200">
          <a:solidFill>
            <a:schemeClr val="tx1">
              <a:lumMod val="50000"/>
              <a:lumOff val="50000"/>
            </a:schemeClr>
          </a:solidFill>
          <a:latin typeface="Calibri"/>
          <a:ea typeface="微軟正黑體"/>
          <a:cs typeface="+mn-cs"/>
        </a:defRPr>
      </a:lvl1pPr>
      <a:lvl2pPr marL="742950" indent="-285750" algn="l" defTabSz="457200" rtl="0" eaLnBrk="1" latinLnBrk="0" hangingPunct="1">
        <a:spcBef>
          <a:spcPct val="20000"/>
        </a:spcBef>
        <a:buClr>
          <a:srgbClr val="2DCBE4"/>
        </a:buClr>
        <a:buFont typeface="Arial"/>
        <a:buChar char="–"/>
        <a:defRPr sz="2800" kern="1200">
          <a:solidFill>
            <a:schemeClr val="tx1">
              <a:lumMod val="50000"/>
              <a:lumOff val="50000"/>
            </a:schemeClr>
          </a:solidFill>
          <a:latin typeface="Calibri"/>
          <a:ea typeface="微軟正黑體"/>
          <a:cs typeface="+mn-cs"/>
        </a:defRPr>
      </a:lvl2pPr>
      <a:lvl3pPr marL="1143000" indent="-228600" algn="l" defTabSz="457200" rtl="0" eaLnBrk="1" latinLnBrk="0" hangingPunct="1">
        <a:spcBef>
          <a:spcPct val="20000"/>
        </a:spcBef>
        <a:buClr>
          <a:srgbClr val="2DCBE4"/>
        </a:buClr>
        <a:buFont typeface="Arial"/>
        <a:buChar char="•"/>
        <a:defRPr sz="2400" kern="1200">
          <a:solidFill>
            <a:schemeClr val="tx1">
              <a:lumMod val="50000"/>
              <a:lumOff val="50000"/>
            </a:schemeClr>
          </a:solidFill>
          <a:latin typeface="Calibri"/>
          <a:ea typeface="微軟正黑體"/>
          <a:cs typeface="+mn-cs"/>
        </a:defRPr>
      </a:lvl3pPr>
      <a:lvl4pPr marL="1600200" indent="-228600" algn="l" defTabSz="457200" rtl="0" eaLnBrk="1" latinLnBrk="0" hangingPunct="1">
        <a:spcBef>
          <a:spcPct val="20000"/>
        </a:spcBef>
        <a:buClr>
          <a:srgbClr val="2DCBE4"/>
        </a:buClr>
        <a:buFont typeface="Arial"/>
        <a:buChar char="–"/>
        <a:defRPr sz="2000" kern="1200">
          <a:solidFill>
            <a:schemeClr val="tx1">
              <a:lumMod val="50000"/>
              <a:lumOff val="50000"/>
            </a:schemeClr>
          </a:solidFill>
          <a:latin typeface="Calibri"/>
          <a:ea typeface="微軟正黑體"/>
          <a:cs typeface="+mn-cs"/>
        </a:defRPr>
      </a:lvl4pPr>
      <a:lvl5pPr marL="2057400" indent="-228600" algn="l" defTabSz="457200" rtl="0" eaLnBrk="1" latinLnBrk="0" hangingPunct="1">
        <a:spcBef>
          <a:spcPct val="20000"/>
        </a:spcBef>
        <a:buClr>
          <a:srgbClr val="2DCBE4"/>
        </a:buClr>
        <a:buFont typeface="Arial"/>
        <a:buChar char="»"/>
        <a:defRPr sz="2000" kern="1200">
          <a:solidFill>
            <a:schemeClr val="tx1">
              <a:lumMod val="50000"/>
              <a:lumOff val="50000"/>
            </a:schemeClr>
          </a:solidFill>
          <a:latin typeface="Calibri"/>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2.png"/><Relationship Id="rId4" Type="http://schemas.openxmlformats.org/officeDocument/2006/relationships/diagramQuickStyle" Target="../diagrams/quickStyle4.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diagramColors" Target="../diagrams/colors2.xml"/><Relationship Id="rId11" Type="http://schemas.openxmlformats.org/officeDocument/2006/relationships/image" Target="../media/image10.png"/><Relationship Id="rId5" Type="http://schemas.openxmlformats.org/officeDocument/2006/relationships/diagramQuickStyle" Target="../diagrams/quickStyle2.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image" Target="../media/image8.jpe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圖片 2">
            <a:extLst>
              <a:ext uri="{FF2B5EF4-FFF2-40B4-BE49-F238E27FC236}">
                <a16:creationId xmlns:a16="http://schemas.microsoft.com/office/drawing/2014/main" id="{F3BE3F4B-F3FC-4364-8CBF-B10A888E5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文字方塊 6">
            <a:extLst>
              <a:ext uri="{FF2B5EF4-FFF2-40B4-BE49-F238E27FC236}">
                <a16:creationId xmlns:a16="http://schemas.microsoft.com/office/drawing/2014/main" id="{8B04AFF1-9134-4C33-8F3F-C611DB602BE1}"/>
              </a:ext>
            </a:extLst>
          </p:cNvPr>
          <p:cNvSpPr txBox="1">
            <a:spLocks noChangeArrowheads="1"/>
          </p:cNvSpPr>
          <p:nvPr/>
        </p:nvSpPr>
        <p:spPr bwMode="auto">
          <a:xfrm>
            <a:off x="6796088" y="6494463"/>
            <a:ext cx="2309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r>
              <a:rPr kumimoji="1" lang="zh-TW" altLang="en-US" sz="2000" b="1" dirty="0">
                <a:solidFill>
                  <a:schemeClr val="bg1"/>
                </a:solidFill>
                <a:latin typeface="微軟正黑體" panose="020B0604030504040204" pitchFamily="34" charset="-120"/>
                <a:ea typeface="微軟正黑體" panose="020B0604030504040204" pitchFamily="34" charset="-120"/>
              </a:rPr>
              <a:t>股票代號：</a:t>
            </a:r>
            <a:r>
              <a:rPr kumimoji="1" lang="en-US" altLang="zh-TW" sz="2000" b="1" dirty="0">
                <a:solidFill>
                  <a:schemeClr val="bg1"/>
                </a:solidFill>
                <a:latin typeface="微軟正黑體" panose="020B0604030504040204" pitchFamily="34" charset="-120"/>
                <a:ea typeface="微軟正黑體" panose="020B0604030504040204" pitchFamily="34" charset="-120"/>
              </a:rPr>
              <a:t>3296</a:t>
            </a:r>
            <a:endParaRPr kumimoji="1" lang="zh-TW" altLang="en-US" sz="2000" b="1" dirty="0">
              <a:solidFill>
                <a:schemeClr val="bg1"/>
              </a:solidFill>
              <a:latin typeface="微軟正黑體" panose="020B0604030504040204" pitchFamily="34" charset="-120"/>
              <a:ea typeface="微軟正黑體" panose="020B0604030504040204" pitchFamily="34" charset="-120"/>
            </a:endParaRPr>
          </a:p>
        </p:txBody>
      </p:sp>
      <p:pic>
        <p:nvPicPr>
          <p:cNvPr id="5124" name="Picture 2" descr="\\filesvre\網路資料夾備份\電源及智能系統事業單位\產品企劃處\產品企劃部\單位共用\ 設計部\[設計資料庫]\勝德CIS\Powertech Logo Guide\pic\powertech_logo-03.png">
            <a:extLst>
              <a:ext uri="{FF2B5EF4-FFF2-40B4-BE49-F238E27FC236}">
                <a16:creationId xmlns:a16="http://schemas.microsoft.com/office/drawing/2014/main" id="{FCCDC36C-88A2-4594-8A94-88F38B9E3B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5861050"/>
            <a:ext cx="24749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文字方塊 9">
            <a:extLst>
              <a:ext uri="{FF2B5EF4-FFF2-40B4-BE49-F238E27FC236}">
                <a16:creationId xmlns:a16="http://schemas.microsoft.com/office/drawing/2014/main" id="{8843CB32-4BAD-4DF9-B73B-C2CF460F456A}"/>
              </a:ext>
            </a:extLst>
          </p:cNvPr>
          <p:cNvSpPr txBox="1">
            <a:spLocks noChangeArrowheads="1"/>
          </p:cNvSpPr>
          <p:nvPr/>
        </p:nvSpPr>
        <p:spPr bwMode="auto">
          <a:xfrm>
            <a:off x="857024" y="133350"/>
            <a:ext cx="687830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kumimoji="1" lang="en-US" altLang="zh-CN" sz="3600" b="1" dirty="0">
                <a:solidFill>
                  <a:schemeClr val="bg1"/>
                </a:solidFill>
                <a:latin typeface="微軟正黑體" panose="020B0604030504040204" pitchFamily="34" charset="-120"/>
                <a:ea typeface="微軟正黑體" panose="020B0604030504040204" pitchFamily="34" charset="-120"/>
              </a:rPr>
              <a:t>2019</a:t>
            </a:r>
          </a:p>
          <a:p>
            <a:pPr eaLnBrk="1" hangingPunct="1">
              <a:lnSpc>
                <a:spcPct val="100000"/>
              </a:lnSpc>
              <a:spcBef>
                <a:spcPct val="0"/>
              </a:spcBef>
              <a:buFontTx/>
              <a:buNone/>
            </a:pPr>
            <a:r>
              <a:rPr kumimoji="1" lang="en-US" altLang="zh-TW" sz="3600" b="1" dirty="0">
                <a:solidFill>
                  <a:schemeClr val="bg1"/>
                </a:solidFill>
                <a:latin typeface="微軟正黑體" panose="020B0604030504040204" pitchFamily="34" charset="-120"/>
                <a:ea typeface="微軟正黑體" panose="020B0604030504040204" pitchFamily="34" charset="-120"/>
              </a:rPr>
              <a:t>Powertech</a:t>
            </a:r>
            <a:r>
              <a:rPr kumimoji="1" lang="zh-CN" altLang="en-US" sz="3600" b="1" dirty="0">
                <a:solidFill>
                  <a:schemeClr val="bg1"/>
                </a:solidFill>
                <a:latin typeface="微軟正黑體" panose="020B0604030504040204" pitchFamily="34" charset="-120"/>
                <a:ea typeface="微軟正黑體" panose="020B0604030504040204" pitchFamily="34" charset="-120"/>
              </a:rPr>
              <a:t> </a:t>
            </a:r>
            <a:r>
              <a:rPr kumimoji="1" lang="en-US" altLang="zh-CN" sz="3600" b="1" dirty="0">
                <a:solidFill>
                  <a:schemeClr val="bg1"/>
                </a:solidFill>
                <a:latin typeface="微軟正黑體" panose="020B0604030504040204" pitchFamily="34" charset="-120"/>
                <a:ea typeface="微軟正黑體" panose="020B0604030504040204" pitchFamily="34" charset="-120"/>
              </a:rPr>
              <a:t>Industrial Co., Ltd</a:t>
            </a:r>
            <a:endParaRPr kumimoji="1" lang="en-US" altLang="zh-TW" sz="3600" b="1" dirty="0">
              <a:solidFill>
                <a:schemeClr val="bg1"/>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kumimoji="1" lang="en-US" altLang="zh-TW" sz="3600" b="1" dirty="0">
                <a:solidFill>
                  <a:schemeClr val="bg1"/>
                </a:solidFill>
                <a:latin typeface="微軟正黑體" panose="020B0604030504040204" pitchFamily="34" charset="-120"/>
                <a:ea typeface="微軟正黑體" panose="020B0604030504040204" pitchFamily="34" charset="-120"/>
              </a:rPr>
              <a:t>Investor</a:t>
            </a:r>
            <a:r>
              <a:rPr kumimoji="1" lang="zh-CN" altLang="en-US" sz="3600" b="1" dirty="0">
                <a:solidFill>
                  <a:schemeClr val="bg1"/>
                </a:solidFill>
                <a:latin typeface="微軟正黑體" panose="020B0604030504040204" pitchFamily="34" charset="-120"/>
                <a:ea typeface="微軟正黑體" panose="020B0604030504040204" pitchFamily="34" charset="-120"/>
              </a:rPr>
              <a:t> </a:t>
            </a:r>
            <a:r>
              <a:rPr kumimoji="1" lang="en-US" altLang="zh-CN" sz="3600" b="1" dirty="0">
                <a:solidFill>
                  <a:schemeClr val="bg1"/>
                </a:solidFill>
                <a:latin typeface="微軟正黑體" panose="020B0604030504040204" pitchFamily="34" charset="-120"/>
                <a:ea typeface="微軟正黑體" panose="020B0604030504040204" pitchFamily="34" charset="-120"/>
              </a:rPr>
              <a:t>Conference</a:t>
            </a:r>
            <a:endParaRPr kumimoji="1" lang="en-US" altLang="zh-TW" sz="3600" b="1"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502920" y="670560"/>
            <a:ext cx="8138160" cy="3342640"/>
          </a:xfrm>
        </p:spPr>
        <p:txBody>
          <a:bodyPr>
            <a:normAutofit/>
          </a:bodyPr>
          <a:lstStyle/>
          <a:p>
            <a:pPr algn="ctr"/>
            <a:r>
              <a:rPr lang="en-US" altLang="zh-TW" sz="5600" b="1" dirty="0">
                <a:solidFill>
                  <a:srgbClr val="0070C0"/>
                </a:solidFill>
                <a:latin typeface="微軟正黑體" panose="020B0604030504040204" pitchFamily="34" charset="-120"/>
                <a:ea typeface="微軟正黑體" panose="020B0604030504040204" pitchFamily="34" charset="-120"/>
              </a:rPr>
              <a:t>Product &amp; Developmental Treads</a:t>
            </a:r>
            <a:endParaRPr lang="zh-TW" altLang="en-US" sz="5600" b="1" dirty="0">
              <a:solidFill>
                <a:srgbClr val="0070C0"/>
              </a:solidFill>
              <a:latin typeface="微軟正黑體" panose="020B0604030504040204" pitchFamily="34" charset="-120"/>
              <a:ea typeface="微軟正黑體" panose="020B0604030504040204" pitchFamily="34" charset="-120"/>
            </a:endParaRPr>
          </a:p>
          <a:p>
            <a:pPr algn="ctr"/>
            <a:r>
              <a:rPr lang="zh-TW" altLang="en-US" sz="4000" b="1" dirty="0">
                <a:solidFill>
                  <a:schemeClr val="tx1"/>
                </a:solidFill>
                <a:latin typeface="微軟正黑體" panose="020B0604030504040204" pitchFamily="34" charset="-120"/>
                <a:ea typeface="微軟正黑體" panose="020B0604030504040204" pitchFamily="34" charset="-120"/>
              </a:rPr>
              <a:t>－</a:t>
            </a:r>
            <a:r>
              <a:rPr lang="en-US" altLang="zh-TW" sz="4000" b="1" dirty="0">
                <a:solidFill>
                  <a:schemeClr val="tx1"/>
                </a:solidFill>
                <a:latin typeface="微軟正黑體" panose="020B0604030504040204" pitchFamily="34" charset="-120"/>
                <a:ea typeface="微軟正黑體" panose="020B0604030504040204" pitchFamily="34" charset="-120"/>
              </a:rPr>
              <a:t>2020 forecast</a:t>
            </a:r>
            <a:endParaRPr lang="zh-TW"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6803514" y="632888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28576-C158-0C46-8C34-AF947735D845}" type="slidenum">
              <a:rPr kumimoji="1" lang="zh-TW" altLang="en-US" sz="1100" b="0" i="0" u="none" strike="noStrike" kern="1200" cap="none" spc="0" normalizeH="0" baseline="0" noProof="0" smtClean="0">
                <a:ln>
                  <a:noFill/>
                </a:ln>
                <a:solidFill>
                  <a:prstClr val="black">
                    <a:lumMod val="85000"/>
                    <a:lumOff val="15000"/>
                  </a:prstClr>
                </a:solidFill>
                <a:effectLst/>
                <a:uLnTx/>
                <a:uFillTx/>
                <a:latin typeface="Calibri"/>
                <a:ea typeface="微軟正黑體"/>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zh-TW" altLang="en-US" sz="1100" b="0" i="0" u="none" strike="noStrike" kern="1200" cap="none" spc="0" normalizeH="0" baseline="0" noProof="0">
              <a:ln>
                <a:noFill/>
              </a:ln>
              <a:solidFill>
                <a:prstClr val="black">
                  <a:lumMod val="85000"/>
                  <a:lumOff val="15000"/>
                </a:prstClr>
              </a:solidFill>
              <a:effectLst/>
              <a:uLnTx/>
              <a:uFillTx/>
              <a:latin typeface="Calibri"/>
              <a:ea typeface="微軟正黑體"/>
              <a:cs typeface="+mj-cs"/>
              <a:sym typeface="Calibri"/>
            </a:endParaRPr>
          </a:p>
        </p:txBody>
      </p:sp>
    </p:spTree>
    <p:extLst>
      <p:ext uri="{BB962C8B-B14F-4D97-AF65-F5344CB8AC3E}">
        <p14:creationId xmlns:p14="http://schemas.microsoft.com/office/powerpoint/2010/main" val="428530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資料庫圖表 13">
            <a:extLst>
              <a:ext uri="{FF2B5EF4-FFF2-40B4-BE49-F238E27FC236}">
                <a16:creationId xmlns:a16="http://schemas.microsoft.com/office/drawing/2014/main" id="{9F033C14-6C04-40D0-B911-D84E9694C717}"/>
              </a:ext>
            </a:extLst>
          </p:cNvPr>
          <p:cNvGraphicFramePr/>
          <p:nvPr>
            <p:extLst>
              <p:ext uri="{D42A27DB-BD31-4B8C-83A1-F6EECF244321}">
                <p14:modId xmlns:p14="http://schemas.microsoft.com/office/powerpoint/2010/main" val="221575264"/>
              </p:ext>
            </p:extLst>
          </p:nvPr>
        </p:nvGraphicFramePr>
        <p:xfrm>
          <a:off x="770303" y="653595"/>
          <a:ext cx="7603394" cy="5774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a:xfrm>
            <a:off x="6803514" y="632888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28576-C158-0C46-8C34-AF947735D845}" type="slidenum">
              <a:rPr kumimoji="1" lang="zh-TW" altLang="en-US" sz="1100" b="0" i="0" u="none" strike="noStrike" kern="1200" cap="none" spc="0" normalizeH="0" baseline="0" noProof="0" smtClean="0">
                <a:ln>
                  <a:noFill/>
                </a:ln>
                <a:solidFill>
                  <a:prstClr val="black">
                    <a:lumMod val="85000"/>
                    <a:lumOff val="15000"/>
                  </a:prstClr>
                </a:solidFill>
                <a:effectLst/>
                <a:uLnTx/>
                <a:uFillTx/>
                <a:latin typeface="Calibri"/>
                <a:ea typeface="微軟正黑體"/>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zh-TW" altLang="en-US" sz="1100" b="0" i="0" u="none" strike="noStrike" kern="1200" cap="none" spc="0" normalizeH="0" baseline="0" noProof="0">
              <a:ln>
                <a:noFill/>
              </a:ln>
              <a:solidFill>
                <a:prstClr val="black">
                  <a:lumMod val="85000"/>
                  <a:lumOff val="15000"/>
                </a:prstClr>
              </a:solidFill>
              <a:effectLst/>
              <a:uLnTx/>
              <a:uFillTx/>
              <a:latin typeface="Calibri"/>
              <a:ea typeface="微軟正黑體"/>
              <a:cs typeface="+mj-cs"/>
              <a:sym typeface="Calibri"/>
            </a:endParaRPr>
          </a:p>
        </p:txBody>
      </p:sp>
      <p:sp>
        <p:nvSpPr>
          <p:cNvPr id="6" name="標題 1">
            <a:extLst>
              <a:ext uri="{FF2B5EF4-FFF2-40B4-BE49-F238E27FC236}">
                <a16:creationId xmlns:a16="http://schemas.microsoft.com/office/drawing/2014/main" id="{C4DB9C51-2EA7-474B-B199-C1F3573D18B1}"/>
              </a:ext>
            </a:extLst>
          </p:cNvPr>
          <p:cNvSpPr>
            <a:spLocks noGrp="1"/>
          </p:cNvSpPr>
          <p:nvPr>
            <p:ph type="title"/>
          </p:nvPr>
        </p:nvSpPr>
        <p:spPr>
          <a:xfrm>
            <a:off x="165616" y="223814"/>
            <a:ext cx="6641584" cy="529171"/>
          </a:xfrm>
        </p:spPr>
        <p:txBody>
          <a:bodyPr>
            <a:noAutofit/>
          </a:bodyPr>
          <a:lstStyle/>
          <a:p>
            <a:r>
              <a:rPr lang="en-US" altLang="zh-TW" sz="2400" u="sng" dirty="0">
                <a:latin typeface="微軟正黑體" panose="020B0604030504040204" pitchFamily="34" charset="-120"/>
                <a:ea typeface="微軟正黑體" panose="020B0604030504040204" pitchFamily="34" charset="-120"/>
              </a:rPr>
              <a:t>2020-Business strategy</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0929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a:extLst>
              <a:ext uri="{FF2B5EF4-FFF2-40B4-BE49-F238E27FC236}">
                <a16:creationId xmlns:a16="http://schemas.microsoft.com/office/drawing/2014/main" id="{497ED4A8-35EC-4ECB-BA80-9268F5C8332A}"/>
              </a:ext>
            </a:extLst>
          </p:cNvPr>
          <p:cNvGraphicFramePr/>
          <p:nvPr>
            <p:extLst>
              <p:ext uri="{D42A27DB-BD31-4B8C-83A1-F6EECF244321}">
                <p14:modId xmlns:p14="http://schemas.microsoft.com/office/powerpoint/2010/main" val="3364495758"/>
              </p:ext>
            </p:extLst>
          </p:nvPr>
        </p:nvGraphicFramePr>
        <p:xfrm>
          <a:off x="98833" y="767205"/>
          <a:ext cx="9045167" cy="4447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a:xfrm>
            <a:off x="7236986" y="6448820"/>
            <a:ext cx="1738057" cy="31682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28576-C158-0C46-8C34-AF947735D845}" type="slidenum">
              <a:rPr kumimoji="1" lang="zh-TW" altLang="en-US" sz="1100" b="0" i="0" u="none" strike="noStrike" kern="1200" cap="none" spc="0" normalizeH="0" baseline="0" noProof="0" smtClean="0">
                <a:ln>
                  <a:noFill/>
                </a:ln>
                <a:solidFill>
                  <a:prstClr val="black">
                    <a:lumMod val="85000"/>
                    <a:lumOff val="15000"/>
                  </a:prstClr>
                </a:solidFill>
                <a:effectLst/>
                <a:uLnTx/>
                <a:uFillTx/>
                <a:latin typeface="Calibri"/>
                <a:ea typeface="微軟正黑體"/>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zh-TW" altLang="en-US" sz="1100" b="0" i="0" u="none" strike="noStrike" kern="1200" cap="none" spc="0" normalizeH="0" baseline="0" noProof="0" dirty="0">
              <a:ln>
                <a:noFill/>
              </a:ln>
              <a:solidFill>
                <a:prstClr val="black">
                  <a:lumMod val="85000"/>
                  <a:lumOff val="15000"/>
                </a:prstClr>
              </a:solidFill>
              <a:effectLst/>
              <a:uLnTx/>
              <a:uFillTx/>
              <a:latin typeface="Calibri"/>
              <a:ea typeface="微軟正黑體"/>
              <a:cs typeface="+mj-cs"/>
              <a:sym typeface="Calibri"/>
            </a:endParaRPr>
          </a:p>
        </p:txBody>
      </p:sp>
      <p:sp>
        <p:nvSpPr>
          <p:cNvPr id="7" name="標題 1">
            <a:extLst>
              <a:ext uri="{FF2B5EF4-FFF2-40B4-BE49-F238E27FC236}">
                <a16:creationId xmlns:a16="http://schemas.microsoft.com/office/drawing/2014/main" id="{44B69238-C45B-48C8-8234-4CCC1F9C2A87}"/>
              </a:ext>
            </a:extLst>
          </p:cNvPr>
          <p:cNvSpPr>
            <a:spLocks noGrp="1"/>
          </p:cNvSpPr>
          <p:nvPr>
            <p:ph type="title"/>
          </p:nvPr>
        </p:nvSpPr>
        <p:spPr>
          <a:xfrm>
            <a:off x="120318" y="250770"/>
            <a:ext cx="7418881" cy="639405"/>
          </a:xfrm>
        </p:spPr>
        <p:txBody>
          <a:bodyPr>
            <a:normAutofit/>
          </a:bodyPr>
          <a:lstStyle/>
          <a:p>
            <a:r>
              <a:rPr lang="en-US" altLang="zh-TW" sz="2000" dirty="0"/>
              <a:t>Future product mix changes will drive profitable growth</a:t>
            </a:r>
            <a:endParaRPr lang="zh-TW" altLang="en-US" sz="2000" b="1" dirty="0"/>
          </a:p>
        </p:txBody>
      </p:sp>
      <p:pic>
        <p:nvPicPr>
          <p:cNvPr id="2" name="圖片 1">
            <a:extLst>
              <a:ext uri="{FF2B5EF4-FFF2-40B4-BE49-F238E27FC236}">
                <a16:creationId xmlns:a16="http://schemas.microsoft.com/office/drawing/2014/main" id="{DF746B97-191D-4D76-91CE-A1DB5DA7B55B}"/>
              </a:ext>
            </a:extLst>
          </p:cNvPr>
          <p:cNvPicPr>
            <a:picLocks noChangeAspect="1"/>
          </p:cNvPicPr>
          <p:nvPr/>
        </p:nvPicPr>
        <p:blipFill>
          <a:blip r:embed="rId7"/>
          <a:stretch>
            <a:fillRect/>
          </a:stretch>
        </p:blipFill>
        <p:spPr>
          <a:xfrm>
            <a:off x="120318" y="5368742"/>
            <a:ext cx="2205038" cy="723900"/>
          </a:xfrm>
          <a:prstGeom prst="rect">
            <a:avLst/>
          </a:prstGeom>
        </p:spPr>
      </p:pic>
      <p:sp>
        <p:nvSpPr>
          <p:cNvPr id="13" name="矩形 12">
            <a:extLst>
              <a:ext uri="{FF2B5EF4-FFF2-40B4-BE49-F238E27FC236}">
                <a16:creationId xmlns:a16="http://schemas.microsoft.com/office/drawing/2014/main" id="{AB630BD9-929B-4B9A-A634-661D1DD98FC6}"/>
              </a:ext>
            </a:extLst>
          </p:cNvPr>
          <p:cNvSpPr/>
          <p:nvPr/>
        </p:nvSpPr>
        <p:spPr>
          <a:xfrm>
            <a:off x="1894703" y="4454473"/>
            <a:ext cx="6614983" cy="400110"/>
          </a:xfrm>
          <a:prstGeom prst="rect">
            <a:avLst/>
          </a:prstGeom>
        </p:spPr>
        <p:txBody>
          <a:bodyPr wrap="square">
            <a:spAutoFit/>
          </a:bodyPr>
          <a:lstStyle/>
          <a:p>
            <a:pPr lvl="0" defTabSz="914400" hangingPunct="1">
              <a:defRPr/>
            </a:pPr>
            <a:r>
              <a:rPr lang="en-US" altLang="zh-TW" sz="2000" b="1" kern="1200" dirty="0">
                <a:solidFill>
                  <a:srgbClr val="002060"/>
                </a:solidFill>
                <a:cs typeface="+mn-cs"/>
              </a:rPr>
              <a:t>2020 product mix change will drive profitable growth</a:t>
            </a:r>
            <a:endParaRPr kumimoji="0" lang="zh-TW" altLang="en-US" sz="2000" b="1" i="0" u="none" strike="noStrike" kern="1200" cap="none" spc="0" normalizeH="0" baseline="0" noProof="0" dirty="0">
              <a:ln>
                <a:noFill/>
              </a:ln>
              <a:solidFill>
                <a:srgbClr val="002060"/>
              </a:solidFill>
              <a:effectLst/>
              <a:uLnTx/>
              <a:uFillTx/>
              <a:cs typeface="+mn-cs"/>
            </a:endParaRPr>
          </a:p>
        </p:txBody>
      </p:sp>
      <p:pic>
        <p:nvPicPr>
          <p:cNvPr id="3" name="圖片 2">
            <a:extLst>
              <a:ext uri="{FF2B5EF4-FFF2-40B4-BE49-F238E27FC236}">
                <a16:creationId xmlns:a16="http://schemas.microsoft.com/office/drawing/2014/main" id="{D92A76E8-DA36-46DA-AC29-A0E5333F94B3}"/>
              </a:ext>
            </a:extLst>
          </p:cNvPr>
          <p:cNvPicPr>
            <a:picLocks noChangeAspect="1"/>
          </p:cNvPicPr>
          <p:nvPr/>
        </p:nvPicPr>
        <p:blipFill>
          <a:blip r:embed="rId8"/>
          <a:stretch>
            <a:fillRect/>
          </a:stretch>
        </p:blipFill>
        <p:spPr>
          <a:xfrm>
            <a:off x="2511629" y="5366895"/>
            <a:ext cx="2205038" cy="723900"/>
          </a:xfrm>
          <a:prstGeom prst="rect">
            <a:avLst/>
          </a:prstGeom>
        </p:spPr>
      </p:pic>
      <p:pic>
        <p:nvPicPr>
          <p:cNvPr id="5" name="圖片 4">
            <a:extLst>
              <a:ext uri="{FF2B5EF4-FFF2-40B4-BE49-F238E27FC236}">
                <a16:creationId xmlns:a16="http://schemas.microsoft.com/office/drawing/2014/main" id="{8EA67176-6E4B-4C01-97E9-C19C1E2E9402}"/>
              </a:ext>
            </a:extLst>
          </p:cNvPr>
          <p:cNvPicPr>
            <a:picLocks noChangeAspect="1"/>
          </p:cNvPicPr>
          <p:nvPr/>
        </p:nvPicPr>
        <p:blipFill>
          <a:blip r:embed="rId9"/>
          <a:stretch>
            <a:fillRect/>
          </a:stretch>
        </p:blipFill>
        <p:spPr>
          <a:xfrm>
            <a:off x="4823540" y="5366895"/>
            <a:ext cx="2185711" cy="736812"/>
          </a:xfrm>
          <a:prstGeom prst="rect">
            <a:avLst/>
          </a:prstGeom>
        </p:spPr>
      </p:pic>
      <p:pic>
        <p:nvPicPr>
          <p:cNvPr id="14" name="圖片 13">
            <a:extLst>
              <a:ext uri="{FF2B5EF4-FFF2-40B4-BE49-F238E27FC236}">
                <a16:creationId xmlns:a16="http://schemas.microsoft.com/office/drawing/2014/main" id="{D966FCA0-C6F1-4795-A65D-293A01B2370B}"/>
              </a:ext>
            </a:extLst>
          </p:cNvPr>
          <p:cNvPicPr>
            <a:picLocks noChangeAspect="1"/>
          </p:cNvPicPr>
          <p:nvPr/>
        </p:nvPicPr>
        <p:blipFill>
          <a:blip r:embed="rId10"/>
          <a:stretch>
            <a:fillRect/>
          </a:stretch>
        </p:blipFill>
        <p:spPr>
          <a:xfrm>
            <a:off x="7020857" y="5366895"/>
            <a:ext cx="2002825" cy="736812"/>
          </a:xfrm>
          <a:prstGeom prst="rect">
            <a:avLst/>
          </a:prstGeom>
        </p:spPr>
      </p:pic>
    </p:spTree>
    <p:extLst>
      <p:ext uri="{BB962C8B-B14F-4D97-AF65-F5344CB8AC3E}">
        <p14:creationId xmlns:p14="http://schemas.microsoft.com/office/powerpoint/2010/main" val="336647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93738" y="2382079"/>
            <a:ext cx="7772400" cy="1461051"/>
          </a:xfrm>
        </p:spPr>
        <p:txBody>
          <a:bodyPr>
            <a:normAutofit/>
          </a:bodyPr>
          <a:lstStyle/>
          <a:p>
            <a:pPr algn="ctr"/>
            <a:r>
              <a:rPr lang="zh-TW" altLang="en-US" sz="4800" b="1" dirty="0">
                <a:solidFill>
                  <a:srgbClr val="0070C0"/>
                </a:solidFill>
                <a:latin typeface="微軟正黑體" panose="020B0604030504040204" pitchFamily="34" charset="-120"/>
                <a:ea typeface="微軟正黑體" panose="020B0604030504040204" pitchFamily="34" charset="-120"/>
              </a:rPr>
              <a:t>Ｑ＆Ａ</a:t>
            </a:r>
          </a:p>
        </p:txBody>
      </p:sp>
      <p:sp>
        <p:nvSpPr>
          <p:cNvPr id="5" name="投影片編號版面配置區 3">
            <a:extLst>
              <a:ext uri="{FF2B5EF4-FFF2-40B4-BE49-F238E27FC236}">
                <a16:creationId xmlns:a16="http://schemas.microsoft.com/office/drawing/2014/main" id="{4FEFC1BC-3AEA-4880-8AC2-C2EAC67267D5}"/>
              </a:ext>
            </a:extLst>
          </p:cNvPr>
          <p:cNvSpPr txBox="1">
            <a:spLocks/>
          </p:cNvSpPr>
          <p:nvPr/>
        </p:nvSpPr>
        <p:spPr>
          <a:xfrm>
            <a:off x="6897009" y="6416600"/>
            <a:ext cx="2133600" cy="365125"/>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tx1">
                    <a:lumMod val="85000"/>
                    <a:lumOff val="15000"/>
                  </a:schemeClr>
                </a:solidFill>
                <a:effectLst/>
                <a:uFillTx/>
                <a:latin typeface="+mj-lt"/>
                <a:ea typeface="微軟正黑體"/>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hangingPunct="1">
              <a:defRPr/>
            </a:pPr>
            <a:fld id="{02328576-C158-0C46-8C34-AF947735D845}" type="slidenum">
              <a:rPr kumimoji="1" lang="zh-TW" altLang="en-US" kern="1200" smtClean="0">
                <a:solidFill>
                  <a:prstClr val="black">
                    <a:lumMod val="85000"/>
                    <a:lumOff val="15000"/>
                  </a:prstClr>
                </a:solidFill>
                <a:latin typeface="Calibri"/>
                <a:cs typeface="+mn-cs"/>
              </a:rPr>
              <a:pPr hangingPunct="1">
                <a:defRPr/>
              </a:pPr>
              <a:t>13</a:t>
            </a:fld>
            <a:endParaRPr kumimoji="1" lang="zh-TW" altLang="en-US" kern="1200" dirty="0">
              <a:solidFill>
                <a:prstClr val="black">
                  <a:lumMod val="85000"/>
                  <a:lumOff val="15000"/>
                </a:prstClr>
              </a:solidFill>
              <a:latin typeface="Calibri"/>
              <a:cs typeface="+mn-cs"/>
            </a:endParaRPr>
          </a:p>
        </p:txBody>
      </p:sp>
    </p:spTree>
    <p:extLst>
      <p:ext uri="{BB962C8B-B14F-4D97-AF65-F5344CB8AC3E}">
        <p14:creationId xmlns:p14="http://schemas.microsoft.com/office/powerpoint/2010/main" val="296480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16" y="322264"/>
            <a:ext cx="8583930" cy="523220"/>
          </a:xfrm>
        </p:spPr>
        <p:txBody>
          <a:bodyPr/>
          <a:lstStyle/>
          <a:p>
            <a:pPr algn="ctr"/>
            <a:r>
              <a:rPr lang="en-US" altLang="zh-TW" dirty="0"/>
              <a:t>Safe Harbor Notice</a:t>
            </a:r>
            <a:endParaRPr lang="zh-TW" altLang="en-US" dirty="0"/>
          </a:p>
        </p:txBody>
      </p:sp>
      <p:sp>
        <p:nvSpPr>
          <p:cNvPr id="3" name="內容版面配置區 2"/>
          <p:cNvSpPr>
            <a:spLocks noGrp="1"/>
          </p:cNvSpPr>
          <p:nvPr>
            <p:ph idx="1"/>
          </p:nvPr>
        </p:nvSpPr>
        <p:spPr>
          <a:xfrm>
            <a:off x="130629" y="1074057"/>
            <a:ext cx="8808217" cy="5100001"/>
          </a:xfrm>
        </p:spPr>
        <p:txBody>
          <a:bodyPr>
            <a:noAutofit/>
          </a:bodyPr>
          <a:lstStyle/>
          <a:p>
            <a:pPr marL="342900" indent="-342900">
              <a:buClr>
                <a:schemeClr val="tx1">
                  <a:lumMod val="85000"/>
                  <a:lumOff val="15000"/>
                </a:schemeClr>
              </a:buClr>
              <a:buFont typeface="Arial"/>
              <a:buChar char="•"/>
            </a:pPr>
            <a:r>
              <a:rPr lang="en-US" altLang="zh-TW" sz="2200" dirty="0">
                <a:solidFill>
                  <a:schemeClr val="tx1"/>
                </a:solidFill>
              </a:rPr>
              <a:t>The information in this document was acquired from sources available to the company and is subject to change. The information from Powertech Industrial Co.,Ltd shall take precedence in case of discrepancies.</a:t>
            </a:r>
          </a:p>
          <a:p>
            <a:pPr marL="342900" indent="-342900">
              <a:buClr>
                <a:schemeClr val="tx1">
                  <a:lumMod val="85000"/>
                  <a:lumOff val="15000"/>
                </a:schemeClr>
              </a:buClr>
              <a:buFont typeface="Arial"/>
              <a:buChar char="•"/>
            </a:pPr>
            <a:r>
              <a:rPr lang="en-US" altLang="zh-TW" sz="2200" dirty="0">
                <a:solidFill>
                  <a:schemeClr val="tx1"/>
                </a:solidFill>
              </a:rPr>
              <a:t>Powertech’s statements of its current expectations are forward looking statements subject to significant risks and uncertainties and actual results may differ materially from those contained in the forward-looking statements.</a:t>
            </a:r>
          </a:p>
          <a:p>
            <a:pPr marL="342900" indent="-342900">
              <a:buClr>
                <a:schemeClr val="tx1">
                  <a:lumMod val="85000"/>
                  <a:lumOff val="15000"/>
                </a:schemeClr>
              </a:buClr>
              <a:buFont typeface="Arial"/>
              <a:buChar char="•"/>
            </a:pPr>
            <a:r>
              <a:rPr lang="en-US" altLang="zh-TW" sz="2200" dirty="0">
                <a:solidFill>
                  <a:schemeClr val="tx1"/>
                </a:solidFill>
              </a:rPr>
              <a:t>Except as required by law, we undertake no obligation to update any forward-looking statement, whether as a result of new information, future events, or otherwise.</a:t>
            </a:r>
          </a:p>
          <a:p>
            <a:pPr marL="342900" indent="-342900">
              <a:buClr>
                <a:schemeClr val="tx1">
                  <a:lumMod val="85000"/>
                  <a:lumOff val="15000"/>
                </a:schemeClr>
              </a:buClr>
              <a:buFont typeface="Arial"/>
              <a:buChar char="•"/>
            </a:pPr>
            <a:endParaRPr lang="en-US" altLang="zh-TW" sz="2200" dirty="0">
              <a:solidFill>
                <a:schemeClr val="tx1"/>
              </a:solidFill>
            </a:endParaRPr>
          </a:p>
          <a:p>
            <a:pPr marL="342900" indent="-342900">
              <a:buClr>
                <a:schemeClr val="tx1">
                  <a:lumMod val="85000"/>
                  <a:lumOff val="15000"/>
                </a:schemeClr>
              </a:buClr>
              <a:buFont typeface="Arial"/>
              <a:buChar char="•"/>
            </a:pPr>
            <a:endParaRPr lang="zh-TW" altLang="en-US" sz="2200" dirty="0">
              <a:solidFill>
                <a:schemeClr val="tx1"/>
              </a:solidFill>
            </a:endParaRPr>
          </a:p>
        </p:txBody>
      </p:sp>
      <p:sp>
        <p:nvSpPr>
          <p:cNvPr id="4" name="投影片編號版面配置區 3"/>
          <p:cNvSpPr>
            <a:spLocks noGrp="1"/>
          </p:cNvSpPr>
          <p:nvPr>
            <p:ph type="sldNum" sz="quarter" idx="12"/>
          </p:nvPr>
        </p:nvSpPr>
        <p:spPr/>
        <p:txBody>
          <a:bodyPr/>
          <a:lstStyle/>
          <a:p>
            <a:fld id="{02328576-C158-0C46-8C34-AF947735D845}" type="slidenum">
              <a:rPr kumimoji="1" lang="zh-TW" altLang="en-US" smtClean="0"/>
              <a:t>2</a:t>
            </a:fld>
            <a:endParaRPr kumimoji="1" lang="zh-TW" altLang="en-US" dirty="0"/>
          </a:p>
        </p:txBody>
      </p:sp>
    </p:spTree>
    <p:extLst>
      <p:ext uri="{BB962C8B-B14F-4D97-AF65-F5344CB8AC3E}">
        <p14:creationId xmlns:p14="http://schemas.microsoft.com/office/powerpoint/2010/main" val="91859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16" y="482961"/>
            <a:ext cx="8583930" cy="523220"/>
          </a:xfrm>
        </p:spPr>
        <p:txBody>
          <a:bodyPr/>
          <a:lstStyle/>
          <a:p>
            <a:pPr algn="ctr"/>
            <a:r>
              <a:rPr lang="en-US" altLang="zh-TW" dirty="0">
                <a:latin typeface="Yu Gothic UI Semibold" panose="020B0700000000000000" pitchFamily="34" charset="-128"/>
                <a:ea typeface="Yu Gothic UI Semibold" panose="020B0700000000000000" pitchFamily="34" charset="-128"/>
              </a:rPr>
              <a:t>Agenda</a:t>
            </a:r>
            <a:endParaRPr lang="zh-TW" altLang="en-US" dirty="0">
              <a:latin typeface="Yu Gothic UI Semibold" panose="020B0700000000000000" pitchFamily="34" charset="-128"/>
              <a:ea typeface="Yu Gothic UI Semibold" panose="020B0700000000000000" pitchFamily="34" charset="-128"/>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954758832"/>
              </p:ext>
            </p:extLst>
          </p:nvPr>
        </p:nvGraphicFramePr>
        <p:xfrm>
          <a:off x="439301" y="1239719"/>
          <a:ext cx="8583930" cy="3889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28576-C158-0C46-8C34-AF947735D845}" type="slidenum">
              <a:rPr kumimoji="1" lang="zh-TW" altLang="en-US" sz="1100" b="0" i="0" u="none" strike="noStrike" kern="1200" cap="none" spc="0" normalizeH="0" baseline="0" noProof="0" smtClean="0">
                <a:ln>
                  <a:noFill/>
                </a:ln>
                <a:solidFill>
                  <a:prstClr val="black">
                    <a:lumMod val="85000"/>
                    <a:lumOff val="15000"/>
                  </a:prstClr>
                </a:solidFill>
                <a:effectLst/>
                <a:uLnTx/>
                <a:uFillTx/>
                <a:latin typeface="Calibri"/>
                <a:ea typeface="微軟正黑體"/>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zh-TW" altLang="en-US" sz="1100" b="0" i="0" u="none" strike="noStrike" kern="1200" cap="none" spc="0" normalizeH="0" baseline="0" noProof="0" dirty="0">
              <a:ln>
                <a:noFill/>
              </a:ln>
              <a:solidFill>
                <a:prstClr val="black">
                  <a:lumMod val="85000"/>
                  <a:lumOff val="15000"/>
                </a:prstClr>
              </a:solidFill>
              <a:effectLst/>
              <a:uLnTx/>
              <a:uFillTx/>
              <a:latin typeface="Calibri"/>
              <a:ea typeface="微軟正黑體"/>
              <a:cs typeface="+mn-cs"/>
            </a:endParaRPr>
          </a:p>
        </p:txBody>
      </p:sp>
    </p:spTree>
    <p:extLst>
      <p:ext uri="{BB962C8B-B14F-4D97-AF65-F5344CB8AC3E}">
        <p14:creationId xmlns:p14="http://schemas.microsoft.com/office/powerpoint/2010/main" val="390195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72343" y="2924175"/>
            <a:ext cx="5660571" cy="884077"/>
          </a:xfrm>
        </p:spPr>
        <p:txBody>
          <a:bodyPr>
            <a:normAutofit fontScale="92500"/>
          </a:bodyPr>
          <a:lstStyle/>
          <a:p>
            <a:pPr algn="ctr"/>
            <a:r>
              <a:rPr lang="en-US" altLang="zh-TW" sz="4800" b="1" dirty="0">
                <a:solidFill>
                  <a:srgbClr val="0070C0"/>
                </a:solidFill>
                <a:latin typeface="微軟正黑體" panose="020B0604030504040204" pitchFamily="34" charset="-120"/>
                <a:ea typeface="微軟正黑體" panose="020B0604030504040204" pitchFamily="34" charset="-120"/>
              </a:rPr>
              <a:t>Company Overview</a:t>
            </a:r>
            <a:endParaRPr lang="zh-TW" altLang="en-US" sz="4800" b="1" dirty="0">
              <a:solidFill>
                <a:srgbClr val="0070C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28576-C158-0C46-8C34-AF947735D845}" type="slidenum">
              <a:rPr kumimoji="1" lang="zh-TW" altLang="en-US" sz="1100" b="0" i="0" u="none" strike="noStrike" kern="1200" cap="none" spc="0" normalizeH="0" baseline="0" noProof="0" smtClean="0">
                <a:ln>
                  <a:noFill/>
                </a:ln>
                <a:solidFill>
                  <a:prstClr val="black">
                    <a:lumMod val="85000"/>
                    <a:lumOff val="15000"/>
                  </a:prstClr>
                </a:solidFill>
                <a:effectLst/>
                <a:uLnTx/>
                <a:uFillTx/>
                <a:latin typeface="Calibri"/>
                <a:ea typeface="微軟正黑體"/>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zh-TW" altLang="en-US" sz="1100" b="0" i="0" u="none" strike="noStrike" kern="1200" cap="none" spc="0" normalizeH="0" baseline="0" noProof="0">
              <a:ln>
                <a:noFill/>
              </a:ln>
              <a:solidFill>
                <a:prstClr val="black">
                  <a:lumMod val="85000"/>
                  <a:lumOff val="15000"/>
                </a:prstClr>
              </a:solidFill>
              <a:effectLst/>
              <a:uLnTx/>
              <a:uFillTx/>
              <a:latin typeface="Calibri"/>
              <a:ea typeface="微軟正黑體"/>
              <a:cs typeface="+mn-cs"/>
            </a:endParaRPr>
          </a:p>
        </p:txBody>
      </p:sp>
    </p:spTree>
    <p:extLst>
      <p:ext uri="{BB962C8B-B14F-4D97-AF65-F5344CB8AC3E}">
        <p14:creationId xmlns:p14="http://schemas.microsoft.com/office/powerpoint/2010/main" val="231633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591" y="281816"/>
            <a:ext cx="8109577" cy="523220"/>
          </a:xfrm>
        </p:spPr>
        <p:txBody>
          <a:bodyPr/>
          <a:lstStyle/>
          <a:p>
            <a:r>
              <a:rPr kumimoji="1" lang="en-US" altLang="zh-TW" sz="3200" dirty="0">
                <a:solidFill>
                  <a:srgbClr val="4BACC6"/>
                </a:solidFill>
              </a:rPr>
              <a:t>Company Overview</a:t>
            </a:r>
            <a:endParaRPr kumimoji="1" lang="zh-TW" altLang="en-US" sz="3200" dirty="0">
              <a:solidFill>
                <a:srgbClr val="4BACC6"/>
              </a:solidFill>
            </a:endParaRPr>
          </a:p>
        </p:txBody>
      </p:sp>
      <p:sp>
        <p:nvSpPr>
          <p:cNvPr id="3" name="內容版面配置區 2"/>
          <p:cNvSpPr>
            <a:spLocks noGrp="1"/>
          </p:cNvSpPr>
          <p:nvPr>
            <p:ph idx="1"/>
          </p:nvPr>
        </p:nvSpPr>
        <p:spPr>
          <a:xfrm>
            <a:off x="591172" y="953673"/>
            <a:ext cx="8181654" cy="5061232"/>
          </a:xfrm>
        </p:spPr>
        <p:txBody>
          <a:bodyPr>
            <a:normAutofit fontScale="47500" lnSpcReduction="20000"/>
          </a:bodyPr>
          <a:lstStyle/>
          <a:p>
            <a:pPr>
              <a:lnSpc>
                <a:spcPct val="120000"/>
              </a:lnSpc>
              <a:spcBef>
                <a:spcPts val="600"/>
              </a:spcBef>
              <a:spcAft>
                <a:spcPts val="600"/>
              </a:spcAft>
            </a:pPr>
            <a:r>
              <a:rPr kumimoji="1" lang="en-US" altLang="zh-TW" sz="3200" b="1" dirty="0">
                <a:solidFill>
                  <a:schemeClr val="tx1">
                    <a:lumMod val="85000"/>
                    <a:lumOff val="15000"/>
                  </a:schemeClr>
                </a:solidFill>
              </a:rPr>
              <a:t>Established Date</a:t>
            </a:r>
            <a:r>
              <a:rPr kumimoji="1" lang="zh-TW" altLang="en-US" sz="3200" dirty="0">
                <a:solidFill>
                  <a:schemeClr val="tx1">
                    <a:lumMod val="85000"/>
                    <a:lumOff val="15000"/>
                  </a:schemeClr>
                </a:solidFill>
              </a:rPr>
              <a:t>：</a:t>
            </a:r>
            <a:r>
              <a:rPr kumimoji="1" lang="en-US" altLang="zh-TW" sz="3200" dirty="0">
                <a:solidFill>
                  <a:schemeClr val="tx1">
                    <a:lumMod val="85000"/>
                    <a:lumOff val="15000"/>
                  </a:schemeClr>
                </a:solidFill>
              </a:rPr>
              <a:t>2000/11</a:t>
            </a:r>
            <a:r>
              <a:rPr kumimoji="1" lang="zh-TW" altLang="en-US" sz="3200" dirty="0">
                <a:solidFill>
                  <a:schemeClr val="tx1">
                    <a:lumMod val="85000"/>
                    <a:lumOff val="15000"/>
                  </a:schemeClr>
                </a:solidFill>
              </a:rPr>
              <a:t>/</a:t>
            </a:r>
            <a:r>
              <a:rPr kumimoji="1" lang="en-US" altLang="zh-TW" sz="3200" dirty="0">
                <a:solidFill>
                  <a:schemeClr val="tx1">
                    <a:lumMod val="85000"/>
                    <a:lumOff val="15000"/>
                  </a:schemeClr>
                </a:solidFill>
              </a:rPr>
              <a:t>14</a:t>
            </a:r>
          </a:p>
          <a:p>
            <a:pPr>
              <a:lnSpc>
                <a:spcPct val="120000"/>
              </a:lnSpc>
              <a:spcBef>
                <a:spcPts val="600"/>
              </a:spcBef>
              <a:spcAft>
                <a:spcPts val="600"/>
              </a:spcAft>
            </a:pPr>
            <a:r>
              <a:rPr kumimoji="1" lang="en-US" altLang="zh-TW" sz="3200" b="1" dirty="0">
                <a:solidFill>
                  <a:schemeClr val="tx1">
                    <a:lumMod val="85000"/>
                    <a:lumOff val="15000"/>
                  </a:schemeClr>
                </a:solidFill>
              </a:rPr>
              <a:t>IPO Listed Date</a:t>
            </a:r>
            <a:r>
              <a:rPr kumimoji="1" lang="zh-TW" altLang="en-US" sz="3200" dirty="0">
                <a:solidFill>
                  <a:schemeClr val="tx1">
                    <a:lumMod val="85000"/>
                    <a:lumOff val="15000"/>
                  </a:schemeClr>
                </a:solidFill>
              </a:rPr>
              <a:t>：</a:t>
            </a:r>
            <a:r>
              <a:rPr kumimoji="1" lang="en-US" altLang="zh-TW" sz="3200" dirty="0">
                <a:solidFill>
                  <a:schemeClr val="tx1">
                    <a:lumMod val="85000"/>
                    <a:lumOff val="15000"/>
                  </a:schemeClr>
                </a:solidFill>
              </a:rPr>
              <a:t>2007/12/31</a:t>
            </a:r>
          </a:p>
          <a:p>
            <a:pPr>
              <a:lnSpc>
                <a:spcPct val="120000"/>
              </a:lnSpc>
              <a:spcBef>
                <a:spcPts val="600"/>
              </a:spcBef>
              <a:spcAft>
                <a:spcPts val="600"/>
              </a:spcAft>
            </a:pPr>
            <a:r>
              <a:rPr kumimoji="1" lang="en-US" altLang="zh-TW" sz="3200" b="1" dirty="0">
                <a:solidFill>
                  <a:schemeClr val="tx1">
                    <a:lumMod val="85000"/>
                    <a:lumOff val="15000"/>
                  </a:schemeClr>
                </a:solidFill>
              </a:rPr>
              <a:t>Headquarters</a:t>
            </a:r>
            <a:r>
              <a:rPr kumimoji="1" lang="zh-TW" altLang="en-US" sz="3200" dirty="0">
                <a:solidFill>
                  <a:schemeClr val="tx1">
                    <a:lumMod val="85000"/>
                    <a:lumOff val="15000"/>
                  </a:schemeClr>
                </a:solidFill>
              </a:rPr>
              <a:t>：</a:t>
            </a:r>
            <a:r>
              <a:rPr kumimoji="1" lang="en-US" altLang="zh-TW" sz="3200" dirty="0">
                <a:solidFill>
                  <a:schemeClr val="tx1">
                    <a:lumMod val="85000"/>
                    <a:lumOff val="15000"/>
                  </a:schemeClr>
                </a:solidFill>
                <a:latin typeface="Calibri" panose="020F0502020204030204" pitchFamily="34" charset="0"/>
              </a:rPr>
              <a:t>Taipei, Taiwan</a:t>
            </a:r>
            <a:r>
              <a:rPr kumimoji="1" lang="zh-TW" altLang="en-US" sz="3200" dirty="0">
                <a:solidFill>
                  <a:schemeClr val="tx1">
                    <a:lumMod val="85000"/>
                    <a:lumOff val="15000"/>
                  </a:schemeClr>
                </a:solidFill>
                <a:latin typeface="Calibri" panose="020F0502020204030204" pitchFamily="34" charset="0"/>
              </a:rPr>
              <a:t>     </a:t>
            </a:r>
            <a:endParaRPr kumimoji="1" lang="en-US" altLang="zh-TW" sz="3200" dirty="0">
              <a:solidFill>
                <a:schemeClr val="tx1">
                  <a:lumMod val="85000"/>
                  <a:lumOff val="15000"/>
                </a:schemeClr>
              </a:solidFill>
              <a:latin typeface="Calibri" panose="020F0502020204030204" pitchFamily="34" charset="0"/>
            </a:endParaRPr>
          </a:p>
          <a:p>
            <a:pPr>
              <a:lnSpc>
                <a:spcPct val="120000"/>
              </a:lnSpc>
              <a:spcBef>
                <a:spcPts val="600"/>
              </a:spcBef>
              <a:spcAft>
                <a:spcPts val="600"/>
              </a:spcAft>
            </a:pPr>
            <a:r>
              <a:rPr kumimoji="1" lang="en-US" altLang="zh-TW" sz="3200" b="1" dirty="0">
                <a:solidFill>
                  <a:schemeClr val="tx1">
                    <a:lumMod val="85000"/>
                    <a:lumOff val="15000"/>
                  </a:schemeClr>
                </a:solidFill>
                <a:latin typeface="Calibri" panose="020F0502020204030204" pitchFamily="34" charset="0"/>
              </a:rPr>
              <a:t>Factory</a:t>
            </a:r>
            <a:r>
              <a:rPr kumimoji="1" lang="en-US" altLang="zh-TW" sz="3200" dirty="0">
                <a:solidFill>
                  <a:schemeClr val="tx1">
                    <a:lumMod val="85000"/>
                    <a:lumOff val="15000"/>
                  </a:schemeClr>
                </a:solidFill>
                <a:latin typeface="Calibri" panose="020F0502020204030204" pitchFamily="34" charset="0"/>
              </a:rPr>
              <a:t> </a:t>
            </a:r>
            <a:r>
              <a:rPr kumimoji="1" lang="zh-TW" altLang="en-US" sz="3200" dirty="0">
                <a:solidFill>
                  <a:schemeClr val="tx1">
                    <a:lumMod val="85000"/>
                    <a:lumOff val="15000"/>
                  </a:schemeClr>
                </a:solidFill>
                <a:latin typeface="Calibri" panose="020F0502020204030204" pitchFamily="34" charset="0"/>
              </a:rPr>
              <a:t>：</a:t>
            </a:r>
            <a:r>
              <a:rPr kumimoji="1" lang="en-US" altLang="zh-TW" sz="3200" dirty="0">
                <a:solidFill>
                  <a:schemeClr val="tx1">
                    <a:lumMod val="85000"/>
                    <a:lumOff val="15000"/>
                  </a:schemeClr>
                </a:solidFill>
                <a:latin typeface="Calibri" panose="020F0502020204030204" pitchFamily="34" charset="0"/>
              </a:rPr>
              <a:t>China( Dongguan) &amp;  Southeast Asia</a:t>
            </a:r>
          </a:p>
          <a:p>
            <a:pPr>
              <a:lnSpc>
                <a:spcPct val="120000"/>
              </a:lnSpc>
              <a:spcBef>
                <a:spcPts val="600"/>
              </a:spcBef>
              <a:spcAft>
                <a:spcPts val="600"/>
              </a:spcAft>
            </a:pPr>
            <a:r>
              <a:rPr kumimoji="1" lang="en-US" altLang="zh-TW" sz="3200" b="1" dirty="0">
                <a:solidFill>
                  <a:schemeClr val="tx1">
                    <a:lumMod val="85000"/>
                    <a:lumOff val="15000"/>
                  </a:schemeClr>
                </a:solidFill>
              </a:rPr>
              <a:t>Chairman</a:t>
            </a:r>
            <a:r>
              <a:rPr kumimoji="1" lang="zh-TW" altLang="en-US" sz="3200" dirty="0">
                <a:solidFill>
                  <a:schemeClr val="tx1">
                    <a:lumMod val="85000"/>
                    <a:lumOff val="15000"/>
                  </a:schemeClr>
                </a:solidFill>
              </a:rPr>
              <a:t>：</a:t>
            </a:r>
            <a:r>
              <a:rPr kumimoji="1" lang="en-US" altLang="zh-TW" sz="3200" dirty="0">
                <a:solidFill>
                  <a:schemeClr val="tx1">
                    <a:lumMod val="85000"/>
                    <a:lumOff val="15000"/>
                  </a:schemeClr>
                </a:solidFill>
              </a:rPr>
              <a:t>Yi </a:t>
            </a:r>
            <a:r>
              <a:rPr kumimoji="1" lang="en-US" altLang="zh-TW" sz="3200" dirty="0" err="1">
                <a:solidFill>
                  <a:schemeClr val="tx1">
                    <a:lumMod val="85000"/>
                    <a:lumOff val="15000"/>
                  </a:schemeClr>
                </a:solidFill>
              </a:rPr>
              <a:t>Xiong</a:t>
            </a:r>
            <a:r>
              <a:rPr kumimoji="1" lang="en-US" altLang="zh-TW" sz="3200" dirty="0">
                <a:solidFill>
                  <a:schemeClr val="tx1">
                    <a:lumMod val="85000"/>
                    <a:lumOff val="15000"/>
                  </a:schemeClr>
                </a:solidFill>
              </a:rPr>
              <a:t>, Zhou</a:t>
            </a:r>
          </a:p>
          <a:p>
            <a:pPr>
              <a:lnSpc>
                <a:spcPct val="120000"/>
              </a:lnSpc>
              <a:spcBef>
                <a:spcPts val="600"/>
              </a:spcBef>
              <a:spcAft>
                <a:spcPts val="600"/>
              </a:spcAft>
            </a:pPr>
            <a:r>
              <a:rPr kumimoji="1" lang="en-US" altLang="zh-TW" sz="3200" b="1" dirty="0">
                <a:solidFill>
                  <a:schemeClr val="tx1">
                    <a:lumMod val="85000"/>
                    <a:lumOff val="15000"/>
                  </a:schemeClr>
                </a:solidFill>
              </a:rPr>
              <a:t>Capital</a:t>
            </a:r>
            <a:r>
              <a:rPr kumimoji="1" lang="zh-TW" altLang="en-US" sz="3200" dirty="0">
                <a:solidFill>
                  <a:schemeClr val="tx1">
                    <a:lumMod val="85000"/>
                    <a:lumOff val="15000"/>
                  </a:schemeClr>
                </a:solidFill>
              </a:rPr>
              <a:t>：</a:t>
            </a:r>
            <a:r>
              <a:rPr kumimoji="1" lang="en-US" altLang="zh-TW" sz="3200" dirty="0">
                <a:solidFill>
                  <a:schemeClr val="tx1">
                    <a:lumMod val="85000"/>
                    <a:lumOff val="15000"/>
                  </a:schemeClr>
                </a:solidFill>
              </a:rPr>
              <a:t>9.8 Billion TWD dollars</a:t>
            </a:r>
          </a:p>
          <a:p>
            <a:pPr>
              <a:lnSpc>
                <a:spcPct val="120000"/>
              </a:lnSpc>
              <a:spcBef>
                <a:spcPts val="0"/>
              </a:spcBef>
            </a:pPr>
            <a:r>
              <a:rPr kumimoji="1" lang="pl-PL" altLang="zh-TW" sz="3200" b="1" dirty="0">
                <a:solidFill>
                  <a:schemeClr val="tx1">
                    <a:lumMod val="85000"/>
                    <a:lumOff val="15000"/>
                  </a:schemeClr>
                </a:solidFill>
              </a:rPr>
              <a:t>Major Products for Business </a:t>
            </a:r>
            <a:r>
              <a:rPr kumimoji="1" lang="zh-TW" altLang="en-US" sz="3200" dirty="0">
                <a:solidFill>
                  <a:schemeClr val="tx1">
                    <a:lumMod val="85000"/>
                    <a:lumOff val="15000"/>
                  </a:schemeClr>
                </a:solidFill>
              </a:rPr>
              <a:t>：</a:t>
            </a:r>
            <a:br>
              <a:rPr kumimoji="1" lang="en-US" altLang="zh-TW" sz="3200" dirty="0">
                <a:solidFill>
                  <a:schemeClr val="tx1">
                    <a:lumMod val="85000"/>
                    <a:lumOff val="15000"/>
                  </a:schemeClr>
                </a:solidFill>
              </a:rPr>
            </a:br>
            <a:r>
              <a:rPr kumimoji="1" lang="en-US" altLang="zh-TW" sz="3200" dirty="0">
                <a:solidFill>
                  <a:schemeClr val="tx1">
                    <a:lumMod val="85000"/>
                    <a:lumOff val="15000"/>
                  </a:schemeClr>
                </a:solidFill>
              </a:rPr>
              <a:t>                      </a:t>
            </a:r>
            <a:r>
              <a:rPr kumimoji="1" lang="en-US" altLang="zh-TW" sz="3200" dirty="0">
                <a:solidFill>
                  <a:srgbClr val="FF0000"/>
                </a:solidFill>
              </a:rPr>
              <a:t>Surge Protection /DC CHARGER</a:t>
            </a:r>
            <a:endParaRPr kumimoji="1" lang="zh-TW" altLang="en-US" sz="3200" dirty="0">
              <a:solidFill>
                <a:srgbClr val="FF0000"/>
              </a:solidFill>
            </a:endParaRPr>
          </a:p>
          <a:p>
            <a:pPr>
              <a:lnSpc>
                <a:spcPct val="120000"/>
              </a:lnSpc>
              <a:spcBef>
                <a:spcPts val="0"/>
              </a:spcBef>
            </a:pPr>
            <a:r>
              <a:rPr kumimoji="1" lang="zh-TW" altLang="en-US" sz="3200" dirty="0">
                <a:solidFill>
                  <a:srgbClr val="FF0000"/>
                </a:solidFill>
              </a:rPr>
              <a:t>                      </a:t>
            </a:r>
            <a:r>
              <a:rPr kumimoji="1" lang="en-US" altLang="zh-TW" sz="3200" dirty="0">
                <a:solidFill>
                  <a:srgbClr val="FF0000"/>
                </a:solidFill>
              </a:rPr>
              <a:t>IOT / SMART POWER SYSTEM</a:t>
            </a:r>
          </a:p>
          <a:p>
            <a:pPr>
              <a:lnSpc>
                <a:spcPct val="120000"/>
              </a:lnSpc>
              <a:spcBef>
                <a:spcPts val="0"/>
              </a:spcBef>
            </a:pPr>
            <a:r>
              <a:rPr kumimoji="1" lang="en-US" altLang="zh-TW" sz="3200" dirty="0">
                <a:solidFill>
                  <a:srgbClr val="FF0000"/>
                </a:solidFill>
              </a:rPr>
              <a:t>                      AV PROTECTOR/ SMART PDU</a:t>
            </a:r>
          </a:p>
          <a:p>
            <a:pPr>
              <a:lnSpc>
                <a:spcPct val="120000"/>
              </a:lnSpc>
              <a:spcBef>
                <a:spcPts val="600"/>
              </a:spcBef>
              <a:spcAft>
                <a:spcPts val="600"/>
              </a:spcAft>
            </a:pPr>
            <a:r>
              <a:rPr kumimoji="1" lang="zh-TW" altLang="en-US" sz="3200" dirty="0">
                <a:solidFill>
                  <a:schemeClr val="tx1">
                    <a:lumMod val="85000"/>
                    <a:lumOff val="15000"/>
                  </a:schemeClr>
                </a:solidFill>
              </a:rPr>
              <a:t>國際系統認證：</a:t>
            </a:r>
            <a:r>
              <a:rPr kumimoji="1" lang="en-US" altLang="zh-TW" sz="3200" dirty="0">
                <a:solidFill>
                  <a:schemeClr val="tx1">
                    <a:lumMod val="85000"/>
                    <a:lumOff val="15000"/>
                  </a:schemeClr>
                </a:solidFill>
              </a:rPr>
              <a:t>ISO9001, ISO14000, OHSAS18001</a:t>
            </a:r>
          </a:p>
          <a:p>
            <a:pPr>
              <a:lnSpc>
                <a:spcPct val="120000"/>
              </a:lnSpc>
              <a:spcBef>
                <a:spcPts val="600"/>
              </a:spcBef>
              <a:spcAft>
                <a:spcPts val="600"/>
              </a:spcAft>
            </a:pPr>
            <a:r>
              <a:rPr kumimoji="1" lang="en-US" altLang="zh-TW" sz="3200" b="1" dirty="0">
                <a:solidFill>
                  <a:schemeClr val="tx1">
                    <a:lumMod val="85000"/>
                    <a:lumOff val="15000"/>
                  </a:schemeClr>
                </a:solidFill>
              </a:rPr>
              <a:t>Quality Certified </a:t>
            </a:r>
            <a:r>
              <a:rPr kumimoji="1" lang="zh-TW" altLang="en-US" sz="3200" dirty="0">
                <a:solidFill>
                  <a:schemeClr val="tx1">
                    <a:lumMod val="85000"/>
                    <a:lumOff val="15000"/>
                  </a:schemeClr>
                </a:solidFill>
              </a:rPr>
              <a:t>：</a:t>
            </a:r>
            <a:r>
              <a:rPr kumimoji="1" lang="en-US" altLang="zh-TW" sz="3200" dirty="0">
                <a:solidFill>
                  <a:schemeClr val="tx1">
                    <a:lumMod val="85000"/>
                    <a:lumOff val="15000"/>
                  </a:schemeClr>
                </a:solidFill>
              </a:rPr>
              <a:t>ISO9001, ISO14000, OHSAS18001</a:t>
            </a:r>
          </a:p>
          <a:p>
            <a:pPr>
              <a:lnSpc>
                <a:spcPct val="120000"/>
              </a:lnSpc>
              <a:spcBef>
                <a:spcPts val="600"/>
              </a:spcBef>
              <a:spcAft>
                <a:spcPts val="600"/>
              </a:spcAft>
            </a:pPr>
            <a:r>
              <a:rPr kumimoji="1" lang="en-US" altLang="zh-TW" sz="3200" b="1" dirty="0">
                <a:solidFill>
                  <a:schemeClr val="tx1">
                    <a:lumMod val="85000"/>
                    <a:lumOff val="15000"/>
                  </a:schemeClr>
                </a:solidFill>
                <a:latin typeface="微軟正黑體" panose="020B0604030504040204" pitchFamily="34" charset="-120"/>
                <a:ea typeface="微軟正黑體" panose="020B0604030504040204" pitchFamily="34" charset="-120"/>
              </a:rPr>
              <a:t>Safety Standard</a:t>
            </a:r>
            <a:r>
              <a:rPr kumimoji="1" lang="zh-TW" altLang="en-US" sz="3200" dirty="0">
                <a:solidFill>
                  <a:schemeClr val="tx1">
                    <a:lumMod val="85000"/>
                    <a:lumOff val="15000"/>
                  </a:schemeClr>
                </a:solidFill>
                <a:latin typeface="微軟正黑體" panose="020B0604030504040204" pitchFamily="34" charset="-120"/>
                <a:ea typeface="微軟正黑體" panose="020B0604030504040204" pitchFamily="34" charset="-120"/>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UL/cUL</a:t>
            </a:r>
            <a:r>
              <a:rPr kumimoji="1" lang="zh-TW" altLang="fr-FR" sz="3200" dirty="0">
                <a:solidFill>
                  <a:schemeClr val="tx1">
                    <a:lumMod val="85000"/>
                    <a:lumOff val="15000"/>
                  </a:schemeClr>
                </a:solidFill>
                <a:latin typeface="Calibri" panose="020F0502020204030204" pitchFamily="34" charset="0"/>
                <a:ea typeface="標楷體"/>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FCC</a:t>
            </a:r>
            <a:r>
              <a:rPr kumimoji="1" lang="zh-TW" altLang="fr-FR" sz="3200" dirty="0">
                <a:solidFill>
                  <a:schemeClr val="tx1">
                    <a:lumMod val="85000"/>
                    <a:lumOff val="15000"/>
                  </a:schemeClr>
                </a:solidFill>
                <a:latin typeface="Calibri" panose="020F0502020204030204" pitchFamily="34" charset="0"/>
                <a:ea typeface="標楷體"/>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CE</a:t>
            </a:r>
            <a:r>
              <a:rPr kumimoji="1" lang="zh-TW" altLang="fr-FR" sz="3200" dirty="0">
                <a:solidFill>
                  <a:schemeClr val="tx1">
                    <a:lumMod val="85000"/>
                    <a:lumOff val="15000"/>
                  </a:schemeClr>
                </a:solidFill>
                <a:latin typeface="Calibri" panose="020F0502020204030204" pitchFamily="34" charset="0"/>
                <a:ea typeface="標楷體"/>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NF</a:t>
            </a:r>
            <a:r>
              <a:rPr kumimoji="1" lang="zh-TW" altLang="fr-FR" sz="3200" dirty="0">
                <a:solidFill>
                  <a:schemeClr val="tx1">
                    <a:lumMod val="85000"/>
                    <a:lumOff val="15000"/>
                  </a:schemeClr>
                </a:solidFill>
                <a:latin typeface="Calibri" panose="020F0502020204030204" pitchFamily="34" charset="0"/>
                <a:ea typeface="標楷體"/>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SAA</a:t>
            </a:r>
            <a:r>
              <a:rPr kumimoji="1" lang="zh-TW" altLang="fr-FR" sz="3200" dirty="0">
                <a:solidFill>
                  <a:schemeClr val="tx1">
                    <a:lumMod val="85000"/>
                    <a:lumOff val="15000"/>
                  </a:schemeClr>
                </a:solidFill>
                <a:latin typeface="Calibri" panose="020F0502020204030204" pitchFamily="34" charset="0"/>
                <a:ea typeface="標楷體"/>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RCM</a:t>
            </a:r>
            <a:r>
              <a:rPr kumimoji="1" lang="zh-TW" altLang="fr-FR" sz="3200" dirty="0">
                <a:solidFill>
                  <a:schemeClr val="tx1">
                    <a:lumMod val="85000"/>
                    <a:lumOff val="15000"/>
                  </a:schemeClr>
                </a:solidFill>
                <a:latin typeface="Calibri" panose="020F0502020204030204" pitchFamily="34" charset="0"/>
                <a:ea typeface="標楷體"/>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PSE</a:t>
            </a:r>
            <a:r>
              <a:rPr kumimoji="1" lang="zh-TW" altLang="fr-FR" sz="3200" dirty="0">
                <a:solidFill>
                  <a:schemeClr val="tx1">
                    <a:lumMod val="85000"/>
                    <a:lumOff val="15000"/>
                  </a:schemeClr>
                </a:solidFill>
                <a:latin typeface="Calibri" panose="020F0502020204030204" pitchFamily="34" charset="0"/>
                <a:ea typeface="標楷體"/>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ETL</a:t>
            </a:r>
            <a:r>
              <a:rPr kumimoji="1" lang="zh-TW" altLang="fr-FR" sz="3200" dirty="0">
                <a:solidFill>
                  <a:schemeClr val="tx1">
                    <a:lumMod val="85000"/>
                    <a:lumOff val="15000"/>
                  </a:schemeClr>
                </a:solidFill>
                <a:latin typeface="Calibri" panose="020F0502020204030204" pitchFamily="34" charset="0"/>
                <a:ea typeface="標楷體"/>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CCC</a:t>
            </a:r>
            <a:r>
              <a:rPr kumimoji="1" lang="zh-TW" altLang="fr-FR" sz="3200" dirty="0">
                <a:solidFill>
                  <a:schemeClr val="tx1">
                    <a:lumMod val="85000"/>
                    <a:lumOff val="15000"/>
                  </a:schemeClr>
                </a:solidFill>
                <a:latin typeface="Calibri" panose="020F0502020204030204" pitchFamily="34" charset="0"/>
                <a:ea typeface="標楷體"/>
              </a:rPr>
              <a:t>、</a:t>
            </a:r>
            <a:endParaRPr kumimoji="1" lang="en-US" altLang="zh-TW" sz="3200" dirty="0">
              <a:solidFill>
                <a:schemeClr val="tx1">
                  <a:lumMod val="85000"/>
                  <a:lumOff val="15000"/>
                </a:schemeClr>
              </a:solidFill>
              <a:latin typeface="Calibri" panose="020F0502020204030204" pitchFamily="34" charset="0"/>
              <a:ea typeface="標楷體"/>
            </a:endParaRPr>
          </a:p>
          <a:p>
            <a:pPr>
              <a:lnSpc>
                <a:spcPct val="120000"/>
              </a:lnSpc>
              <a:spcBef>
                <a:spcPts val="600"/>
              </a:spcBef>
              <a:spcAft>
                <a:spcPts val="600"/>
              </a:spcAft>
            </a:pPr>
            <a:r>
              <a:rPr kumimoji="1" lang="zh-TW" altLang="en-US" sz="3200" dirty="0">
                <a:solidFill>
                  <a:schemeClr val="tx1">
                    <a:lumMod val="85000"/>
                    <a:lumOff val="15000"/>
                  </a:schemeClr>
                </a:solidFill>
                <a:latin typeface="Calibri" panose="020F0502020204030204" pitchFamily="34" charset="0"/>
                <a:ea typeface="標楷體"/>
              </a:rPr>
              <a:t>　　　　　                </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DEKRA</a:t>
            </a:r>
            <a:r>
              <a:rPr kumimoji="1" lang="zh-TW" altLang="fr-FR" sz="3200" dirty="0">
                <a:solidFill>
                  <a:schemeClr val="tx1">
                    <a:lumMod val="85000"/>
                    <a:lumOff val="15000"/>
                  </a:schemeClr>
                </a:solidFill>
                <a:latin typeface="Calibri" panose="020F0502020204030204" pitchFamily="34" charset="0"/>
                <a:ea typeface="標楷體"/>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VDE</a:t>
            </a:r>
            <a:r>
              <a:rPr kumimoji="1" lang="zh-TW" altLang="fr-FR" sz="3200" dirty="0">
                <a:solidFill>
                  <a:schemeClr val="tx1">
                    <a:lumMod val="85000"/>
                    <a:lumOff val="15000"/>
                  </a:schemeClr>
                </a:solidFill>
                <a:latin typeface="Calibri" panose="020F0502020204030204" pitchFamily="34" charset="0"/>
                <a:ea typeface="標楷體"/>
              </a:rPr>
              <a:t>、</a:t>
            </a:r>
            <a:r>
              <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rPr>
              <a:t>ASTA</a:t>
            </a:r>
            <a:endParaRPr kumimoji="1" lang="en-US" altLang="zh-TW" sz="3200" dirty="0">
              <a:solidFill>
                <a:schemeClr val="tx1">
                  <a:lumMod val="85000"/>
                  <a:lumOff val="15000"/>
                </a:schemeClr>
              </a:solidFill>
              <a:latin typeface="Calibri" panose="020F0502020204030204" pitchFamily="34" charset="0"/>
            </a:endParaRPr>
          </a:p>
          <a:p>
            <a:pPr>
              <a:lnSpc>
                <a:spcPct val="120000"/>
              </a:lnSpc>
              <a:spcBef>
                <a:spcPts val="600"/>
              </a:spcBef>
              <a:spcAft>
                <a:spcPts val="600"/>
              </a:spcAft>
            </a:pPr>
            <a:r>
              <a:rPr kumimoji="1" lang="en-US" altLang="zh-TW" sz="3200" b="1" dirty="0">
                <a:solidFill>
                  <a:schemeClr val="tx1">
                    <a:lumMod val="85000"/>
                    <a:lumOff val="15000"/>
                  </a:schemeClr>
                </a:solidFill>
                <a:latin typeface="微軟正黑體" panose="020B0604030504040204" pitchFamily="34" charset="-120"/>
                <a:ea typeface="微軟正黑體" panose="020B0604030504040204" pitchFamily="34" charset="-120"/>
              </a:rPr>
              <a:t>Patent Certification</a:t>
            </a:r>
            <a:r>
              <a:rPr kumimoji="1" lang="zh-TW" altLang="en-US" sz="3200" dirty="0">
                <a:solidFill>
                  <a:schemeClr val="tx1">
                    <a:lumMod val="85000"/>
                    <a:lumOff val="15000"/>
                  </a:schemeClr>
                </a:solidFill>
                <a:latin typeface="微軟正黑體" panose="020B0604030504040204" pitchFamily="34" charset="-120"/>
                <a:ea typeface="微軟正黑體" panose="020B0604030504040204" pitchFamily="34" charset="-120"/>
              </a:rPr>
              <a:t>：</a:t>
            </a:r>
            <a:r>
              <a:rPr kumimoji="1" lang="en-US" altLang="zh-TW" sz="3200" dirty="0">
                <a:solidFill>
                  <a:schemeClr val="tx1">
                    <a:lumMod val="85000"/>
                    <a:lumOff val="15000"/>
                  </a:schemeClr>
                </a:solidFill>
                <a:latin typeface="Calibri" panose="020F0502020204030204" pitchFamily="34" charset="0"/>
                <a:ea typeface="微軟正黑體" panose="020B0604030504040204" pitchFamily="34" charset="-120"/>
              </a:rPr>
              <a:t>With over 480 worldwide patents</a:t>
            </a:r>
            <a:endParaRPr kumimoji="1" lang="fr-FR" altLang="zh-TW" sz="3200" dirty="0">
              <a:solidFill>
                <a:schemeClr val="tx1">
                  <a:lumMod val="85000"/>
                  <a:lumOff val="15000"/>
                </a:schemeClr>
              </a:solidFill>
              <a:latin typeface="Calibri" panose="020F0502020204030204" pitchFamily="34" charset="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28576-C158-0C46-8C34-AF947735D845}" type="slidenum">
              <a:rPr kumimoji="1" lang="zh-TW" altLang="en-US" sz="1100" b="0" i="0" u="none" strike="noStrike" kern="1200" cap="none" spc="0" normalizeH="0" baseline="0" noProof="0" smtClean="0">
                <a:ln>
                  <a:noFill/>
                </a:ln>
                <a:solidFill>
                  <a:prstClr val="black">
                    <a:lumMod val="85000"/>
                    <a:lumOff val="15000"/>
                  </a:prstClr>
                </a:solidFill>
                <a:effectLst/>
                <a:uLnTx/>
                <a:uFillTx/>
                <a:latin typeface="Calibri"/>
                <a:ea typeface="微軟正黑體"/>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zh-TW" altLang="en-US" sz="1100" b="0" i="0" u="none" strike="noStrike" kern="1200" cap="none" spc="0" normalizeH="0" baseline="0" noProof="0" dirty="0">
              <a:ln>
                <a:noFill/>
              </a:ln>
              <a:solidFill>
                <a:prstClr val="black">
                  <a:lumMod val="85000"/>
                  <a:lumOff val="15000"/>
                </a:prstClr>
              </a:solidFill>
              <a:effectLst/>
              <a:uLnTx/>
              <a:uFillTx/>
              <a:latin typeface="Calibri"/>
              <a:ea typeface="微軟正黑體"/>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07215" y="506212"/>
            <a:ext cx="2865611" cy="252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93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48">
            <a:extLst>
              <a:ext uri="{FF2B5EF4-FFF2-40B4-BE49-F238E27FC236}">
                <a16:creationId xmlns:a16="http://schemas.microsoft.com/office/drawing/2014/main" id="{0AF74DCF-60F3-48F9-B38F-22110758CE2F}"/>
              </a:ext>
            </a:extLst>
          </p:cNvPr>
          <p:cNvSpPr txBox="1">
            <a:spLocks noChangeArrowheads="1"/>
          </p:cNvSpPr>
          <p:nvPr/>
        </p:nvSpPr>
        <p:spPr bwMode="auto">
          <a:xfrm>
            <a:off x="5180713" y="2465975"/>
            <a:ext cx="367771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dirty="0">
                <a:solidFill>
                  <a:srgbClr val="7F7F7F"/>
                </a:solidFill>
                <a:latin typeface="Arial" panose="020B0604020202020204" pitchFamily="34" charset="0"/>
                <a:ea typeface="微軟正黑體" panose="020B0604030504040204" pitchFamily="34" charset="-120"/>
                <a:cs typeface="Arial" panose="020B0604020202020204" pitchFamily="34" charset="0"/>
              </a:rPr>
              <a:t>Ultra Slim Power Tap</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0" name="TextBox 145">
            <a:extLst>
              <a:ext uri="{FF2B5EF4-FFF2-40B4-BE49-F238E27FC236}">
                <a16:creationId xmlns:a16="http://schemas.microsoft.com/office/drawing/2014/main" id="{6DB5C4EB-3295-434F-8255-F2309CBCA1B9}"/>
              </a:ext>
            </a:extLst>
          </p:cNvPr>
          <p:cNvSpPr txBox="1"/>
          <p:nvPr/>
        </p:nvSpPr>
        <p:spPr bwMode="auto">
          <a:xfrm>
            <a:off x="5180712" y="1650831"/>
            <a:ext cx="3677717" cy="523220"/>
          </a:xfrm>
          <a:prstGeom prst="rect">
            <a:avLst/>
          </a:prstGeom>
          <a:noFill/>
          <a:ln>
            <a:noFill/>
          </a:ln>
        </p:spPr>
        <p:txBody>
          <a:bodyPr wrap="square">
            <a:spAutoFit/>
          </a:bodyPr>
          <a:lstStyle/>
          <a:p>
            <a:pPr eaLnBrk="1" fontAlgn="auto" hangingPunct="1">
              <a:spcBef>
                <a:spcPts val="0"/>
              </a:spcBef>
              <a:spcAft>
                <a:spcPts val="0"/>
              </a:spcAft>
              <a:defRPr/>
            </a:pPr>
            <a:r>
              <a:rPr lang="en-US" altLang="zh-TW" sz="1400" dirty="0">
                <a:solidFill>
                  <a:srgbClr val="7F7F7F"/>
                </a:solidFill>
                <a:latin typeface="Arial" panose="020B0604020202020204" pitchFamily="34" charset="0"/>
                <a:cs typeface="Arial" panose="020B0604020202020204" pitchFamily="34" charset="0"/>
              </a:rPr>
              <a:t>USB Smart Surge Protector</a:t>
            </a:r>
          </a:p>
          <a:p>
            <a:pPr eaLnBrk="1" fontAlgn="auto" hangingPunct="1">
              <a:spcBef>
                <a:spcPts val="0"/>
              </a:spcBef>
              <a:spcAft>
                <a:spcPts val="0"/>
              </a:spcAft>
              <a:defRPr/>
            </a:pPr>
            <a:r>
              <a:rPr lang="en-US" altLang="zh-TW" sz="1400" dirty="0" err="1">
                <a:solidFill>
                  <a:srgbClr val="7F7F7F"/>
                </a:solidFill>
                <a:latin typeface="Arial" panose="020B0604020202020204" pitchFamily="34" charset="0"/>
                <a:cs typeface="Arial" panose="020B0604020202020204" pitchFamily="34" charset="0"/>
              </a:rPr>
              <a:t>Flipower</a:t>
            </a:r>
            <a:r>
              <a:rPr lang="en-US" altLang="zh-TW" sz="1400" dirty="0">
                <a:solidFill>
                  <a:srgbClr val="7F7F7F"/>
                </a:solidFill>
                <a:latin typeface="Arial" panose="020B0604020202020204" pitchFamily="34" charset="0"/>
                <a:cs typeface="Arial" panose="020B0604020202020204" pitchFamily="34" charset="0"/>
              </a:rPr>
              <a:t>  / USB Smart Surge Protector</a:t>
            </a:r>
          </a:p>
        </p:txBody>
      </p:sp>
      <p:sp>
        <p:nvSpPr>
          <p:cNvPr id="6151" name="標題 1">
            <a:extLst>
              <a:ext uri="{FF2B5EF4-FFF2-40B4-BE49-F238E27FC236}">
                <a16:creationId xmlns:a16="http://schemas.microsoft.com/office/drawing/2014/main" id="{BB5779CC-D4B9-49D7-BB73-25A295FD3423}"/>
              </a:ext>
            </a:extLst>
          </p:cNvPr>
          <p:cNvSpPr txBox="1">
            <a:spLocks noChangeArrowheads="1"/>
          </p:cNvSpPr>
          <p:nvPr/>
        </p:nvSpPr>
        <p:spPr bwMode="auto">
          <a:xfrm>
            <a:off x="212725" y="245399"/>
            <a:ext cx="858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marL="342900" indent="-342900">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342900" marR="0" lvl="0" indent="-342900" algn="l" defTabSz="457200" rtl="0" eaLnBrk="1" fontAlgn="auto" latinLnBrk="0" hangingPunct="0">
              <a:lnSpc>
                <a:spcPct val="100000"/>
              </a:lnSpc>
              <a:spcBef>
                <a:spcPts val="0"/>
              </a:spcBef>
              <a:spcAft>
                <a:spcPts val="0"/>
              </a:spcAft>
              <a:buClrTx/>
              <a:buSzTx/>
              <a:buFontTx/>
              <a:buNone/>
              <a:tabLst/>
              <a:defRPr/>
            </a:pPr>
            <a:r>
              <a:rPr kumimoji="1" lang="en-US" altLang="zh-TW" sz="3200" b="1" i="0" u="none" strike="noStrike" kern="0" cap="none" spc="0" normalizeH="0" baseline="0" noProof="0" dirty="0">
                <a:ln>
                  <a:noFill/>
                </a:ln>
                <a:solidFill>
                  <a:srgbClr val="4BACC6"/>
                </a:solidFill>
                <a:effectLst/>
                <a:uLnTx/>
                <a:uFillTx/>
                <a:latin typeface="微軟正黑體" panose="020B0604030504040204" pitchFamily="34" charset="-120"/>
                <a:ea typeface="微軟正黑體" panose="020B0604030504040204" pitchFamily="34" charset="-120"/>
                <a:cs typeface="+mj-cs"/>
                <a:sym typeface="Calibri"/>
              </a:rPr>
              <a:t>Company </a:t>
            </a:r>
            <a:r>
              <a:rPr kumimoji="1" lang="en-US" altLang="zh-TW" sz="3200" b="1" dirty="0">
                <a:solidFill>
                  <a:srgbClr val="4BACC6"/>
                </a:solidFill>
                <a:latin typeface="微軟正黑體" panose="020B0604030504040204" pitchFamily="34" charset="-120"/>
                <a:ea typeface="微軟正黑體" panose="020B0604030504040204" pitchFamily="34" charset="-120"/>
              </a:rPr>
              <a:t>Profile</a:t>
            </a:r>
            <a:r>
              <a:rPr kumimoji="1" lang="zh-TW" altLang="en-US" sz="3200" b="1" i="0" u="none" strike="noStrike" kern="0" cap="none" spc="0" normalizeH="0" baseline="0" noProof="0" dirty="0">
                <a:ln>
                  <a:noFill/>
                </a:ln>
                <a:solidFill>
                  <a:srgbClr val="4BACC6"/>
                </a:solidFill>
                <a:effectLst/>
                <a:uLnTx/>
                <a:uFillTx/>
                <a:latin typeface="微軟正黑體" panose="020B0604030504040204" pitchFamily="34" charset="-120"/>
                <a:ea typeface="微軟正黑體" panose="020B0604030504040204" pitchFamily="34" charset="-120"/>
                <a:cs typeface="+mj-cs"/>
                <a:sym typeface="Calibri"/>
              </a:rPr>
              <a:t>－</a:t>
            </a:r>
            <a:r>
              <a:rPr kumimoji="1" lang="en-US" altLang="zh-TW" sz="3200" b="1" i="0" u="none" strike="noStrike" kern="0" cap="none" spc="0" normalizeH="0" baseline="0" noProof="0" dirty="0">
                <a:ln>
                  <a:noFill/>
                </a:ln>
                <a:solidFill>
                  <a:srgbClr val="4BACC6"/>
                </a:solidFill>
                <a:effectLst/>
                <a:uLnTx/>
                <a:uFillTx/>
                <a:latin typeface="微軟正黑體" panose="020B0604030504040204" pitchFamily="34" charset="-120"/>
                <a:ea typeface="微軟正黑體" panose="020B0604030504040204" pitchFamily="34" charset="-120"/>
                <a:cs typeface="+mj-cs"/>
                <a:sym typeface="Calibri"/>
              </a:rPr>
              <a:t>Glory note</a:t>
            </a:r>
            <a:endParaRPr kumimoji="0" lang="zh-TW" altLang="en-US" sz="3200" b="0" i="0" u="none" strike="noStrike" kern="0" cap="none" spc="0" normalizeH="0" baseline="0" noProof="0" dirty="0">
              <a:ln>
                <a:noFill/>
              </a:ln>
              <a:solidFill>
                <a:srgbClr val="4472C4"/>
              </a:solidFill>
              <a:effectLst/>
              <a:uLnTx/>
              <a:uFillTx/>
              <a:latin typeface="微軟正黑體" panose="020B0604030504040204" pitchFamily="34" charset="-120"/>
              <a:ea typeface="微軟正黑體" panose="020B0604030504040204" pitchFamily="34" charset="-120"/>
              <a:cs typeface="+mj-cs"/>
              <a:sym typeface="微軟正黑體" panose="020B0604030504040204" pitchFamily="34" charset="-120"/>
            </a:endParaRPr>
          </a:p>
        </p:txBody>
      </p:sp>
      <p:sp>
        <p:nvSpPr>
          <p:cNvPr id="2" name="矩形 1">
            <a:extLst>
              <a:ext uri="{FF2B5EF4-FFF2-40B4-BE49-F238E27FC236}">
                <a16:creationId xmlns:a16="http://schemas.microsoft.com/office/drawing/2014/main" id="{92D88B35-3FA1-4731-AFA4-E007FEBF81AA}"/>
              </a:ext>
            </a:extLst>
          </p:cNvPr>
          <p:cNvSpPr/>
          <p:nvPr/>
        </p:nvSpPr>
        <p:spPr>
          <a:xfrm>
            <a:off x="8646103" y="6350991"/>
            <a:ext cx="328936" cy="261610"/>
          </a:xfrm>
          <a:prstGeom prst="rect">
            <a:avLst/>
          </a:prstGeom>
        </p:spPr>
        <p:txBody>
          <a:bodyPr wrap="none">
            <a:spAutoFit/>
          </a:bodyPr>
          <a:lstStyle/>
          <a:p>
            <a:pPr marL="0" marR="0" lvl="0" indent="0" algn="r" defTabSz="457200" rtl="0" eaLnBrk="1" fontAlgn="auto" latinLnBrk="0" hangingPunct="0">
              <a:lnSpc>
                <a:spcPct val="100000"/>
              </a:lnSpc>
              <a:spcBef>
                <a:spcPts val="0"/>
              </a:spcBef>
              <a:spcAft>
                <a:spcPts val="0"/>
              </a:spcAft>
              <a:buClrTx/>
              <a:buSzTx/>
              <a:buFontTx/>
              <a:buNone/>
              <a:tabLst/>
              <a:defRPr/>
            </a:pPr>
            <a:fld id="{02328576-C158-0C46-8C34-AF947735D845}" type="slidenum">
              <a:rPr kumimoji="1" lang="zh-TW" altLang="en-US" sz="1100" b="0" i="0" u="none" strike="noStrike" kern="1200" cap="none" spc="0" normalizeH="0" baseline="0" noProof="0">
                <a:ln>
                  <a:noFill/>
                </a:ln>
                <a:solidFill>
                  <a:prstClr val="black">
                    <a:lumMod val="85000"/>
                    <a:lumOff val="15000"/>
                  </a:prstClr>
                </a:solidFill>
                <a:effectLst/>
                <a:uLnTx/>
                <a:uFillTx/>
                <a:latin typeface="Calibri"/>
                <a:ea typeface="微軟正黑體"/>
                <a:cs typeface="+mj-cs"/>
                <a:sym typeface="Calibri"/>
              </a:rPr>
              <a:pPr marL="0" marR="0" lvl="0" indent="0" algn="r" defTabSz="457200" rtl="0" eaLnBrk="1" fontAlgn="auto" latinLnBrk="0" hangingPunct="0">
                <a:lnSpc>
                  <a:spcPct val="100000"/>
                </a:lnSpc>
                <a:spcBef>
                  <a:spcPts val="0"/>
                </a:spcBef>
                <a:spcAft>
                  <a:spcPts val="0"/>
                </a:spcAft>
                <a:buClrTx/>
                <a:buSzTx/>
                <a:buFontTx/>
                <a:buNone/>
                <a:tabLst/>
                <a:defRPr/>
              </a:pPr>
              <a:t>6</a:t>
            </a:fld>
            <a:endParaRPr kumimoji="0" lang="zh-TW" altLang="en-US" sz="1800" b="0" i="0" u="none" strike="noStrike" kern="0" cap="none" spc="0" normalizeH="0" baseline="0" noProof="0" dirty="0">
              <a:ln>
                <a:noFill/>
              </a:ln>
              <a:solidFill>
                <a:srgbClr val="000000"/>
              </a:solidFill>
              <a:effectLst/>
              <a:uLnTx/>
              <a:uFillTx/>
              <a:latin typeface="Calibri"/>
              <a:ea typeface="新細明體" panose="02020500000000000000" pitchFamily="18" charset="-120"/>
              <a:cs typeface="+mj-cs"/>
              <a:sym typeface="Calibri"/>
            </a:endParaRPr>
          </a:p>
        </p:txBody>
      </p:sp>
      <p:graphicFrame>
        <p:nvGraphicFramePr>
          <p:cNvPr id="22" name="資料庫圖表 21">
            <a:extLst>
              <a:ext uri="{FF2B5EF4-FFF2-40B4-BE49-F238E27FC236}">
                <a16:creationId xmlns:a16="http://schemas.microsoft.com/office/drawing/2014/main" id="{F910A206-559A-43DD-BA71-3852DF11BC28}"/>
              </a:ext>
            </a:extLst>
          </p:cNvPr>
          <p:cNvGraphicFramePr/>
          <p:nvPr>
            <p:extLst>
              <p:ext uri="{D42A27DB-BD31-4B8C-83A1-F6EECF244321}">
                <p14:modId xmlns:p14="http://schemas.microsoft.com/office/powerpoint/2010/main" val="1912666393"/>
              </p:ext>
            </p:extLst>
          </p:nvPr>
        </p:nvGraphicFramePr>
        <p:xfrm>
          <a:off x="87086" y="907143"/>
          <a:ext cx="1861457" cy="4982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139">
            <a:extLst>
              <a:ext uri="{FF2B5EF4-FFF2-40B4-BE49-F238E27FC236}">
                <a16:creationId xmlns:a16="http://schemas.microsoft.com/office/drawing/2014/main" id="{0FB18E63-D31A-4888-8598-EE669358F35A}"/>
              </a:ext>
            </a:extLst>
          </p:cNvPr>
          <p:cNvSpPr txBox="1">
            <a:spLocks noChangeArrowheads="1"/>
          </p:cNvSpPr>
          <p:nvPr/>
        </p:nvSpPr>
        <p:spPr bwMode="auto">
          <a:xfrm>
            <a:off x="1944118" y="883563"/>
            <a:ext cx="4197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hangingPunct="1"/>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TW</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LISTED</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COMPANY</a:t>
            </a:r>
          </a:p>
        </p:txBody>
      </p:sp>
      <p:sp>
        <p:nvSpPr>
          <p:cNvPr id="25" name="TextBox 145">
            <a:extLst>
              <a:ext uri="{FF2B5EF4-FFF2-40B4-BE49-F238E27FC236}">
                <a16:creationId xmlns:a16="http://schemas.microsoft.com/office/drawing/2014/main" id="{E4018DDA-BF45-46C7-A48D-D21D5601E963}"/>
              </a:ext>
            </a:extLst>
          </p:cNvPr>
          <p:cNvSpPr txBox="1"/>
          <p:nvPr/>
        </p:nvSpPr>
        <p:spPr bwMode="auto">
          <a:xfrm>
            <a:off x="1944119" y="1656528"/>
            <a:ext cx="3432254" cy="584775"/>
          </a:xfrm>
          <a:prstGeom prst="rect">
            <a:avLst/>
          </a:prstGeom>
          <a:noFill/>
        </p:spPr>
        <p:txBody>
          <a:bodyPr wrap="square">
            <a:spAutoFit/>
          </a:bodyPr>
          <a:lstStyle/>
          <a:p>
            <a:pPr eaLnBrk="1" fontAlgn="auto" hangingPunct="1">
              <a:spcBef>
                <a:spcPts val="0"/>
              </a:spcBef>
              <a:spcAft>
                <a:spcPts val="0"/>
              </a:spcAft>
              <a:defRPr/>
            </a:pPr>
            <a:r>
              <a:rPr lang="en-US" altLang="zh-TW" sz="1600" b="1" dirty="0">
                <a:solidFill>
                  <a:prstClr val="black"/>
                </a:solidFill>
                <a:latin typeface="微軟正黑體" panose="020B0604030504040204" pitchFamily="34" charset="-120"/>
                <a:ea typeface="微軟正黑體" panose="020B0604030504040204" pitchFamily="34" charset="-120"/>
                <a:cs typeface="Arial"/>
              </a:rPr>
              <a:t>German Red Dot Design Award</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endParaRPr lang="en-US" altLang="zh-TW" sz="1600" dirty="0">
              <a:solidFill>
                <a:srgbClr val="7F7F7F"/>
              </a:solidFill>
              <a:latin typeface="Calibri"/>
              <a:cs typeface="Arial"/>
            </a:endParaRPr>
          </a:p>
          <a:p>
            <a:pPr eaLnBrk="1" fontAlgn="auto" hangingPunct="1">
              <a:spcBef>
                <a:spcPts val="0"/>
              </a:spcBef>
              <a:spcAft>
                <a:spcPts val="0"/>
              </a:spcAft>
              <a:defRPr/>
            </a:pPr>
            <a:r>
              <a:rPr lang="en-US" altLang="zh-TW" sz="1600" b="1" dirty="0">
                <a:solidFill>
                  <a:prstClr val="black"/>
                </a:solidFill>
                <a:latin typeface="微軟正黑體" panose="020B0604030504040204" pitchFamily="34" charset="-120"/>
                <a:ea typeface="微軟正黑體" panose="020B0604030504040204" pitchFamily="34" charset="-120"/>
                <a:cs typeface="Arial"/>
              </a:rPr>
              <a:t>American</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r>
              <a:rPr lang="en-US" altLang="zh-TW" sz="1600" b="1" dirty="0">
                <a:solidFill>
                  <a:prstClr val="black"/>
                </a:solidFill>
                <a:latin typeface="微軟正黑體" panose="020B0604030504040204" pitchFamily="34" charset="-120"/>
                <a:ea typeface="微軟正黑體" panose="020B0604030504040204" pitchFamily="34" charset="-120"/>
                <a:cs typeface="Arial"/>
              </a:rPr>
              <a:t>CES</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r>
              <a:rPr lang="en-US" altLang="zh-TW" sz="1600" b="1" dirty="0">
                <a:solidFill>
                  <a:prstClr val="black"/>
                </a:solidFill>
                <a:latin typeface="微軟正黑體" panose="020B0604030504040204" pitchFamily="34" charset="-120"/>
                <a:ea typeface="微軟正黑體" panose="020B0604030504040204" pitchFamily="34" charset="-120"/>
                <a:cs typeface="Arial"/>
              </a:rPr>
              <a:t>Innovation</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r>
              <a:rPr lang="en-US" altLang="zh-TW" sz="1600" b="1" dirty="0">
                <a:solidFill>
                  <a:prstClr val="black"/>
                </a:solidFill>
                <a:latin typeface="微軟正黑體" panose="020B0604030504040204" pitchFamily="34" charset="-120"/>
                <a:ea typeface="微軟正黑體" panose="020B0604030504040204" pitchFamily="34" charset="-120"/>
                <a:cs typeface="Arial"/>
              </a:rPr>
              <a:t>Award</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endParaRPr lang="en-US" altLang="zh-TW" sz="1600" dirty="0">
              <a:solidFill>
                <a:srgbClr val="7F7F7F"/>
              </a:solidFill>
              <a:latin typeface="Calibri"/>
              <a:cs typeface="Arial"/>
            </a:endParaRPr>
          </a:p>
        </p:txBody>
      </p:sp>
      <p:sp>
        <p:nvSpPr>
          <p:cNvPr id="26" name="TextBox 148">
            <a:extLst>
              <a:ext uri="{FF2B5EF4-FFF2-40B4-BE49-F238E27FC236}">
                <a16:creationId xmlns:a16="http://schemas.microsoft.com/office/drawing/2014/main" id="{6C6D81FC-5BFC-4836-BC2B-FC8AE44FAAB0}"/>
              </a:ext>
            </a:extLst>
          </p:cNvPr>
          <p:cNvSpPr txBox="1">
            <a:spLocks noChangeArrowheads="1"/>
          </p:cNvSpPr>
          <p:nvPr/>
        </p:nvSpPr>
        <p:spPr bwMode="auto">
          <a:xfrm>
            <a:off x="1944119" y="2393485"/>
            <a:ext cx="34322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vl="0" hangingPunct="1">
              <a:defRPr/>
            </a:pPr>
            <a:r>
              <a:rPr lang="en-US" altLang="zh-TW" sz="1600" b="1" dirty="0">
                <a:solidFill>
                  <a:prstClr val="black"/>
                </a:solidFill>
                <a:latin typeface="微軟正黑體" panose="020B0604030504040204" pitchFamily="34" charset="-120"/>
                <a:ea typeface="微軟正黑體" panose="020B0604030504040204" pitchFamily="34" charset="-120"/>
                <a:cs typeface="Arial"/>
              </a:rPr>
              <a:t>American</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r>
              <a:rPr lang="en-US" altLang="zh-TW" sz="1600" b="1" dirty="0">
                <a:solidFill>
                  <a:prstClr val="black"/>
                </a:solidFill>
                <a:latin typeface="微軟正黑體" panose="020B0604030504040204" pitchFamily="34" charset="-120"/>
                <a:ea typeface="微軟正黑體" panose="020B0604030504040204" pitchFamily="34" charset="-120"/>
                <a:cs typeface="Arial"/>
              </a:rPr>
              <a:t>CES</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r>
              <a:rPr lang="en-US" altLang="zh-TW" sz="1600" b="1" dirty="0">
                <a:solidFill>
                  <a:prstClr val="black"/>
                </a:solidFill>
                <a:latin typeface="微軟正黑體" panose="020B0604030504040204" pitchFamily="34" charset="-120"/>
                <a:ea typeface="微軟正黑體" panose="020B0604030504040204" pitchFamily="34" charset="-120"/>
                <a:cs typeface="Arial"/>
              </a:rPr>
              <a:t>Innovation</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r>
              <a:rPr lang="en-US" altLang="zh-TW" sz="1600" b="1" dirty="0">
                <a:solidFill>
                  <a:prstClr val="black"/>
                </a:solidFill>
                <a:latin typeface="微軟正黑體" panose="020B0604030504040204" pitchFamily="34" charset="-120"/>
                <a:ea typeface="微軟正黑體" panose="020B0604030504040204" pitchFamily="34" charset="-120"/>
                <a:cs typeface="Arial"/>
              </a:rPr>
              <a:t>Award</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endParaRPr lang="en-US" altLang="zh-TW" sz="1600" dirty="0">
              <a:solidFill>
                <a:srgbClr val="7F7F7F"/>
              </a:solidFill>
              <a:latin typeface="Calibri"/>
              <a:cs typeface="Arial"/>
            </a:endParaRPr>
          </a:p>
        </p:txBody>
      </p:sp>
      <p:sp>
        <p:nvSpPr>
          <p:cNvPr id="27" name="TextBox 142">
            <a:extLst>
              <a:ext uri="{FF2B5EF4-FFF2-40B4-BE49-F238E27FC236}">
                <a16:creationId xmlns:a16="http://schemas.microsoft.com/office/drawing/2014/main" id="{5AE2B067-7457-4EA4-8ED9-354A361A5ED0}"/>
              </a:ext>
            </a:extLst>
          </p:cNvPr>
          <p:cNvSpPr txBox="1"/>
          <p:nvPr/>
        </p:nvSpPr>
        <p:spPr bwMode="auto">
          <a:xfrm>
            <a:off x="1944119" y="3139584"/>
            <a:ext cx="3361049" cy="338554"/>
          </a:xfrm>
          <a:prstGeom prst="rect">
            <a:avLst/>
          </a:prstGeom>
          <a:noFill/>
        </p:spPr>
        <p:txBody>
          <a:bodyPr wrap="square">
            <a:spAutoFit/>
          </a:bodyPr>
          <a:lstStyle/>
          <a:p>
            <a:pPr lvl="0" hangingPunct="1">
              <a:defRPr/>
            </a:pPr>
            <a:r>
              <a:rPr lang="en-US" altLang="zh-TW" sz="1600" b="1" dirty="0">
                <a:solidFill>
                  <a:prstClr val="black"/>
                </a:solidFill>
                <a:latin typeface="微軟正黑體" panose="020B0604030504040204" pitchFamily="34" charset="-120"/>
                <a:ea typeface="微軟正黑體" panose="020B0604030504040204" pitchFamily="34" charset="-120"/>
                <a:cs typeface="Arial"/>
              </a:rPr>
              <a:t>American</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r>
              <a:rPr lang="en-US" altLang="zh-TW" sz="1600" b="1" dirty="0">
                <a:solidFill>
                  <a:prstClr val="black"/>
                </a:solidFill>
                <a:latin typeface="微軟正黑體" panose="020B0604030504040204" pitchFamily="34" charset="-120"/>
                <a:ea typeface="微軟正黑體" panose="020B0604030504040204" pitchFamily="34" charset="-120"/>
                <a:cs typeface="Arial"/>
              </a:rPr>
              <a:t>CES</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r>
              <a:rPr lang="en-US" altLang="zh-TW" sz="1600" b="1" dirty="0">
                <a:solidFill>
                  <a:prstClr val="black"/>
                </a:solidFill>
                <a:latin typeface="微軟正黑體" panose="020B0604030504040204" pitchFamily="34" charset="-120"/>
                <a:ea typeface="微軟正黑體" panose="020B0604030504040204" pitchFamily="34" charset="-120"/>
                <a:cs typeface="Arial"/>
              </a:rPr>
              <a:t>Innovation</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r>
              <a:rPr lang="en-US" altLang="zh-TW" sz="1600" b="1" dirty="0">
                <a:solidFill>
                  <a:prstClr val="black"/>
                </a:solidFill>
                <a:latin typeface="微軟正黑體" panose="020B0604030504040204" pitchFamily="34" charset="-120"/>
                <a:ea typeface="微軟正黑體" panose="020B0604030504040204" pitchFamily="34" charset="-120"/>
                <a:cs typeface="Arial"/>
              </a:rPr>
              <a:t>Award</a:t>
            </a:r>
            <a:r>
              <a:rPr lang="zh-TW" altLang="en-US" sz="1600" b="1" dirty="0">
                <a:solidFill>
                  <a:prstClr val="black"/>
                </a:solidFill>
                <a:latin typeface="微軟正黑體" panose="020B0604030504040204" pitchFamily="34" charset="-120"/>
                <a:ea typeface="微軟正黑體" panose="020B0604030504040204" pitchFamily="34" charset="-120"/>
                <a:cs typeface="Arial"/>
              </a:rPr>
              <a:t>　</a:t>
            </a:r>
            <a:endParaRPr lang="en-US" altLang="zh-TW" sz="1600" dirty="0">
              <a:solidFill>
                <a:srgbClr val="7F7F7F"/>
              </a:solidFill>
              <a:cs typeface="Arial"/>
            </a:endParaRPr>
          </a:p>
        </p:txBody>
      </p:sp>
      <p:pic>
        <p:nvPicPr>
          <p:cNvPr id="28" name="Picture 5" descr="rdda_win10">
            <a:extLst>
              <a:ext uri="{FF2B5EF4-FFF2-40B4-BE49-F238E27FC236}">
                <a16:creationId xmlns:a16="http://schemas.microsoft.com/office/drawing/2014/main" id="{1CA9B52A-33A0-4019-B49D-96DF6399F5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3411" y="1371366"/>
            <a:ext cx="731276" cy="52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2010_CES_Innovations_award">
            <a:extLst>
              <a:ext uri="{FF2B5EF4-FFF2-40B4-BE49-F238E27FC236}">
                <a16:creationId xmlns:a16="http://schemas.microsoft.com/office/drawing/2014/main" id="{E4979016-B583-43E3-8614-54E5A914BC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4496" y="1456883"/>
            <a:ext cx="437022" cy="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a:extLst>
              <a:ext uri="{FF2B5EF4-FFF2-40B4-BE49-F238E27FC236}">
                <a16:creationId xmlns:a16="http://schemas.microsoft.com/office/drawing/2014/main" id="{83998A54-2568-4C26-ADA3-9F27E397A1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8543" y="2327455"/>
            <a:ext cx="340191" cy="51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圖片 192">
            <a:extLst>
              <a:ext uri="{FF2B5EF4-FFF2-40B4-BE49-F238E27FC236}">
                <a16:creationId xmlns:a16="http://schemas.microsoft.com/office/drawing/2014/main" id="{87BF2B8D-5C36-4EAD-BBBE-3858E3EDF88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54496" y="3095926"/>
            <a:ext cx="377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151">
            <a:extLst>
              <a:ext uri="{FF2B5EF4-FFF2-40B4-BE49-F238E27FC236}">
                <a16:creationId xmlns:a16="http://schemas.microsoft.com/office/drawing/2014/main" id="{004FDD44-199C-4194-AF9E-3BF9492A545E}"/>
              </a:ext>
            </a:extLst>
          </p:cNvPr>
          <p:cNvSpPr txBox="1">
            <a:spLocks noChangeArrowheads="1"/>
          </p:cNvSpPr>
          <p:nvPr/>
        </p:nvSpPr>
        <p:spPr bwMode="auto">
          <a:xfrm>
            <a:off x="1944119" y="3841500"/>
            <a:ext cx="3361049"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German</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Red</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Dot</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Design</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Award</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endParaRPr lang="en-US" altLang="zh-TW" sz="1600" dirty="0">
              <a:solidFill>
                <a:srgbClr val="7F7F7F"/>
              </a:solidFill>
              <a:ea typeface="微軟正黑體" panose="020B0604030504040204" pitchFamily="34" charset="-120"/>
              <a:cs typeface="Arial" panose="020B0604020202020204" pitchFamily="34" charset="0"/>
            </a:endParaRPr>
          </a:p>
          <a:p>
            <a:pPr eaLnBrk="1" hangingPunct="1"/>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Taiwan Information Month      Top 100 Innovation Awards</a:t>
            </a:r>
            <a:endParaRPr lang="en-US" altLang="zh-TW" sz="1600" dirty="0">
              <a:solidFill>
                <a:srgbClr val="7F7F7F"/>
              </a:solidFill>
              <a:ea typeface="微軟正黑體" panose="020B0604030504040204" pitchFamily="34" charset="-120"/>
              <a:cs typeface="Arial" panose="020B0604020202020204" pitchFamily="34" charset="0"/>
            </a:endParaRPr>
          </a:p>
        </p:txBody>
      </p:sp>
      <p:pic>
        <p:nvPicPr>
          <p:cNvPr id="40" name="圖片 181" descr="PD2017_RD_line_RGB.jpg">
            <a:extLst>
              <a:ext uri="{FF2B5EF4-FFF2-40B4-BE49-F238E27FC236}">
                <a16:creationId xmlns:a16="http://schemas.microsoft.com/office/drawing/2014/main" id="{6A06C913-4418-4328-80AE-1A2E4C2F92F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24822" y="3869758"/>
            <a:ext cx="711573" cy="50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圖片 172">
            <a:extLst>
              <a:ext uri="{FF2B5EF4-FFF2-40B4-BE49-F238E27FC236}">
                <a16:creationId xmlns:a16="http://schemas.microsoft.com/office/drawing/2014/main" id="{35EC9D0B-5B2F-47B9-9B5E-493F78CBD61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90462" y="3869758"/>
            <a:ext cx="541859" cy="50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151">
            <a:extLst>
              <a:ext uri="{FF2B5EF4-FFF2-40B4-BE49-F238E27FC236}">
                <a16:creationId xmlns:a16="http://schemas.microsoft.com/office/drawing/2014/main" id="{45B87F16-D173-4F4B-8B35-E981915C51AA}"/>
              </a:ext>
            </a:extLst>
          </p:cNvPr>
          <p:cNvSpPr txBox="1">
            <a:spLocks noChangeArrowheads="1"/>
          </p:cNvSpPr>
          <p:nvPr/>
        </p:nvSpPr>
        <p:spPr bwMode="auto">
          <a:xfrm>
            <a:off x="1944119" y="4614465"/>
            <a:ext cx="3361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vl="0" hangingPunct="1"/>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German</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Red</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Dot</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Design</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Award</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endParaRPr lang="en-US" altLang="zh-TW" sz="1600" dirty="0">
              <a:solidFill>
                <a:srgbClr val="7F7F7F"/>
              </a:solidFill>
              <a:latin typeface="Calibri"/>
              <a:ea typeface="微軟正黑體" panose="020B0604030504040204" pitchFamily="34" charset="-120"/>
              <a:cs typeface="Arial" panose="020B0604020202020204" pitchFamily="34" charset="0"/>
            </a:endParaRPr>
          </a:p>
        </p:txBody>
      </p:sp>
      <p:pic>
        <p:nvPicPr>
          <p:cNvPr id="43" name="圖片 165">
            <a:extLst>
              <a:ext uri="{FF2B5EF4-FFF2-40B4-BE49-F238E27FC236}">
                <a16:creationId xmlns:a16="http://schemas.microsoft.com/office/drawing/2014/main" id="{65A5E752-27F9-48E0-A0B1-26D37A4DACD6}"/>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492542" y="4646428"/>
            <a:ext cx="423448" cy="61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151">
            <a:extLst>
              <a:ext uri="{FF2B5EF4-FFF2-40B4-BE49-F238E27FC236}">
                <a16:creationId xmlns:a16="http://schemas.microsoft.com/office/drawing/2014/main" id="{B774F0C0-54A2-445E-A945-204FA734FE35}"/>
              </a:ext>
            </a:extLst>
          </p:cNvPr>
          <p:cNvSpPr txBox="1">
            <a:spLocks noChangeArrowheads="1"/>
          </p:cNvSpPr>
          <p:nvPr/>
        </p:nvSpPr>
        <p:spPr bwMode="auto">
          <a:xfrm>
            <a:off x="1948543" y="5362427"/>
            <a:ext cx="335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vl="0" hangingPunct="1"/>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German</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Red</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Dot</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Design</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Award</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endParaRPr lang="en-US" altLang="zh-TW" sz="1600" dirty="0">
              <a:solidFill>
                <a:srgbClr val="7F7F7F"/>
              </a:solidFill>
              <a:latin typeface="Calibri"/>
              <a:ea typeface="微軟正黑體" panose="020B0604030504040204" pitchFamily="34" charset="-120"/>
              <a:cs typeface="Arial" panose="020B0604020202020204" pitchFamily="34" charset="0"/>
            </a:endParaRPr>
          </a:p>
        </p:txBody>
      </p:sp>
      <p:pic>
        <p:nvPicPr>
          <p:cNvPr id="45" name="圖片 165">
            <a:extLst>
              <a:ext uri="{FF2B5EF4-FFF2-40B4-BE49-F238E27FC236}">
                <a16:creationId xmlns:a16="http://schemas.microsoft.com/office/drawing/2014/main" id="{FDB44936-5598-4713-A5C9-451EFE204033}"/>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bwMode="auto">
          <a:xfrm>
            <a:off x="8504044" y="5401117"/>
            <a:ext cx="370514" cy="51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51">
            <a:extLst>
              <a:ext uri="{FF2B5EF4-FFF2-40B4-BE49-F238E27FC236}">
                <a16:creationId xmlns:a16="http://schemas.microsoft.com/office/drawing/2014/main" id="{B8C988A1-9B55-4434-AE53-96D89BFDD82B}"/>
              </a:ext>
            </a:extLst>
          </p:cNvPr>
          <p:cNvSpPr txBox="1">
            <a:spLocks noChangeArrowheads="1"/>
          </p:cNvSpPr>
          <p:nvPr/>
        </p:nvSpPr>
        <p:spPr bwMode="auto">
          <a:xfrm>
            <a:off x="5177604" y="3869758"/>
            <a:ext cx="198163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dirty="0">
                <a:solidFill>
                  <a:srgbClr val="7F7F7F"/>
                </a:solidFill>
                <a:latin typeface="Arial" panose="020B0604020202020204" pitchFamily="34" charset="0"/>
                <a:ea typeface="微軟正黑體" panose="020B0604030504040204" pitchFamily="34" charset="-120"/>
                <a:cs typeface="Arial" panose="020B0604020202020204" pitchFamily="34" charset="0"/>
              </a:rPr>
              <a:t>U-Power</a:t>
            </a:r>
          </a:p>
          <a:p>
            <a:pPr eaLnBrk="1" hangingPunct="1"/>
            <a:r>
              <a:rPr lang="en-US" altLang="zh-TW" sz="1400" dirty="0">
                <a:solidFill>
                  <a:srgbClr val="7F7F7F"/>
                </a:solidFill>
                <a:latin typeface="Arial" panose="020B0604020202020204" pitchFamily="34" charset="0"/>
                <a:ea typeface="微軟正黑體" panose="020B0604030504040204" pitchFamily="34" charset="-120"/>
                <a:cs typeface="Arial" panose="020B0604020202020204" pitchFamily="34" charset="0"/>
              </a:rPr>
              <a:t>Charging Pal</a:t>
            </a:r>
          </a:p>
        </p:txBody>
      </p:sp>
      <p:sp>
        <p:nvSpPr>
          <p:cNvPr id="29" name="TextBox 142">
            <a:extLst>
              <a:ext uri="{FF2B5EF4-FFF2-40B4-BE49-F238E27FC236}">
                <a16:creationId xmlns:a16="http://schemas.microsoft.com/office/drawing/2014/main" id="{298361B7-BFA6-454A-AC0D-EE23A72E7D68}"/>
              </a:ext>
            </a:extLst>
          </p:cNvPr>
          <p:cNvSpPr txBox="1"/>
          <p:nvPr/>
        </p:nvSpPr>
        <p:spPr bwMode="auto">
          <a:xfrm>
            <a:off x="5177604" y="3153808"/>
            <a:ext cx="2828657" cy="307777"/>
          </a:xfrm>
          <a:prstGeom prst="rect">
            <a:avLst/>
          </a:prstGeom>
          <a:noFill/>
        </p:spPr>
        <p:txBody>
          <a:bodyPr wrap="square">
            <a:spAutoFit/>
          </a:bodyPr>
          <a:lstStyle/>
          <a:p>
            <a:pPr eaLnBrk="1" fontAlgn="auto" hangingPunct="1">
              <a:spcBef>
                <a:spcPts val="0"/>
              </a:spcBef>
              <a:spcAft>
                <a:spcPts val="0"/>
              </a:spcAft>
              <a:defRPr/>
            </a:pPr>
            <a:r>
              <a:rPr lang="en-US" altLang="zh-TW" sz="1400" kern="0" dirty="0">
                <a:solidFill>
                  <a:prstClr val="white">
                    <a:lumMod val="50000"/>
                  </a:prstClr>
                </a:solidFill>
                <a:latin typeface="Arial" panose="020B0604020202020204" pitchFamily="34" charset="0"/>
                <a:cs typeface="Arial" panose="020B0604020202020204" pitchFamily="34" charset="0"/>
              </a:rPr>
              <a:t>Flexible Extension of Modular</a:t>
            </a:r>
            <a:endParaRPr lang="zh-TW" altLang="en-US" sz="1400" kern="0" dirty="0">
              <a:solidFill>
                <a:prstClr val="black"/>
              </a:solidFill>
              <a:latin typeface="Arial" panose="020B0604020202020204" pitchFamily="34" charset="0"/>
              <a:cs typeface="Arial" panose="020B0604020202020204" pitchFamily="34" charset="0"/>
            </a:endParaRPr>
          </a:p>
        </p:txBody>
      </p:sp>
      <p:sp>
        <p:nvSpPr>
          <p:cNvPr id="30" name="TextBox 151">
            <a:extLst>
              <a:ext uri="{FF2B5EF4-FFF2-40B4-BE49-F238E27FC236}">
                <a16:creationId xmlns:a16="http://schemas.microsoft.com/office/drawing/2014/main" id="{811FA8D3-26B2-4031-91AF-9002B1B3C076}"/>
              </a:ext>
            </a:extLst>
          </p:cNvPr>
          <p:cNvSpPr txBox="1">
            <a:spLocks noChangeArrowheads="1"/>
          </p:cNvSpPr>
          <p:nvPr/>
        </p:nvSpPr>
        <p:spPr bwMode="auto">
          <a:xfrm>
            <a:off x="5177604" y="4671109"/>
            <a:ext cx="14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dirty="0">
                <a:solidFill>
                  <a:srgbClr val="7F7F7F"/>
                </a:solidFill>
                <a:latin typeface="Arial" panose="020B0604020202020204" pitchFamily="34" charset="0"/>
                <a:ea typeface="微軟正黑體" panose="020B0604030504040204" pitchFamily="34" charset="-120"/>
                <a:cs typeface="Arial" panose="020B0604020202020204" pitchFamily="34" charset="0"/>
              </a:rPr>
              <a:t>Magic Cube</a:t>
            </a:r>
          </a:p>
        </p:txBody>
      </p:sp>
      <p:sp>
        <p:nvSpPr>
          <p:cNvPr id="31" name="TextBox 151">
            <a:extLst>
              <a:ext uri="{FF2B5EF4-FFF2-40B4-BE49-F238E27FC236}">
                <a16:creationId xmlns:a16="http://schemas.microsoft.com/office/drawing/2014/main" id="{12B246C5-E004-45F8-B10D-8DD3AE3EA0B8}"/>
              </a:ext>
            </a:extLst>
          </p:cNvPr>
          <p:cNvSpPr txBox="1">
            <a:spLocks noChangeArrowheads="1"/>
          </p:cNvSpPr>
          <p:nvPr/>
        </p:nvSpPr>
        <p:spPr bwMode="auto">
          <a:xfrm>
            <a:off x="5177604" y="5377816"/>
            <a:ext cx="3157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dirty="0">
                <a:solidFill>
                  <a:srgbClr val="7F7F7F"/>
                </a:solidFill>
                <a:latin typeface="Arial" panose="020B0604020202020204" pitchFamily="34" charset="0"/>
                <a:ea typeface="微軟正黑體" panose="020B0604030504040204" pitchFamily="34" charset="-120"/>
                <a:cs typeface="Arial" panose="020B0604020202020204" pitchFamily="34" charset="0"/>
              </a:rPr>
              <a:t>Smart Wall Electronic Outlet Cover</a:t>
            </a:r>
          </a:p>
        </p:txBody>
      </p:sp>
    </p:spTree>
    <p:extLst>
      <p:ext uri="{BB962C8B-B14F-4D97-AF65-F5344CB8AC3E}">
        <p14:creationId xmlns:p14="http://schemas.microsoft.com/office/powerpoint/2010/main" val="2742900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502920" y="670560"/>
            <a:ext cx="8138160" cy="3342640"/>
          </a:xfrm>
        </p:spPr>
        <p:txBody>
          <a:bodyPr>
            <a:normAutofit/>
          </a:bodyPr>
          <a:lstStyle/>
          <a:p>
            <a:pPr algn="ctr"/>
            <a:r>
              <a:rPr lang="en-US" altLang="zh-TW" sz="5600" b="1" dirty="0">
                <a:solidFill>
                  <a:srgbClr val="0070C0"/>
                </a:solidFill>
                <a:latin typeface="微軟正黑體" panose="020B0604030504040204" pitchFamily="34" charset="-120"/>
                <a:ea typeface="微軟正黑體" panose="020B0604030504040204" pitchFamily="34" charset="-120"/>
              </a:rPr>
              <a:t>Operation</a:t>
            </a:r>
            <a:r>
              <a:rPr lang="zh-TW" altLang="en-US" sz="5600" b="1" dirty="0">
                <a:solidFill>
                  <a:srgbClr val="0070C0"/>
                </a:solidFill>
                <a:latin typeface="微軟正黑體" panose="020B0604030504040204" pitchFamily="34" charset="-120"/>
                <a:ea typeface="微軟正黑體" panose="020B0604030504040204" pitchFamily="34" charset="-120"/>
              </a:rPr>
              <a:t> </a:t>
            </a:r>
            <a:r>
              <a:rPr lang="en-US" altLang="zh-TW" sz="5600" b="1" dirty="0">
                <a:solidFill>
                  <a:srgbClr val="0070C0"/>
                </a:solidFill>
                <a:latin typeface="微軟正黑體" panose="020B0604030504040204" pitchFamily="34" charset="-120"/>
                <a:ea typeface="微軟正黑體" panose="020B0604030504040204" pitchFamily="34" charset="-120"/>
              </a:rPr>
              <a:t>Report</a:t>
            </a:r>
          </a:p>
          <a:p>
            <a:pPr algn="ctr"/>
            <a:r>
              <a:rPr lang="zh-TW" altLang="en-US" sz="4000" b="1" dirty="0">
                <a:solidFill>
                  <a:schemeClr val="tx1"/>
                </a:solidFill>
                <a:latin typeface="微軟正黑體" panose="020B0604030504040204" pitchFamily="34" charset="-120"/>
                <a:ea typeface="微軟正黑體" panose="020B0604030504040204" pitchFamily="34" charset="-120"/>
              </a:rPr>
              <a:t>－</a:t>
            </a:r>
            <a:r>
              <a:rPr lang="en-US" altLang="zh-TW" sz="4000" b="1" dirty="0">
                <a:solidFill>
                  <a:schemeClr val="tx1"/>
                </a:solidFill>
                <a:latin typeface="微軟正黑體" panose="020B0604030504040204" pitchFamily="34" charset="-120"/>
                <a:ea typeface="微軟正黑體" panose="020B0604030504040204" pitchFamily="34" charset="-120"/>
              </a:rPr>
              <a:t>2019 Q3</a:t>
            </a:r>
            <a:endParaRPr lang="zh-TW"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28576-C158-0C46-8C34-AF947735D845}" type="slidenum">
              <a:rPr kumimoji="1" lang="zh-TW" altLang="en-US" sz="1100" b="0" i="0" u="none" strike="noStrike" kern="1200" cap="none" spc="0" normalizeH="0" baseline="0" noProof="0" smtClean="0">
                <a:ln>
                  <a:noFill/>
                </a:ln>
                <a:solidFill>
                  <a:prstClr val="black">
                    <a:lumMod val="85000"/>
                    <a:lumOff val="15000"/>
                  </a:prstClr>
                </a:solidFill>
                <a:effectLst/>
                <a:uLnTx/>
                <a:uFillTx/>
                <a:latin typeface="Calibri"/>
                <a:ea typeface="微軟正黑體"/>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zh-TW" altLang="en-US" sz="1100" b="0" i="0" u="none" strike="noStrike" kern="1200" cap="none" spc="0" normalizeH="0" baseline="0" noProof="0">
              <a:ln>
                <a:noFill/>
              </a:ln>
              <a:solidFill>
                <a:prstClr val="black">
                  <a:lumMod val="85000"/>
                  <a:lumOff val="15000"/>
                </a:prstClr>
              </a:solidFill>
              <a:effectLst/>
              <a:uLnTx/>
              <a:uFillTx/>
              <a:latin typeface="Calibri"/>
              <a:ea typeface="微軟正黑體"/>
              <a:cs typeface="+mj-cs"/>
              <a:sym typeface="Calibri"/>
            </a:endParaRPr>
          </a:p>
        </p:txBody>
      </p:sp>
    </p:spTree>
    <p:extLst>
      <p:ext uri="{BB962C8B-B14F-4D97-AF65-F5344CB8AC3E}">
        <p14:creationId xmlns:p14="http://schemas.microsoft.com/office/powerpoint/2010/main" val="3579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16819" y="635350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28576-C158-0C46-8C34-AF947735D845}" type="slidenum">
              <a:rPr kumimoji="1" lang="zh-TW" altLang="en-US" sz="1100" b="0" i="0" u="none" strike="noStrike" kern="1200" cap="none" spc="0" normalizeH="0" baseline="0" noProof="0" smtClean="0">
                <a:ln>
                  <a:noFill/>
                </a:ln>
                <a:solidFill>
                  <a:prstClr val="black">
                    <a:lumMod val="85000"/>
                    <a:lumOff val="15000"/>
                  </a:prstClr>
                </a:solidFill>
                <a:effectLst/>
                <a:uLnTx/>
                <a:uFillTx/>
                <a:latin typeface="Calibri"/>
                <a:ea typeface="微軟正黑體"/>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zh-TW" altLang="en-US" sz="1100" b="0" i="0" u="none" strike="noStrike" kern="1200" cap="none" spc="0" normalizeH="0" baseline="0" noProof="0" dirty="0">
              <a:ln>
                <a:noFill/>
              </a:ln>
              <a:solidFill>
                <a:prstClr val="black">
                  <a:lumMod val="85000"/>
                  <a:lumOff val="15000"/>
                </a:prstClr>
              </a:solidFill>
              <a:effectLst/>
              <a:uLnTx/>
              <a:uFillTx/>
              <a:latin typeface="Calibri"/>
              <a:ea typeface="微軟正黑體"/>
              <a:cs typeface="+mj-cs"/>
              <a:sym typeface="Calibri"/>
            </a:endParaRPr>
          </a:p>
        </p:txBody>
      </p:sp>
      <p:graphicFrame>
        <p:nvGraphicFramePr>
          <p:cNvPr id="5" name="表格 4"/>
          <p:cNvGraphicFramePr>
            <a:graphicFrameLocks noGrp="1"/>
          </p:cNvGraphicFramePr>
          <p:nvPr>
            <p:extLst>
              <p:ext uri="{D42A27DB-BD31-4B8C-83A1-F6EECF244321}">
                <p14:modId xmlns:p14="http://schemas.microsoft.com/office/powerpoint/2010/main" val="3153000083"/>
              </p:ext>
            </p:extLst>
          </p:nvPr>
        </p:nvGraphicFramePr>
        <p:xfrm>
          <a:off x="200416" y="1172707"/>
          <a:ext cx="8590504" cy="3727761"/>
        </p:xfrm>
        <a:graphic>
          <a:graphicData uri="http://schemas.openxmlformats.org/drawingml/2006/table">
            <a:tbl>
              <a:tblPr firstRow="1" bandRow="1">
                <a:tableStyleId>{5C22544A-7EE6-4342-B048-85BDC9FD1C3A}</a:tableStyleId>
              </a:tblPr>
              <a:tblGrid>
                <a:gridCol w="3115438">
                  <a:extLst>
                    <a:ext uri="{9D8B030D-6E8A-4147-A177-3AD203B41FA5}">
                      <a16:colId xmlns:a16="http://schemas.microsoft.com/office/drawing/2014/main" val="20000"/>
                    </a:ext>
                  </a:extLst>
                </a:gridCol>
                <a:gridCol w="1825022">
                  <a:extLst>
                    <a:ext uri="{9D8B030D-6E8A-4147-A177-3AD203B41FA5}">
                      <a16:colId xmlns:a16="http://schemas.microsoft.com/office/drawing/2014/main" val="20001"/>
                    </a:ext>
                  </a:extLst>
                </a:gridCol>
                <a:gridCol w="1825022">
                  <a:extLst>
                    <a:ext uri="{9D8B030D-6E8A-4147-A177-3AD203B41FA5}">
                      <a16:colId xmlns:a16="http://schemas.microsoft.com/office/drawing/2014/main" val="20002"/>
                    </a:ext>
                  </a:extLst>
                </a:gridCol>
                <a:gridCol w="1825022">
                  <a:extLst>
                    <a:ext uri="{9D8B030D-6E8A-4147-A177-3AD203B41FA5}">
                      <a16:colId xmlns:a16="http://schemas.microsoft.com/office/drawing/2014/main" val="20003"/>
                    </a:ext>
                  </a:extLst>
                </a:gridCol>
              </a:tblGrid>
              <a:tr h="321621">
                <a:tc>
                  <a:txBody>
                    <a:bodyPr/>
                    <a:lstStyle/>
                    <a:p>
                      <a:pPr algn="l" fontAlgn="ctr"/>
                      <a:r>
                        <a:rPr lang="zh-TW" altLang="en-US" sz="20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單位：新台幣千元</a:t>
                      </a:r>
                    </a:p>
                  </a:txBody>
                  <a:tcPr marL="9525" marR="9525" marT="9525" marB="0" anchor="ctr"/>
                </a:tc>
                <a:tc>
                  <a:txBody>
                    <a:bodyPr/>
                    <a:lstStyle/>
                    <a:p>
                      <a:pPr algn="ctr" rtl="0" fontAlgn="ct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 </a:t>
                      </a:r>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108</a:t>
                      </a: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年</a:t>
                      </a:r>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09</a:t>
                      </a: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月</a:t>
                      </a:r>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30</a:t>
                      </a: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日 </a:t>
                      </a:r>
                    </a:p>
                  </a:txBody>
                  <a:tcPr marL="6350" marR="6350" marT="6350" marB="0" anchor="ctr"/>
                </a:tc>
                <a:tc>
                  <a:txBody>
                    <a:bodyPr/>
                    <a:lstStyle/>
                    <a:p>
                      <a:pPr algn="ctr" rtl="0" fontAlgn="ct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 </a:t>
                      </a:r>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107</a:t>
                      </a: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年</a:t>
                      </a:r>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12</a:t>
                      </a: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月</a:t>
                      </a:r>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31</a:t>
                      </a: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日 </a:t>
                      </a:r>
                    </a:p>
                  </a:txBody>
                  <a:tcPr marL="6350" marR="6350" marT="6350" marB="0" anchor="ctr"/>
                </a:tc>
                <a:tc>
                  <a:txBody>
                    <a:bodyPr/>
                    <a:lstStyle/>
                    <a:p>
                      <a:pPr algn="ctr" rtl="0" fontAlgn="ct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 </a:t>
                      </a:r>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107</a:t>
                      </a: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年</a:t>
                      </a:r>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09</a:t>
                      </a: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月</a:t>
                      </a:r>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30</a:t>
                      </a:r>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日 </a:t>
                      </a:r>
                    </a:p>
                  </a:txBody>
                  <a:tcPr marL="6350" marR="6350" marT="6350" marB="0" anchor="ctr"/>
                </a:tc>
                <a:extLst>
                  <a:ext uri="{0D108BD9-81ED-4DB2-BD59-A6C34878D82A}">
                    <a16:rowId xmlns:a16="http://schemas.microsoft.com/office/drawing/2014/main" val="10000"/>
                  </a:ext>
                </a:extLst>
              </a:tr>
              <a:tr h="271023">
                <a:tc>
                  <a:txBody>
                    <a:bodyPr/>
                    <a:lstStyle/>
                    <a:p>
                      <a:pPr algn="l" fontAlgn="ctr"/>
                      <a:r>
                        <a:rPr lang="en-US" altLang="zh-TW" sz="1800" b="0" i="0" u="none" strike="noStrike" kern="1200" baseline="0" dirty="0">
                          <a:solidFill>
                            <a:schemeClr val="dk1"/>
                          </a:solidFill>
                          <a:latin typeface="+mn-lt"/>
                          <a:ea typeface="+mn-ea"/>
                          <a:cs typeface="+mn-cs"/>
                        </a:rPr>
                        <a:t>Cash</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923,749</a:t>
                      </a:r>
                    </a:p>
                  </a:txBody>
                  <a:tcPr marL="6350" marR="6350" marT="6350"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816,089</a:t>
                      </a:r>
                    </a:p>
                  </a:txBody>
                  <a:tcPr marL="6350" marR="6350" marT="6350"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700,430</a:t>
                      </a:r>
                    </a:p>
                  </a:txBody>
                  <a:tcPr marL="6350" marR="6350" marT="6350" marB="0" anchor="ctr"/>
                </a:tc>
                <a:extLst>
                  <a:ext uri="{0D108BD9-81ED-4DB2-BD59-A6C34878D82A}">
                    <a16:rowId xmlns:a16="http://schemas.microsoft.com/office/drawing/2014/main" val="10001"/>
                  </a:ext>
                </a:extLst>
              </a:tr>
              <a:tr h="243256">
                <a:tc>
                  <a:txBody>
                    <a:bodyPr/>
                    <a:lstStyle/>
                    <a:p>
                      <a:pPr algn="l" fontAlgn="ctr"/>
                      <a:r>
                        <a:rPr lang="en-US" altLang="zh-TW" sz="1800" b="0" i="0" u="none" strike="noStrike" kern="1200" baseline="0" dirty="0">
                          <a:solidFill>
                            <a:schemeClr val="dk1"/>
                          </a:solidFill>
                          <a:latin typeface="+mn-lt"/>
                          <a:ea typeface="+mn-ea"/>
                          <a:cs typeface="+mn-cs"/>
                        </a:rPr>
                        <a:t>Account </a:t>
                      </a:r>
                      <a:r>
                        <a:rPr lang="en-US" altLang="zh-TW" sz="1800" b="0" i="0" u="none" strike="noStrike" kern="1200" baseline="0" dirty="0" err="1">
                          <a:solidFill>
                            <a:schemeClr val="dk1"/>
                          </a:solidFill>
                          <a:latin typeface="+mn-lt"/>
                          <a:ea typeface="+mn-ea"/>
                          <a:cs typeface="+mn-cs"/>
                        </a:rPr>
                        <a:t>Receiveable</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581,059</a:t>
                      </a:r>
                    </a:p>
                  </a:txBody>
                  <a:tcPr marL="6350" marR="6350" marT="6350"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809,938</a:t>
                      </a:r>
                    </a:p>
                  </a:txBody>
                  <a:tcPr marL="6350" marR="6350" marT="6350"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814,001</a:t>
                      </a:r>
                    </a:p>
                  </a:txBody>
                  <a:tcPr marL="6350" marR="6350" marT="6350" marB="0" anchor="ctr"/>
                </a:tc>
                <a:extLst>
                  <a:ext uri="{0D108BD9-81ED-4DB2-BD59-A6C34878D82A}">
                    <a16:rowId xmlns:a16="http://schemas.microsoft.com/office/drawing/2014/main" val="10002"/>
                  </a:ext>
                </a:extLst>
              </a:tr>
              <a:tr h="243256">
                <a:tc>
                  <a:txBody>
                    <a:bodyPr/>
                    <a:lstStyle/>
                    <a:p>
                      <a:pPr algn="l" fontAlgn="ctr"/>
                      <a:r>
                        <a:rPr lang="en-US" altLang="zh-TW" sz="1800" b="0" i="0" u="none" strike="noStrike" kern="1200" baseline="0" dirty="0">
                          <a:solidFill>
                            <a:schemeClr val="dk1"/>
                          </a:solidFill>
                          <a:latin typeface="+mn-lt"/>
                          <a:ea typeface="+mn-ea"/>
                          <a:cs typeface="+mn-cs"/>
                        </a:rPr>
                        <a:t>Inventory</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317,172</a:t>
                      </a:r>
                    </a:p>
                  </a:txBody>
                  <a:tcPr marL="6350" marR="6350" marT="6350"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349,602</a:t>
                      </a:r>
                    </a:p>
                  </a:txBody>
                  <a:tcPr marL="6350" marR="6350" marT="6350"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334,060</a:t>
                      </a:r>
                    </a:p>
                  </a:txBody>
                  <a:tcPr marL="6350" marR="6350" marT="6350" marB="0" anchor="ctr"/>
                </a:tc>
                <a:extLst>
                  <a:ext uri="{0D108BD9-81ED-4DB2-BD59-A6C34878D82A}">
                    <a16:rowId xmlns:a16="http://schemas.microsoft.com/office/drawing/2014/main" val="10003"/>
                  </a:ext>
                </a:extLst>
              </a:tr>
              <a:tr h="243256">
                <a:tc>
                  <a:txBody>
                    <a:bodyPr/>
                    <a:lstStyle/>
                    <a:p>
                      <a:pPr algn="l" fontAlgn="ctr"/>
                      <a:r>
                        <a:rPr lang="en-US" altLang="zh-TW" sz="1800" b="0" i="0" u="none" strike="noStrike" kern="1200" baseline="0" dirty="0">
                          <a:solidFill>
                            <a:schemeClr val="dk1"/>
                          </a:solidFill>
                          <a:latin typeface="+mn-lt"/>
                          <a:ea typeface="+mn-ea"/>
                          <a:cs typeface="+mn-cs"/>
                        </a:rPr>
                        <a:t>Other current assets</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124,834</a:t>
                      </a:r>
                    </a:p>
                  </a:txBody>
                  <a:tcPr marL="6350" marR="6350" marT="6350"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177,617</a:t>
                      </a:r>
                    </a:p>
                  </a:txBody>
                  <a:tcPr marL="6350" marR="6350" marT="6350"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129,882</a:t>
                      </a:r>
                    </a:p>
                  </a:txBody>
                  <a:tcPr marL="6350" marR="6350" marT="6350" marB="0" anchor="ctr"/>
                </a:tc>
                <a:extLst>
                  <a:ext uri="{0D108BD9-81ED-4DB2-BD59-A6C34878D82A}">
                    <a16:rowId xmlns:a16="http://schemas.microsoft.com/office/drawing/2014/main" val="10004"/>
                  </a:ext>
                </a:extLst>
              </a:tr>
              <a:tr h="243256">
                <a:tc>
                  <a:txBody>
                    <a:bodyPr/>
                    <a:lstStyle/>
                    <a:p>
                      <a:pPr algn="l" fontAlgn="ctr"/>
                      <a:r>
                        <a:rPr lang="en-US" altLang="zh-TW" sz="1800" b="0" i="0" u="none" strike="noStrike" kern="1200" baseline="0" dirty="0">
                          <a:solidFill>
                            <a:schemeClr val="dk1"/>
                          </a:solidFill>
                          <a:latin typeface="+mn-lt"/>
                          <a:ea typeface="+mn-ea"/>
                          <a:cs typeface="+mn-cs"/>
                        </a:rPr>
                        <a:t>Investment</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10,539</a:t>
                      </a:r>
                    </a:p>
                  </a:txBody>
                  <a:tcPr marL="6350" marR="6350" marT="6350"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13,491</a:t>
                      </a:r>
                    </a:p>
                  </a:txBody>
                  <a:tcPr marL="6350" marR="6350" marT="6350"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70,845</a:t>
                      </a:r>
                    </a:p>
                  </a:txBody>
                  <a:tcPr marL="6350" marR="6350" marT="6350" marB="0" anchor="ctr"/>
                </a:tc>
                <a:extLst>
                  <a:ext uri="{0D108BD9-81ED-4DB2-BD59-A6C34878D82A}">
                    <a16:rowId xmlns:a16="http://schemas.microsoft.com/office/drawing/2014/main" val="10005"/>
                  </a:ext>
                </a:extLst>
              </a:tr>
              <a:tr h="243256">
                <a:tc>
                  <a:txBody>
                    <a:bodyPr/>
                    <a:lstStyle/>
                    <a:p>
                      <a:pPr algn="l" fontAlgn="ctr"/>
                      <a:r>
                        <a:rPr lang="en-US" altLang="zh-TW" sz="1800" b="0" i="0" u="none" strike="noStrike" kern="1200" baseline="0" dirty="0">
                          <a:solidFill>
                            <a:schemeClr val="dk1"/>
                          </a:solidFill>
                          <a:latin typeface="+mn-lt"/>
                          <a:ea typeface="+mn-ea"/>
                          <a:cs typeface="+mn-cs"/>
                        </a:rPr>
                        <a:t>Fixed assets</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284,186</a:t>
                      </a:r>
                    </a:p>
                  </a:txBody>
                  <a:tcPr marL="6350" marR="6350" marT="6350"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225,610</a:t>
                      </a:r>
                    </a:p>
                  </a:txBody>
                  <a:tcPr marL="6350" marR="6350" marT="6350"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233,288</a:t>
                      </a:r>
                    </a:p>
                  </a:txBody>
                  <a:tcPr marL="6350" marR="6350" marT="6350" marB="0" anchor="ctr"/>
                </a:tc>
                <a:extLst>
                  <a:ext uri="{0D108BD9-81ED-4DB2-BD59-A6C34878D82A}">
                    <a16:rowId xmlns:a16="http://schemas.microsoft.com/office/drawing/2014/main" val="10006"/>
                  </a:ext>
                </a:extLst>
              </a:tr>
              <a:tr h="243256">
                <a:tc>
                  <a:txBody>
                    <a:bodyPr/>
                    <a:lstStyle/>
                    <a:p>
                      <a:pPr algn="l" fontAlgn="ctr"/>
                      <a:r>
                        <a:rPr lang="en-US" altLang="zh-TW" sz="1800" b="0" i="0" u="none" strike="noStrike" kern="1200" baseline="0" dirty="0">
                          <a:solidFill>
                            <a:schemeClr val="dk1"/>
                          </a:solidFill>
                          <a:latin typeface="+mn-lt"/>
                          <a:ea typeface="+mn-ea"/>
                          <a:cs typeface="+mn-cs"/>
                        </a:rPr>
                        <a:t>Other Assets</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97,295</a:t>
                      </a:r>
                    </a:p>
                  </a:txBody>
                  <a:tcPr marL="6350" marR="6350" marT="6350"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56,117</a:t>
                      </a:r>
                    </a:p>
                  </a:txBody>
                  <a:tcPr marL="6350" marR="6350" marT="6350"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42,357</a:t>
                      </a:r>
                    </a:p>
                  </a:txBody>
                  <a:tcPr marL="6350" marR="6350" marT="6350" marB="0" anchor="ctr"/>
                </a:tc>
                <a:extLst>
                  <a:ext uri="{0D108BD9-81ED-4DB2-BD59-A6C34878D82A}">
                    <a16:rowId xmlns:a16="http://schemas.microsoft.com/office/drawing/2014/main" val="10007"/>
                  </a:ext>
                </a:extLst>
              </a:tr>
              <a:tr h="269378">
                <a:tc>
                  <a:txBody>
                    <a:bodyPr/>
                    <a:lstStyle/>
                    <a:p>
                      <a:pPr algn="l" fontAlgn="ctr"/>
                      <a:r>
                        <a:rPr lang="en-US" altLang="zh-TW" sz="1800" b="1" i="0" u="none" strike="noStrike" kern="1200" baseline="0" dirty="0">
                          <a:solidFill>
                            <a:schemeClr val="dk1"/>
                          </a:solidFill>
                          <a:latin typeface="+mn-lt"/>
                          <a:ea typeface="+mn-ea"/>
                          <a:cs typeface="+mn-cs"/>
                        </a:rPr>
                        <a:t>Total Assets</a:t>
                      </a: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solidFill>
                      <a:schemeClr val="accent6">
                        <a:lumMod val="20000"/>
                        <a:lumOff val="80000"/>
                      </a:schemeClr>
                    </a:solidFill>
                  </a:tcPr>
                </a:tc>
                <a:tc>
                  <a:txBody>
                    <a:bodyPr/>
                    <a:lstStyle/>
                    <a:p>
                      <a:pPr algn="r" rtl="0" fontAlgn="ctr"/>
                      <a:r>
                        <a:rPr lang="en-US" altLang="zh-TW" sz="1800" b="1" i="0" u="none" strike="noStrike">
                          <a:solidFill>
                            <a:srgbClr val="000000"/>
                          </a:solidFill>
                          <a:effectLst/>
                          <a:latin typeface="Arial" panose="020B0604020202020204" pitchFamily="34" charset="0"/>
                          <a:ea typeface="新細明體" panose="02020500000000000000" pitchFamily="18" charset="-120"/>
                        </a:rPr>
                        <a:t>2,338,834</a:t>
                      </a:r>
                    </a:p>
                  </a:txBody>
                  <a:tcPr marL="6350" marR="6350" marT="6350" marB="0" anchor="ctr">
                    <a:solidFill>
                      <a:schemeClr val="accent6">
                        <a:lumMod val="20000"/>
                        <a:lumOff val="80000"/>
                      </a:schemeClr>
                    </a:solidFill>
                  </a:tcPr>
                </a:tc>
                <a:tc>
                  <a:txBody>
                    <a:bodyPr/>
                    <a:lstStyle/>
                    <a:p>
                      <a:pPr algn="r" rtl="0" fontAlgn="ctr"/>
                      <a:r>
                        <a:rPr lang="en-US" altLang="zh-TW" sz="1800" b="1" i="0" u="none" strike="noStrike">
                          <a:solidFill>
                            <a:srgbClr val="000000"/>
                          </a:solidFill>
                          <a:effectLst/>
                          <a:latin typeface="Arial" panose="020B0604020202020204" pitchFamily="34" charset="0"/>
                          <a:ea typeface="新細明體" panose="02020500000000000000" pitchFamily="18" charset="-120"/>
                        </a:rPr>
                        <a:t>2,448,464</a:t>
                      </a:r>
                    </a:p>
                  </a:txBody>
                  <a:tcPr marL="6350" marR="6350" marT="6350" marB="0" anchor="ctr">
                    <a:solidFill>
                      <a:schemeClr val="accent6">
                        <a:lumMod val="20000"/>
                        <a:lumOff val="80000"/>
                      </a:schemeClr>
                    </a:solidFill>
                  </a:tcPr>
                </a:tc>
                <a:tc>
                  <a:txBody>
                    <a:bodyPr/>
                    <a:lstStyle/>
                    <a:p>
                      <a:pPr algn="r" rtl="0" fontAlgn="ctr"/>
                      <a:r>
                        <a:rPr lang="en-US" altLang="zh-TW" sz="1800" b="1" i="0" u="none" strike="noStrike" dirty="0">
                          <a:solidFill>
                            <a:srgbClr val="000000"/>
                          </a:solidFill>
                          <a:effectLst/>
                          <a:latin typeface="Arial" panose="020B0604020202020204" pitchFamily="34" charset="0"/>
                          <a:ea typeface="新細明體" panose="02020500000000000000" pitchFamily="18" charset="-120"/>
                        </a:rPr>
                        <a:t>2,324,863</a:t>
                      </a:r>
                    </a:p>
                  </a:txBody>
                  <a:tcPr marL="6350" marR="6350" marT="6350" marB="0" anchor="ctr">
                    <a:solidFill>
                      <a:schemeClr val="accent6">
                        <a:lumMod val="20000"/>
                        <a:lumOff val="80000"/>
                      </a:schemeClr>
                    </a:solidFill>
                  </a:tcPr>
                </a:tc>
                <a:extLst>
                  <a:ext uri="{0D108BD9-81ED-4DB2-BD59-A6C34878D82A}">
                    <a16:rowId xmlns:a16="http://schemas.microsoft.com/office/drawing/2014/main" val="10008"/>
                  </a:ext>
                </a:extLst>
              </a:tr>
              <a:tr h="243256">
                <a:tc>
                  <a:txBody>
                    <a:bodyPr/>
                    <a:lstStyle/>
                    <a:p>
                      <a:pPr algn="l" fontAlgn="ctr"/>
                      <a:r>
                        <a:rPr lang="en-US" altLang="zh-TW" sz="1800" b="0" i="0" u="none" strike="noStrike" kern="1200" baseline="0" dirty="0">
                          <a:solidFill>
                            <a:schemeClr val="dk1"/>
                          </a:solidFill>
                          <a:latin typeface="+mn-lt"/>
                          <a:ea typeface="+mn-ea"/>
                          <a:cs typeface="+mn-cs"/>
                        </a:rPr>
                        <a:t>Current liabilities</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780,750</a:t>
                      </a:r>
                    </a:p>
                  </a:txBody>
                  <a:tcPr marL="6350" marR="6350" marT="6350"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816,582</a:t>
                      </a:r>
                    </a:p>
                  </a:txBody>
                  <a:tcPr marL="6350" marR="6350" marT="6350"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769,729</a:t>
                      </a:r>
                    </a:p>
                  </a:txBody>
                  <a:tcPr marL="6350" marR="6350" marT="6350" marB="0" anchor="ctr"/>
                </a:tc>
                <a:extLst>
                  <a:ext uri="{0D108BD9-81ED-4DB2-BD59-A6C34878D82A}">
                    <a16:rowId xmlns:a16="http://schemas.microsoft.com/office/drawing/2014/main" val="10009"/>
                  </a:ext>
                </a:extLst>
              </a:tr>
              <a:tr h="243256">
                <a:tc>
                  <a:txBody>
                    <a:bodyPr/>
                    <a:lstStyle/>
                    <a:p>
                      <a:pPr algn="l" fontAlgn="ctr"/>
                      <a:r>
                        <a:rPr lang="en-US" altLang="zh-TW" sz="1800" b="0" i="0" u="none" strike="noStrike" kern="1200" baseline="0" dirty="0">
                          <a:solidFill>
                            <a:schemeClr val="dk1"/>
                          </a:solidFill>
                          <a:latin typeface="+mn-lt"/>
                          <a:ea typeface="+mn-ea"/>
                          <a:cs typeface="+mn-cs"/>
                        </a:rPr>
                        <a:t>Non-Current liabilities</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44,681</a:t>
                      </a:r>
                    </a:p>
                  </a:txBody>
                  <a:tcPr marL="6350" marR="6350" marT="6350" marB="0" anchor="ct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21,174</a:t>
                      </a:r>
                    </a:p>
                  </a:txBody>
                  <a:tcPr marL="6350" marR="6350" marT="6350" marB="0" anchor="ct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22,553</a:t>
                      </a:r>
                    </a:p>
                  </a:txBody>
                  <a:tcPr marL="6350" marR="6350" marT="6350" marB="0" anchor="ctr"/>
                </a:tc>
                <a:extLst>
                  <a:ext uri="{0D108BD9-81ED-4DB2-BD59-A6C34878D82A}">
                    <a16:rowId xmlns:a16="http://schemas.microsoft.com/office/drawing/2014/main" val="10010"/>
                  </a:ext>
                </a:extLst>
              </a:tr>
              <a:tr h="269378">
                <a:tc>
                  <a:txBody>
                    <a:bodyPr/>
                    <a:lstStyle/>
                    <a:p>
                      <a:pPr algn="l" fontAlgn="ctr"/>
                      <a:r>
                        <a:rPr lang="en-US" altLang="zh-TW" sz="1800" b="1" i="0" u="none" strike="noStrike" kern="1200" baseline="0" dirty="0">
                          <a:solidFill>
                            <a:schemeClr val="dk1"/>
                          </a:solidFill>
                          <a:latin typeface="+mn-lt"/>
                          <a:ea typeface="+mn-ea"/>
                          <a:cs typeface="+mn-cs"/>
                        </a:rPr>
                        <a:t>TOTAL Liability</a:t>
                      </a: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solidFill>
                      <a:schemeClr val="accent6">
                        <a:lumMod val="20000"/>
                        <a:lumOff val="80000"/>
                      </a:schemeClr>
                    </a:solidFill>
                  </a:tcPr>
                </a:tc>
                <a:tc>
                  <a:txBody>
                    <a:bodyPr/>
                    <a:lstStyle/>
                    <a:p>
                      <a:pPr algn="r" rtl="0" fontAlgn="ctr"/>
                      <a:r>
                        <a:rPr lang="en-US" altLang="zh-TW" sz="1800" b="1" i="0" u="none" strike="noStrike">
                          <a:solidFill>
                            <a:srgbClr val="000000"/>
                          </a:solidFill>
                          <a:effectLst/>
                          <a:latin typeface="Arial" panose="020B0604020202020204" pitchFamily="34" charset="0"/>
                          <a:ea typeface="新細明體" panose="02020500000000000000" pitchFamily="18" charset="-120"/>
                        </a:rPr>
                        <a:t>825,431</a:t>
                      </a:r>
                    </a:p>
                  </a:txBody>
                  <a:tcPr marL="6350" marR="6350" marT="6350" marB="0" anchor="ctr">
                    <a:solidFill>
                      <a:schemeClr val="accent6">
                        <a:lumMod val="20000"/>
                        <a:lumOff val="80000"/>
                      </a:schemeClr>
                    </a:solidFill>
                  </a:tcPr>
                </a:tc>
                <a:tc>
                  <a:txBody>
                    <a:bodyPr/>
                    <a:lstStyle/>
                    <a:p>
                      <a:pPr algn="r" rtl="0" fontAlgn="ctr"/>
                      <a:r>
                        <a:rPr lang="en-US" altLang="zh-TW" sz="1800" b="1" i="0" u="none" strike="noStrike">
                          <a:solidFill>
                            <a:srgbClr val="000000"/>
                          </a:solidFill>
                          <a:effectLst/>
                          <a:latin typeface="Arial" panose="020B0604020202020204" pitchFamily="34" charset="0"/>
                          <a:ea typeface="新細明體" panose="02020500000000000000" pitchFamily="18" charset="-120"/>
                        </a:rPr>
                        <a:t>837,756</a:t>
                      </a:r>
                    </a:p>
                  </a:txBody>
                  <a:tcPr marL="6350" marR="6350" marT="6350" marB="0" anchor="ctr">
                    <a:solidFill>
                      <a:schemeClr val="accent6">
                        <a:lumMod val="20000"/>
                        <a:lumOff val="80000"/>
                      </a:schemeClr>
                    </a:solidFill>
                  </a:tcPr>
                </a:tc>
                <a:tc>
                  <a:txBody>
                    <a:bodyPr/>
                    <a:lstStyle/>
                    <a:p>
                      <a:pPr algn="r" rtl="0" fontAlgn="ctr"/>
                      <a:r>
                        <a:rPr lang="en-US" altLang="zh-TW" sz="1800" b="1" i="0" u="none" strike="noStrike" dirty="0">
                          <a:solidFill>
                            <a:srgbClr val="000000"/>
                          </a:solidFill>
                          <a:effectLst/>
                          <a:latin typeface="Arial" panose="020B0604020202020204" pitchFamily="34" charset="0"/>
                          <a:ea typeface="新細明體" panose="02020500000000000000" pitchFamily="18" charset="-120"/>
                        </a:rPr>
                        <a:t>792,282</a:t>
                      </a:r>
                    </a:p>
                  </a:txBody>
                  <a:tcPr marL="6350" marR="6350" marT="6350" marB="0" anchor="ctr">
                    <a:solidFill>
                      <a:schemeClr val="accent6">
                        <a:lumMod val="20000"/>
                        <a:lumOff val="80000"/>
                      </a:schemeClr>
                    </a:solidFill>
                  </a:tcPr>
                </a:tc>
                <a:extLst>
                  <a:ext uri="{0D108BD9-81ED-4DB2-BD59-A6C34878D82A}">
                    <a16:rowId xmlns:a16="http://schemas.microsoft.com/office/drawing/2014/main" val="10011"/>
                  </a:ext>
                </a:extLst>
              </a:tr>
              <a:tr h="269378">
                <a:tc>
                  <a:txBody>
                    <a:bodyPr/>
                    <a:lstStyle/>
                    <a:p>
                      <a:pPr algn="l" fontAlgn="ctr"/>
                      <a:r>
                        <a:rPr lang="en-US" altLang="zh-TW" sz="1800" b="1" i="0" u="none" strike="noStrike" kern="1200" baseline="0" dirty="0">
                          <a:solidFill>
                            <a:schemeClr val="dk1"/>
                          </a:solidFill>
                          <a:latin typeface="+mn-lt"/>
                          <a:ea typeface="+mn-ea"/>
                          <a:cs typeface="+mn-cs"/>
                        </a:rPr>
                        <a:t>Equity</a:t>
                      </a: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solidFill>
                      <a:schemeClr val="accent6">
                        <a:lumMod val="20000"/>
                        <a:lumOff val="80000"/>
                      </a:schemeClr>
                    </a:solidFill>
                  </a:tcPr>
                </a:tc>
                <a:tc>
                  <a:txBody>
                    <a:bodyPr/>
                    <a:lstStyle/>
                    <a:p>
                      <a:pPr algn="r" rtl="0" fontAlgn="ctr"/>
                      <a:r>
                        <a:rPr lang="en-US" altLang="zh-TW" sz="1800" b="1" i="0" u="none" strike="noStrike">
                          <a:solidFill>
                            <a:srgbClr val="000000"/>
                          </a:solidFill>
                          <a:effectLst/>
                          <a:latin typeface="Arial" panose="020B0604020202020204" pitchFamily="34" charset="0"/>
                          <a:ea typeface="新細明體" panose="02020500000000000000" pitchFamily="18" charset="-120"/>
                        </a:rPr>
                        <a:t>1,513,403</a:t>
                      </a:r>
                    </a:p>
                  </a:txBody>
                  <a:tcPr marL="6350" marR="6350" marT="6350" marB="0" anchor="ctr">
                    <a:solidFill>
                      <a:schemeClr val="accent6">
                        <a:lumMod val="20000"/>
                        <a:lumOff val="80000"/>
                      </a:schemeClr>
                    </a:solidFill>
                  </a:tcPr>
                </a:tc>
                <a:tc>
                  <a:txBody>
                    <a:bodyPr/>
                    <a:lstStyle/>
                    <a:p>
                      <a:pPr algn="r" rtl="0" fontAlgn="ctr"/>
                      <a:r>
                        <a:rPr lang="en-US" altLang="zh-TW" sz="1800" b="1" i="0" u="none" strike="noStrike">
                          <a:solidFill>
                            <a:srgbClr val="000000"/>
                          </a:solidFill>
                          <a:effectLst/>
                          <a:latin typeface="Arial" panose="020B0604020202020204" pitchFamily="34" charset="0"/>
                          <a:ea typeface="新細明體" panose="02020500000000000000" pitchFamily="18" charset="-120"/>
                        </a:rPr>
                        <a:t>1,610,708</a:t>
                      </a:r>
                    </a:p>
                  </a:txBody>
                  <a:tcPr marL="6350" marR="6350" marT="6350" marB="0" anchor="ctr">
                    <a:solidFill>
                      <a:schemeClr val="accent6">
                        <a:lumMod val="20000"/>
                        <a:lumOff val="80000"/>
                      </a:schemeClr>
                    </a:solidFill>
                  </a:tcPr>
                </a:tc>
                <a:tc>
                  <a:txBody>
                    <a:bodyPr/>
                    <a:lstStyle/>
                    <a:p>
                      <a:pPr algn="r" rtl="0" fontAlgn="ctr"/>
                      <a:r>
                        <a:rPr lang="en-US" altLang="zh-TW" sz="1800" b="1" i="0" u="none" strike="noStrike" dirty="0">
                          <a:solidFill>
                            <a:srgbClr val="000000"/>
                          </a:solidFill>
                          <a:effectLst/>
                          <a:latin typeface="Arial" panose="020B0604020202020204" pitchFamily="34" charset="0"/>
                          <a:ea typeface="新細明體" panose="02020500000000000000" pitchFamily="18" charset="-120"/>
                        </a:rPr>
                        <a:t>1,532,581</a:t>
                      </a:r>
                    </a:p>
                  </a:txBody>
                  <a:tcPr marL="6350" marR="6350" marT="6350" marB="0" anchor="ctr">
                    <a:solidFill>
                      <a:schemeClr val="accent6">
                        <a:lumMod val="20000"/>
                        <a:lumOff val="80000"/>
                      </a:schemeClr>
                    </a:solidFill>
                  </a:tcPr>
                </a:tc>
                <a:extLst>
                  <a:ext uri="{0D108BD9-81ED-4DB2-BD59-A6C34878D82A}">
                    <a16:rowId xmlns:a16="http://schemas.microsoft.com/office/drawing/2014/main" val="10012"/>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191281580"/>
              </p:ext>
            </p:extLst>
          </p:nvPr>
        </p:nvGraphicFramePr>
        <p:xfrm>
          <a:off x="200414" y="5159425"/>
          <a:ext cx="8583932" cy="851535"/>
        </p:xfrm>
        <a:graphic>
          <a:graphicData uri="http://schemas.openxmlformats.org/drawingml/2006/table">
            <a:tbl>
              <a:tblPr firstRow="1" bandRow="1">
                <a:tableStyleId>{5C22544A-7EE6-4342-B048-85BDC9FD1C3A}</a:tableStyleId>
              </a:tblPr>
              <a:tblGrid>
                <a:gridCol w="3123357">
                  <a:extLst>
                    <a:ext uri="{9D8B030D-6E8A-4147-A177-3AD203B41FA5}">
                      <a16:colId xmlns:a16="http://schemas.microsoft.com/office/drawing/2014/main" val="20000"/>
                    </a:ext>
                  </a:extLst>
                </a:gridCol>
                <a:gridCol w="1799772">
                  <a:extLst>
                    <a:ext uri="{9D8B030D-6E8A-4147-A177-3AD203B41FA5}">
                      <a16:colId xmlns:a16="http://schemas.microsoft.com/office/drawing/2014/main" val="20001"/>
                    </a:ext>
                  </a:extLst>
                </a:gridCol>
                <a:gridCol w="1843314">
                  <a:extLst>
                    <a:ext uri="{9D8B030D-6E8A-4147-A177-3AD203B41FA5}">
                      <a16:colId xmlns:a16="http://schemas.microsoft.com/office/drawing/2014/main" val="20002"/>
                    </a:ext>
                  </a:extLst>
                </a:gridCol>
                <a:gridCol w="1817489">
                  <a:extLst>
                    <a:ext uri="{9D8B030D-6E8A-4147-A177-3AD203B41FA5}">
                      <a16:colId xmlns:a16="http://schemas.microsoft.com/office/drawing/2014/main" val="20003"/>
                    </a:ext>
                  </a:extLst>
                </a:gridCol>
              </a:tblGrid>
              <a:tr h="0">
                <a:tc>
                  <a:txBody>
                    <a:bodyPr/>
                    <a:lstStyle/>
                    <a:p>
                      <a:pPr algn="l" fontAlgn="ctr"/>
                      <a:r>
                        <a:rPr lang="en-US" altLang="zh-TW" sz="1800" b="0" i="0" u="none" strike="noStrike" kern="1200" baseline="0" dirty="0">
                          <a:solidFill>
                            <a:schemeClr val="tx1"/>
                          </a:solidFill>
                          <a:latin typeface="+mn-lt"/>
                          <a:ea typeface="+mn-ea"/>
                          <a:cs typeface="+mn-cs"/>
                        </a:rPr>
                        <a:t>Current Ratio</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5">
                        <a:lumMod val="20000"/>
                        <a:lumOff val="80000"/>
                      </a:schemeClr>
                    </a:solidFill>
                  </a:tcP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249</a:t>
                      </a:r>
                    </a:p>
                  </a:txBody>
                  <a:tcPr marL="6350" marR="6350" marT="6350" marB="0" anchor="ctr">
                    <a:solidFill>
                      <a:schemeClr val="accent5">
                        <a:lumMod val="20000"/>
                        <a:lumOff val="80000"/>
                      </a:schemeClr>
                    </a:solidFill>
                  </a:tcP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264</a:t>
                      </a:r>
                    </a:p>
                  </a:txBody>
                  <a:tcPr marL="6350" marR="6350" marT="6350" marB="0" anchor="ctr">
                    <a:solidFill>
                      <a:schemeClr val="accent5">
                        <a:lumMod val="20000"/>
                        <a:lumOff val="80000"/>
                      </a:schemeClr>
                    </a:solidFill>
                  </a:tcP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257</a:t>
                      </a:r>
                    </a:p>
                  </a:txBody>
                  <a:tcPr marL="6350" marR="6350" marT="6350" marB="0" anchor="ctr">
                    <a:solidFill>
                      <a:schemeClr val="accent5">
                        <a:lumMod val="20000"/>
                        <a:lumOff val="80000"/>
                      </a:schemeClr>
                    </a:solidFill>
                  </a:tcPr>
                </a:tc>
                <a:extLst>
                  <a:ext uri="{0D108BD9-81ED-4DB2-BD59-A6C34878D82A}">
                    <a16:rowId xmlns:a16="http://schemas.microsoft.com/office/drawing/2014/main" val="10001"/>
                  </a:ext>
                </a:extLst>
              </a:tr>
              <a:tr h="204370">
                <a:tc>
                  <a:txBody>
                    <a:bodyPr/>
                    <a:lstStyle/>
                    <a:p>
                      <a:pPr algn="l" fontAlgn="ctr"/>
                      <a:r>
                        <a:rPr lang="en-US" altLang="zh-TW" sz="1800" b="0" i="0" u="none" strike="noStrike" kern="1200" baseline="0" dirty="0">
                          <a:solidFill>
                            <a:schemeClr val="dk1"/>
                          </a:solidFill>
                          <a:latin typeface="+mn-lt"/>
                          <a:ea typeface="+mn-ea"/>
                          <a:cs typeface="+mn-cs"/>
                        </a:rPr>
                        <a:t>Quick Ratio</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5">
                        <a:lumMod val="20000"/>
                        <a:lumOff val="80000"/>
                      </a:schemeClr>
                    </a:solidFill>
                  </a:tcP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202</a:t>
                      </a:r>
                    </a:p>
                  </a:txBody>
                  <a:tcPr marL="6350" marR="6350" marT="6350" marB="0" anchor="ctr">
                    <a:solidFill>
                      <a:schemeClr val="accent5">
                        <a:lumMod val="20000"/>
                        <a:lumOff val="80000"/>
                      </a:schemeClr>
                    </a:solidFill>
                  </a:tcP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209</a:t>
                      </a:r>
                    </a:p>
                  </a:txBody>
                  <a:tcPr marL="6350" marR="6350" marT="6350" marB="0" anchor="ctr">
                    <a:solidFill>
                      <a:schemeClr val="accent5">
                        <a:lumMod val="20000"/>
                        <a:lumOff val="80000"/>
                      </a:schemeClr>
                    </a:solidFill>
                  </a:tcP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200</a:t>
                      </a:r>
                    </a:p>
                  </a:txBody>
                  <a:tcPr marL="6350" marR="6350" marT="6350" marB="0" anchor="ctr">
                    <a:solidFill>
                      <a:schemeClr val="accent5">
                        <a:lumMod val="20000"/>
                        <a:lumOff val="80000"/>
                      </a:schemeClr>
                    </a:solidFill>
                  </a:tcPr>
                </a:tc>
                <a:extLst>
                  <a:ext uri="{0D108BD9-81ED-4DB2-BD59-A6C34878D82A}">
                    <a16:rowId xmlns:a16="http://schemas.microsoft.com/office/drawing/2014/main" val="10002"/>
                  </a:ext>
                </a:extLst>
              </a:tr>
              <a:tr h="145767">
                <a:tc>
                  <a:txBody>
                    <a:bodyPr/>
                    <a:lstStyle/>
                    <a:p>
                      <a:pPr algn="l" fontAlgn="ctr"/>
                      <a:r>
                        <a:rPr lang="en-US" altLang="zh-TW" sz="1800" b="0" i="0" u="none" strike="noStrike" kern="1200" baseline="0" dirty="0">
                          <a:solidFill>
                            <a:schemeClr val="dk1"/>
                          </a:solidFill>
                          <a:latin typeface="+mn-lt"/>
                          <a:ea typeface="+mn-ea"/>
                          <a:cs typeface="+mn-cs"/>
                        </a:rPr>
                        <a:t>Debt Ratio</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5">
                        <a:lumMod val="20000"/>
                        <a:lumOff val="80000"/>
                      </a:schemeClr>
                    </a:solidFill>
                  </a:tcPr>
                </a:tc>
                <a:tc>
                  <a:txBody>
                    <a:bodyPr/>
                    <a:lstStyle/>
                    <a:p>
                      <a:pPr algn="r" rtl="0" fontAlgn="ctr"/>
                      <a:r>
                        <a:rPr lang="en-US" altLang="zh-TW" sz="1800" b="0" i="0" u="none" strike="noStrike">
                          <a:solidFill>
                            <a:srgbClr val="000000"/>
                          </a:solidFill>
                          <a:effectLst/>
                          <a:latin typeface="Arial" panose="020B0604020202020204" pitchFamily="34" charset="0"/>
                          <a:ea typeface="新細明體" panose="02020500000000000000" pitchFamily="18" charset="-120"/>
                        </a:rPr>
                        <a:t>35%</a:t>
                      </a:r>
                    </a:p>
                  </a:txBody>
                  <a:tcPr marL="6350" marR="6350" marT="6350" marB="0" anchor="ctr">
                    <a:solidFill>
                      <a:schemeClr val="accent5">
                        <a:lumMod val="20000"/>
                        <a:lumOff val="80000"/>
                      </a:schemeClr>
                    </a:solidFill>
                  </a:tcP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34%</a:t>
                      </a:r>
                    </a:p>
                  </a:txBody>
                  <a:tcPr marL="6350" marR="6350" marT="6350" marB="0" anchor="ctr">
                    <a:solidFill>
                      <a:schemeClr val="accent5">
                        <a:lumMod val="20000"/>
                        <a:lumOff val="80000"/>
                      </a:schemeClr>
                    </a:solidFill>
                  </a:tcPr>
                </a:tc>
                <a:tc>
                  <a:txBody>
                    <a:bodyPr/>
                    <a:lstStyle/>
                    <a:p>
                      <a:pPr algn="r" rtl="0" fontAlgn="ctr"/>
                      <a:r>
                        <a:rPr lang="en-US" altLang="zh-TW" sz="1800" b="0" i="0" u="none" strike="noStrike" dirty="0">
                          <a:solidFill>
                            <a:srgbClr val="000000"/>
                          </a:solidFill>
                          <a:effectLst/>
                          <a:latin typeface="Arial" panose="020B0604020202020204" pitchFamily="34" charset="0"/>
                          <a:ea typeface="新細明體" panose="02020500000000000000" pitchFamily="18" charset="-120"/>
                        </a:rPr>
                        <a:t>34%</a:t>
                      </a:r>
                    </a:p>
                  </a:txBody>
                  <a:tcPr marL="6350" marR="6350" marT="6350" marB="0" anchor="c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7" name="Text Placeholder 5"/>
          <p:cNvSpPr txBox="1">
            <a:spLocks/>
          </p:cNvSpPr>
          <p:nvPr/>
        </p:nvSpPr>
        <p:spPr>
          <a:xfrm>
            <a:off x="271992" y="603692"/>
            <a:ext cx="8448675" cy="4349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80000"/>
              </a:lnSpc>
              <a:spcBef>
                <a:spcPts val="750"/>
              </a:spcBef>
              <a:spcAft>
                <a:spcPts val="0"/>
              </a:spcAft>
              <a:buClrTx/>
              <a:buSzTx/>
              <a:buFont typeface="Arial" panose="020B0604020202020204" pitchFamily="34" charset="0"/>
              <a:buNone/>
              <a:tabLst/>
              <a:defRPr/>
            </a:pPr>
            <a:r>
              <a:rPr kumimoji="1" lang="zh-TW" altLang="en-US" sz="3200" b="1" i="0" u="none" strike="noStrike" kern="1200" cap="all" spc="0" normalizeH="0" baseline="0" noProof="0" dirty="0">
                <a:ln>
                  <a:noFill/>
                </a:ln>
                <a:solidFill>
                  <a:prstClr val="black"/>
                </a:solidFill>
                <a:effectLst/>
                <a:uLnTx/>
                <a:uFillTx/>
                <a:latin typeface="Calibri"/>
                <a:ea typeface="微軟正黑體"/>
                <a:cs typeface="+mn-cs"/>
                <a:sym typeface="Calibri"/>
              </a:rPr>
              <a:t>合併資產負債表與財務比率</a:t>
            </a:r>
            <a:endParaRPr kumimoji="1" lang="en-US" altLang="zh-TW" sz="3200" b="1" i="0" u="none" strike="noStrike" kern="1200" cap="all" spc="0" normalizeH="0" baseline="0" noProof="0" dirty="0">
              <a:ln>
                <a:noFill/>
              </a:ln>
              <a:solidFill>
                <a:prstClr val="black"/>
              </a:solidFill>
              <a:effectLst/>
              <a:uLnTx/>
              <a:uFillTx/>
              <a:latin typeface="Calibri"/>
              <a:ea typeface="微軟正黑體"/>
              <a:cs typeface="+mn-cs"/>
              <a:sym typeface="Calibri"/>
            </a:endParaRPr>
          </a:p>
        </p:txBody>
      </p:sp>
    </p:spTree>
    <p:extLst>
      <p:ext uri="{BB962C8B-B14F-4D97-AF65-F5344CB8AC3E}">
        <p14:creationId xmlns:p14="http://schemas.microsoft.com/office/powerpoint/2010/main" val="150462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371442749"/>
              </p:ext>
            </p:extLst>
          </p:nvPr>
        </p:nvGraphicFramePr>
        <p:xfrm>
          <a:off x="137787" y="1118156"/>
          <a:ext cx="8801423" cy="4373048"/>
        </p:xfrm>
        <a:graphic>
          <a:graphicData uri="http://schemas.openxmlformats.org/drawingml/2006/table">
            <a:tbl>
              <a:tblPr firstRow="1" bandRow="1">
                <a:tableStyleId>{5C22544A-7EE6-4342-B048-85BDC9FD1C3A}</a:tableStyleId>
              </a:tblPr>
              <a:tblGrid>
                <a:gridCol w="1778695">
                  <a:extLst>
                    <a:ext uri="{9D8B030D-6E8A-4147-A177-3AD203B41FA5}">
                      <a16:colId xmlns:a16="http://schemas.microsoft.com/office/drawing/2014/main" val="20000"/>
                    </a:ext>
                  </a:extLst>
                </a:gridCol>
                <a:gridCol w="1142567">
                  <a:extLst>
                    <a:ext uri="{9D8B030D-6E8A-4147-A177-3AD203B41FA5}">
                      <a16:colId xmlns:a16="http://schemas.microsoft.com/office/drawing/2014/main" val="20001"/>
                    </a:ext>
                  </a:extLst>
                </a:gridCol>
                <a:gridCol w="1142567">
                  <a:extLst>
                    <a:ext uri="{9D8B030D-6E8A-4147-A177-3AD203B41FA5}">
                      <a16:colId xmlns:a16="http://schemas.microsoft.com/office/drawing/2014/main" val="20002"/>
                    </a:ext>
                  </a:extLst>
                </a:gridCol>
                <a:gridCol w="1142567">
                  <a:extLst>
                    <a:ext uri="{9D8B030D-6E8A-4147-A177-3AD203B41FA5}">
                      <a16:colId xmlns:a16="http://schemas.microsoft.com/office/drawing/2014/main" val="20003"/>
                    </a:ext>
                  </a:extLst>
                </a:gridCol>
                <a:gridCol w="1142567">
                  <a:extLst>
                    <a:ext uri="{9D8B030D-6E8A-4147-A177-3AD203B41FA5}">
                      <a16:colId xmlns:a16="http://schemas.microsoft.com/office/drawing/2014/main" val="20004"/>
                    </a:ext>
                  </a:extLst>
                </a:gridCol>
                <a:gridCol w="1226230">
                  <a:extLst>
                    <a:ext uri="{9D8B030D-6E8A-4147-A177-3AD203B41FA5}">
                      <a16:colId xmlns:a16="http://schemas.microsoft.com/office/drawing/2014/main" val="20005"/>
                    </a:ext>
                  </a:extLst>
                </a:gridCol>
                <a:gridCol w="1226230">
                  <a:extLst>
                    <a:ext uri="{9D8B030D-6E8A-4147-A177-3AD203B41FA5}">
                      <a16:colId xmlns:a16="http://schemas.microsoft.com/office/drawing/2014/main" val="20006"/>
                    </a:ext>
                  </a:extLst>
                </a:gridCol>
              </a:tblGrid>
              <a:tr h="544873">
                <a:tc>
                  <a:txBody>
                    <a:bodyPr/>
                    <a:lstStyle/>
                    <a:p>
                      <a:pPr algn="l" fontAlgn="ct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單位：新台幣千元</a:t>
                      </a:r>
                    </a:p>
                  </a:txBody>
                  <a:tcPr marL="9525" marR="9525" marT="9525" marB="0" anchor="ctr"/>
                </a:tc>
                <a:tc gridSpan="2">
                  <a:txBody>
                    <a:bodyPr/>
                    <a:lstStyle/>
                    <a:p>
                      <a:pPr algn="ctr" fontAlgn="ct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108</a:t>
                      </a: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年前三季</a:t>
                      </a:r>
                    </a:p>
                  </a:txBody>
                  <a:tcPr marL="9525" marR="9525" marT="9525" marB="0" anchor="ctr"/>
                </a:tc>
                <a:tc hMerge="1">
                  <a:txBody>
                    <a:bodyPr/>
                    <a:lstStyle/>
                    <a:p>
                      <a:endParaRPr lang="zh-TW" altLang="en-US"/>
                    </a:p>
                  </a:txBody>
                  <a:tcPr/>
                </a:tc>
                <a:tc gridSpan="2">
                  <a:txBody>
                    <a:bodyPr/>
                    <a:lstStyle/>
                    <a:p>
                      <a:pPr algn="ctr" fontAlgn="ct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107</a:t>
                      </a: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年前三季</a:t>
                      </a:r>
                    </a:p>
                  </a:txBody>
                  <a:tcPr marL="9525" marR="9525" marT="9525" marB="0" anchor="ctr"/>
                </a:tc>
                <a:tc hMerge="1">
                  <a:txBody>
                    <a:bodyPr/>
                    <a:lstStyle/>
                    <a:p>
                      <a:endParaRPr lang="zh-TW" altLang="en-US"/>
                    </a:p>
                  </a:txBody>
                  <a:tcPr/>
                </a:tc>
                <a:tc>
                  <a:txBody>
                    <a:bodyPr/>
                    <a:lstStyle/>
                    <a:p>
                      <a:pPr algn="ctr" fontAlgn="ct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增</a:t>
                      </a: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減</a:t>
                      </a: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9525" marR="9525" marT="9525" marB="0" anchor="ctr"/>
                </a:tc>
                <a:tc>
                  <a:txBody>
                    <a:bodyPr/>
                    <a:lstStyle/>
                    <a:p>
                      <a:pPr algn="ctr" fontAlgn="ctr"/>
                      <a:r>
                        <a:rPr lang="en-US" altLang="zh-TW" sz="1600" b="1" i="0" u="none" strike="noStrike"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9525" marR="9525" marT="9525" marB="0" anchor="ctr"/>
                </a:tc>
                <a:extLst>
                  <a:ext uri="{0D108BD9-81ED-4DB2-BD59-A6C34878D82A}">
                    <a16:rowId xmlns:a16="http://schemas.microsoft.com/office/drawing/2014/main" val="10000"/>
                  </a:ext>
                </a:extLst>
              </a:tr>
              <a:tr h="538420">
                <a:tc>
                  <a:txBody>
                    <a:bodyPr/>
                    <a:lstStyle/>
                    <a:p>
                      <a:pPr algn="l" fontAlgn="ctr"/>
                      <a:r>
                        <a:rPr lang="en-US" altLang="zh-TW" sz="1800" b="0" i="0" u="none" strike="noStrike" kern="1200" baseline="0" dirty="0">
                          <a:solidFill>
                            <a:schemeClr val="dk1"/>
                          </a:solidFill>
                          <a:latin typeface="+mn-lt"/>
                          <a:ea typeface="+mn-ea"/>
                          <a:cs typeface="+mn-cs"/>
                        </a:rPr>
                        <a:t>Net Revenue</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2,115,226 </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100.00%</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2,220,761 </a:t>
                      </a:r>
                    </a:p>
                  </a:txBody>
                  <a:tcPr marL="6350" marR="6350" marT="6350" marB="0" anchor="ct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100.00%</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-105,535 </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-4.75%</a:t>
                      </a:r>
                    </a:p>
                  </a:txBody>
                  <a:tcPr marL="6350" marR="6350" marT="6350" marB="0" anchor="ctr"/>
                </a:tc>
                <a:extLst>
                  <a:ext uri="{0D108BD9-81ED-4DB2-BD59-A6C34878D82A}">
                    <a16:rowId xmlns:a16="http://schemas.microsoft.com/office/drawing/2014/main" val="10001"/>
                  </a:ext>
                </a:extLst>
              </a:tr>
              <a:tr h="538420">
                <a:tc>
                  <a:txBody>
                    <a:bodyPr/>
                    <a:lstStyle/>
                    <a:p>
                      <a:pPr algn="l" fontAlgn="ctr"/>
                      <a:r>
                        <a:rPr lang="en-US" altLang="zh-TW" sz="1800" b="0" i="0" u="none" strike="noStrike" kern="1200" baseline="0" dirty="0">
                          <a:solidFill>
                            <a:schemeClr val="dk1"/>
                          </a:solidFill>
                          <a:latin typeface="+mn-lt"/>
                          <a:ea typeface="+mn-ea"/>
                          <a:cs typeface="+mn-cs"/>
                        </a:rPr>
                        <a:t>Gross profit</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368,356 </a:t>
                      </a:r>
                    </a:p>
                  </a:txBody>
                  <a:tcPr marL="6350" marR="6350" marT="6350" marB="0" anchor="ctr"/>
                </a:tc>
                <a:tc>
                  <a:txBody>
                    <a:bodyPr/>
                    <a:lstStyle/>
                    <a:p>
                      <a:pPr algn="r" rtl="0" fontAlgn="ctr"/>
                      <a:r>
                        <a:rPr lang="en-US" altLang="zh-TW" sz="1600" b="0" i="0" u="none" strike="noStrike" dirty="0">
                          <a:solidFill>
                            <a:srgbClr val="000000"/>
                          </a:solidFill>
                          <a:effectLst/>
                          <a:highlight>
                            <a:srgbClr val="FFFF00"/>
                          </a:highlight>
                          <a:latin typeface="Arial" panose="020B0604020202020204" pitchFamily="34" charset="0"/>
                          <a:ea typeface="新細明體" panose="02020500000000000000" pitchFamily="18" charset="-120"/>
                        </a:rPr>
                        <a:t>17.41%</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299,663 </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13.49%</a:t>
                      </a:r>
                    </a:p>
                  </a:txBody>
                  <a:tcPr marL="6350" marR="6350" marT="6350" marB="0" anchor="ctr"/>
                </a:tc>
                <a:tc>
                  <a:txBody>
                    <a:bodyPr/>
                    <a:lstStyle/>
                    <a:p>
                      <a:pPr algn="r" rtl="0" fontAlgn="ctr"/>
                      <a:r>
                        <a:rPr lang="en-US" altLang="zh-TW" sz="1600" b="0" i="0" u="none" strike="noStrike" dirty="0">
                          <a:solidFill>
                            <a:srgbClr val="000000"/>
                          </a:solidFill>
                          <a:effectLst/>
                          <a:highlight>
                            <a:srgbClr val="FFFF00"/>
                          </a:highlight>
                          <a:latin typeface="Arial" panose="020B0604020202020204" pitchFamily="34" charset="0"/>
                          <a:ea typeface="新細明體" panose="02020500000000000000" pitchFamily="18" charset="-120"/>
                        </a:rPr>
                        <a:t>68,693</a:t>
                      </a:r>
                      <a:r>
                        <a:rPr lang="en-US" altLang="zh-TW" sz="1600" b="0" i="0" u="none" strike="noStrike" dirty="0">
                          <a:solidFill>
                            <a:srgbClr val="000000"/>
                          </a:solidFill>
                          <a:effectLst/>
                          <a:latin typeface="Arial" panose="020B0604020202020204" pitchFamily="34" charset="0"/>
                          <a:ea typeface="新細明體" panose="02020500000000000000" pitchFamily="18" charset="-120"/>
                        </a:rPr>
                        <a:t> </a:t>
                      </a:r>
                    </a:p>
                  </a:txBody>
                  <a:tcPr marL="6350" marR="6350" marT="6350" marB="0" anchor="ct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22.92%</a:t>
                      </a:r>
                    </a:p>
                  </a:txBody>
                  <a:tcPr marL="6350" marR="6350" marT="6350" marB="0" anchor="ctr"/>
                </a:tc>
                <a:extLst>
                  <a:ext uri="{0D108BD9-81ED-4DB2-BD59-A6C34878D82A}">
                    <a16:rowId xmlns:a16="http://schemas.microsoft.com/office/drawing/2014/main" val="10002"/>
                  </a:ext>
                </a:extLst>
              </a:tr>
              <a:tr h="538420">
                <a:tc>
                  <a:txBody>
                    <a:bodyPr/>
                    <a:lstStyle/>
                    <a:p>
                      <a:r>
                        <a:rPr lang="en-US" altLang="zh-TW" sz="1800" b="0" i="0" u="none" strike="noStrike" kern="1200" baseline="0" dirty="0">
                          <a:solidFill>
                            <a:schemeClr val="dk1"/>
                          </a:solidFill>
                          <a:latin typeface="+mn-lt"/>
                          <a:ea typeface="+mn-ea"/>
                          <a:cs typeface="+mn-cs"/>
                        </a:rPr>
                        <a:t>Operating</a:t>
                      </a:r>
                    </a:p>
                    <a:p>
                      <a:r>
                        <a:rPr lang="en-US" altLang="zh-TW" sz="1800" b="0" i="0" u="none" strike="noStrike" kern="1200" baseline="0" dirty="0">
                          <a:solidFill>
                            <a:schemeClr val="dk1"/>
                          </a:solidFill>
                          <a:latin typeface="+mn-lt"/>
                          <a:ea typeface="+mn-ea"/>
                          <a:cs typeface="+mn-cs"/>
                        </a:rPr>
                        <a:t>net profit</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59,334 </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2.81%</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-8,221 </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-0.37%</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67,555 </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821.74%</a:t>
                      </a:r>
                    </a:p>
                  </a:txBody>
                  <a:tcPr marL="6350" marR="6350" marT="6350" marB="0" anchor="ctr"/>
                </a:tc>
                <a:extLst>
                  <a:ext uri="{0D108BD9-81ED-4DB2-BD59-A6C34878D82A}">
                    <a16:rowId xmlns:a16="http://schemas.microsoft.com/office/drawing/2014/main" val="10003"/>
                  </a:ext>
                </a:extLst>
              </a:tr>
              <a:tr h="538420">
                <a:tc>
                  <a:txBody>
                    <a:bodyPr/>
                    <a:lstStyle/>
                    <a:p>
                      <a:r>
                        <a:rPr lang="en-US" altLang="zh-TW" sz="1800" b="0" i="0" u="none" strike="noStrike" kern="1200" baseline="0" dirty="0">
                          <a:solidFill>
                            <a:schemeClr val="dk1"/>
                          </a:solidFill>
                          <a:latin typeface="+mn-lt"/>
                          <a:ea typeface="+mn-ea"/>
                          <a:cs typeface="+mn-cs"/>
                        </a:rPr>
                        <a:t>Other income /</a:t>
                      </a:r>
                    </a:p>
                    <a:p>
                      <a:r>
                        <a:rPr lang="en-US" altLang="zh-TW" sz="1800" b="0" i="0" u="none" strike="noStrike" kern="1200" baseline="0" dirty="0">
                          <a:solidFill>
                            <a:schemeClr val="dk1"/>
                          </a:solidFill>
                          <a:latin typeface="+mn-lt"/>
                          <a:ea typeface="+mn-ea"/>
                          <a:cs typeface="+mn-cs"/>
                        </a:rPr>
                        <a:t>loss</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-27,678 </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-1.31%</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38,240 </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1.72%</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-65,918 </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-172.38%</a:t>
                      </a:r>
                    </a:p>
                  </a:txBody>
                  <a:tcPr marL="6350" marR="6350" marT="6350" marB="0" anchor="ctr"/>
                </a:tc>
                <a:extLst>
                  <a:ext uri="{0D108BD9-81ED-4DB2-BD59-A6C34878D82A}">
                    <a16:rowId xmlns:a16="http://schemas.microsoft.com/office/drawing/2014/main" val="10004"/>
                  </a:ext>
                </a:extLst>
              </a:tr>
              <a:tr h="538420">
                <a:tc>
                  <a:txBody>
                    <a:bodyPr/>
                    <a:lstStyle/>
                    <a:p>
                      <a:r>
                        <a:rPr lang="en-US" altLang="zh-TW" sz="1800" b="0" i="0" u="none" strike="noStrike" kern="1200" baseline="0" dirty="0">
                          <a:solidFill>
                            <a:schemeClr val="dk1"/>
                          </a:solidFill>
                          <a:latin typeface="+mn-lt"/>
                          <a:ea typeface="+mn-ea"/>
                          <a:cs typeface="+mn-cs"/>
                        </a:rPr>
                        <a:t>Pre-tax net</a:t>
                      </a:r>
                    </a:p>
                    <a:p>
                      <a:r>
                        <a:rPr lang="en-US" altLang="zh-TW" sz="1800" b="0" i="0" u="none" strike="noStrike" kern="1200" baseline="0" dirty="0">
                          <a:solidFill>
                            <a:schemeClr val="dk1"/>
                          </a:solidFill>
                          <a:latin typeface="+mn-lt"/>
                          <a:ea typeface="+mn-ea"/>
                          <a:cs typeface="+mn-cs"/>
                        </a:rPr>
                        <a:t>benefit</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31,656 </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1.50%</a:t>
                      </a:r>
                    </a:p>
                  </a:txBody>
                  <a:tcPr marL="6350" marR="6350" marT="6350" marB="0" anchor="ctr"/>
                </a:tc>
                <a:tc>
                  <a:txBody>
                    <a:bodyPr/>
                    <a:lstStyle/>
                    <a:p>
                      <a:pPr algn="r" rtl="0" fontAlgn="ctr"/>
                      <a:r>
                        <a:rPr lang="en-US" altLang="zh-TW" sz="1600" b="0" i="0" u="none" strike="noStrike" dirty="0">
                          <a:solidFill>
                            <a:schemeClr val="tx1"/>
                          </a:solidFill>
                          <a:effectLst/>
                          <a:latin typeface="Arial" panose="020B0604020202020204" pitchFamily="34" charset="0"/>
                          <a:ea typeface="新細明體" panose="02020500000000000000" pitchFamily="18" charset="-120"/>
                        </a:rPr>
                        <a:t>30,019 </a:t>
                      </a:r>
                    </a:p>
                  </a:txBody>
                  <a:tcPr marL="6350" marR="6350" marT="6350" marB="0" anchor="ctr"/>
                </a:tc>
                <a:tc>
                  <a:txBody>
                    <a:bodyPr/>
                    <a:lstStyle/>
                    <a:p>
                      <a:pPr algn="r" rtl="0" fontAlgn="ctr"/>
                      <a:r>
                        <a:rPr lang="en-US" altLang="zh-TW" sz="1600" b="0" i="0" u="none" strike="noStrike" dirty="0">
                          <a:solidFill>
                            <a:schemeClr val="tx1"/>
                          </a:solidFill>
                          <a:effectLst/>
                          <a:latin typeface="Arial" panose="020B0604020202020204" pitchFamily="34" charset="0"/>
                          <a:ea typeface="新細明體" panose="02020500000000000000" pitchFamily="18" charset="-120"/>
                        </a:rPr>
                        <a:t>1.35%</a:t>
                      </a:r>
                    </a:p>
                  </a:txBody>
                  <a:tcPr marL="6350" marR="6350" marT="6350" marB="0" anchor="ctr"/>
                </a:tc>
                <a:tc>
                  <a:txBody>
                    <a:bodyPr/>
                    <a:lstStyle/>
                    <a:p>
                      <a:pPr algn="r" rtl="0" fontAlgn="ctr"/>
                      <a:r>
                        <a:rPr lang="en-US" altLang="zh-TW" sz="1600" b="0" i="0" u="none" strike="noStrike" dirty="0">
                          <a:solidFill>
                            <a:schemeClr val="tx1"/>
                          </a:solidFill>
                          <a:effectLst/>
                          <a:latin typeface="Arial" panose="020B0604020202020204" pitchFamily="34" charset="0"/>
                          <a:ea typeface="新細明體" panose="02020500000000000000" pitchFamily="18" charset="-120"/>
                        </a:rPr>
                        <a:t>1,637 </a:t>
                      </a:r>
                    </a:p>
                  </a:txBody>
                  <a:tcPr marL="6350" marR="6350" marT="6350" marB="0" anchor="ctr"/>
                </a:tc>
                <a:tc>
                  <a:txBody>
                    <a:bodyPr/>
                    <a:lstStyle/>
                    <a:p>
                      <a:pPr algn="r" rtl="0" fontAlgn="ctr"/>
                      <a:r>
                        <a:rPr lang="en-US" altLang="zh-TW" sz="1600" b="0" i="0" u="none" strike="noStrike" dirty="0">
                          <a:solidFill>
                            <a:schemeClr val="tx1"/>
                          </a:solidFill>
                          <a:effectLst/>
                          <a:latin typeface="Arial" panose="020B0604020202020204" pitchFamily="34" charset="0"/>
                          <a:ea typeface="新細明體" panose="02020500000000000000" pitchFamily="18" charset="-120"/>
                        </a:rPr>
                        <a:t>5.45%</a:t>
                      </a:r>
                    </a:p>
                  </a:txBody>
                  <a:tcPr marL="6350" marR="6350" marT="6350" marB="0" anchor="ctr"/>
                </a:tc>
                <a:extLst>
                  <a:ext uri="{0D108BD9-81ED-4DB2-BD59-A6C34878D82A}">
                    <a16:rowId xmlns:a16="http://schemas.microsoft.com/office/drawing/2014/main" val="10005"/>
                  </a:ext>
                </a:extLst>
              </a:tr>
              <a:tr h="538420">
                <a:tc>
                  <a:txBody>
                    <a:bodyPr/>
                    <a:lstStyle/>
                    <a:p>
                      <a:pPr algn="l" fontAlgn="ctr"/>
                      <a:r>
                        <a:rPr lang="en-US" altLang="zh-TW" sz="1800" b="0" i="0" u="none" strike="noStrike" kern="1200" baseline="0" dirty="0">
                          <a:solidFill>
                            <a:schemeClr val="dk1"/>
                          </a:solidFill>
                          <a:latin typeface="+mn-lt"/>
                          <a:ea typeface="+mn-ea"/>
                          <a:cs typeface="+mn-cs"/>
                        </a:rPr>
                        <a:t>Net Income</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27,464 </a:t>
                      </a:r>
                    </a:p>
                  </a:txBody>
                  <a:tcPr marL="6350" marR="6350" marT="6350" marB="0" anchor="ct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1.30%</a:t>
                      </a:r>
                    </a:p>
                  </a:txBody>
                  <a:tcPr marL="6350" marR="6350" marT="6350" marB="0" anchor="ct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29,423 </a:t>
                      </a:r>
                    </a:p>
                  </a:txBody>
                  <a:tcPr marL="6350" marR="6350" marT="6350"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1.32%</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-1,959 </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-6.66%</a:t>
                      </a:r>
                    </a:p>
                  </a:txBody>
                  <a:tcPr marL="6350" marR="6350" marT="6350" marB="0" anchor="ctr"/>
                </a:tc>
                <a:extLst>
                  <a:ext uri="{0D108BD9-81ED-4DB2-BD59-A6C34878D82A}">
                    <a16:rowId xmlns:a16="http://schemas.microsoft.com/office/drawing/2014/main" val="10006"/>
                  </a:ext>
                </a:extLst>
              </a:tr>
              <a:tr h="538420">
                <a:tc>
                  <a:txBody>
                    <a:bodyPr/>
                    <a:lstStyle/>
                    <a:p>
                      <a:pPr algn="l" fontAlgn="ctr"/>
                      <a:r>
                        <a:rPr lang="en-US" altLang="zh-TW" sz="1800" b="0" i="0" u="none" strike="noStrike" kern="1200" baseline="0" dirty="0">
                          <a:solidFill>
                            <a:schemeClr val="dk1"/>
                          </a:solidFill>
                          <a:latin typeface="+mn-lt"/>
                          <a:ea typeface="+mn-ea"/>
                          <a:cs typeface="+mn-cs"/>
                        </a:rPr>
                        <a:t>EPS</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525" marR="9525" marT="9525" marB="0" anchor="ct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0.28 </a:t>
                      </a:r>
                    </a:p>
                  </a:txBody>
                  <a:tcPr marL="6350" marR="6350" marT="6350" marB="0" anchor="ctr"/>
                </a:tc>
                <a:tc>
                  <a:txBody>
                    <a:bodyPr/>
                    <a:lstStyle/>
                    <a:p>
                      <a:pPr algn="l" rtl="0"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　</a:t>
                      </a:r>
                    </a:p>
                  </a:txBody>
                  <a:tcPr marL="6350" marR="6350" marT="6350" marB="0" anchor="ct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0.30 </a:t>
                      </a:r>
                    </a:p>
                  </a:txBody>
                  <a:tcPr marL="6350" marR="6350" marT="6350" marB="0" anchor="ctr"/>
                </a:tc>
                <a:tc>
                  <a:txBody>
                    <a:bodyPr/>
                    <a:lstStyle/>
                    <a:p>
                      <a:pPr algn="l" rtl="0"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　</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-0.02 </a:t>
                      </a:r>
                    </a:p>
                  </a:txBody>
                  <a:tcPr marL="6350" marR="6350" marT="6350" marB="0" anchor="ctr"/>
                </a:tc>
                <a:tc>
                  <a:txBody>
                    <a:bodyPr/>
                    <a:lstStyle/>
                    <a:p>
                      <a:pPr algn="r" rtl="0" fontAlgn="ctr"/>
                      <a:r>
                        <a:rPr lang="en-US" altLang="zh-TW" sz="1600" b="0" i="0" u="none" strike="noStrike" dirty="0">
                          <a:solidFill>
                            <a:srgbClr val="FF0000"/>
                          </a:solidFill>
                          <a:effectLst/>
                          <a:latin typeface="Arial" panose="020B0604020202020204" pitchFamily="34" charset="0"/>
                          <a:ea typeface="新細明體" panose="02020500000000000000" pitchFamily="18" charset="-120"/>
                        </a:rPr>
                        <a:t>-6.67%</a:t>
                      </a:r>
                    </a:p>
                  </a:txBody>
                  <a:tcPr marL="6350" marR="6350" marT="6350" marB="0" anchor="ctr"/>
                </a:tc>
                <a:extLst>
                  <a:ext uri="{0D108BD9-81ED-4DB2-BD59-A6C34878D82A}">
                    <a16:rowId xmlns:a16="http://schemas.microsoft.com/office/drawing/2014/main" val="10007"/>
                  </a:ext>
                </a:extLst>
              </a:tr>
            </a:tbl>
          </a:graphicData>
        </a:graphic>
      </p:graphicFrame>
      <p:sp>
        <p:nvSpPr>
          <p:cNvPr id="4" name="投影片編號版面配置區 3"/>
          <p:cNvSpPr>
            <a:spLocks noGrp="1"/>
          </p:cNvSpPr>
          <p:nvPr>
            <p:ph type="sldNum" sz="quarter" idx="12"/>
          </p:nvPr>
        </p:nvSpPr>
        <p:spPr>
          <a:xfrm>
            <a:off x="6805610" y="6331737"/>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28576-C158-0C46-8C34-AF947735D845}" type="slidenum">
              <a:rPr kumimoji="1" lang="zh-TW" altLang="en-US" sz="1100" b="0" i="0" u="none" strike="noStrike" kern="1200" cap="none" spc="0" normalizeH="0" baseline="0" noProof="0" smtClean="0">
                <a:ln>
                  <a:noFill/>
                </a:ln>
                <a:solidFill>
                  <a:prstClr val="black">
                    <a:lumMod val="85000"/>
                    <a:lumOff val="15000"/>
                  </a:prstClr>
                </a:solidFill>
                <a:effectLst/>
                <a:uLnTx/>
                <a:uFillTx/>
                <a:latin typeface="Calibri"/>
                <a:ea typeface="微軟正黑體"/>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zh-TW" altLang="en-US" sz="1100" b="0" i="0" u="none" strike="noStrike" kern="1200" cap="none" spc="0" normalizeH="0" baseline="0" noProof="0" dirty="0">
              <a:ln>
                <a:noFill/>
              </a:ln>
              <a:solidFill>
                <a:prstClr val="black">
                  <a:lumMod val="85000"/>
                  <a:lumOff val="15000"/>
                </a:prstClr>
              </a:solidFill>
              <a:effectLst/>
              <a:uLnTx/>
              <a:uFillTx/>
              <a:latin typeface="Calibri"/>
              <a:ea typeface="微軟正黑體"/>
              <a:cs typeface="+mj-cs"/>
              <a:sym typeface="Calibri"/>
            </a:endParaRPr>
          </a:p>
        </p:txBody>
      </p:sp>
      <p:sp>
        <p:nvSpPr>
          <p:cNvPr id="6" name="矩形 5"/>
          <p:cNvSpPr/>
          <p:nvPr/>
        </p:nvSpPr>
        <p:spPr>
          <a:xfrm>
            <a:off x="5726471" y="5555178"/>
            <a:ext cx="321273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a:rPr>
              <a:t>(</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a:rPr>
              <a:t>註</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a:rPr>
              <a:t>)</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a:rPr>
              <a:t>資料來源</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a:rPr>
              <a:t>: </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a:rPr>
              <a:t>合併綜合損益表</a:t>
            </a:r>
          </a:p>
        </p:txBody>
      </p:sp>
      <p:sp>
        <p:nvSpPr>
          <p:cNvPr id="7" name="Text Placeholder 5"/>
          <p:cNvSpPr txBox="1">
            <a:spLocks/>
          </p:cNvSpPr>
          <p:nvPr/>
        </p:nvSpPr>
        <p:spPr>
          <a:xfrm>
            <a:off x="271992" y="603692"/>
            <a:ext cx="8448675" cy="4349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80000"/>
              </a:lnSpc>
              <a:spcBef>
                <a:spcPts val="750"/>
              </a:spcBef>
              <a:spcAft>
                <a:spcPts val="0"/>
              </a:spcAft>
              <a:buClrTx/>
              <a:buSzTx/>
              <a:buFont typeface="Arial" panose="020B0604020202020204" pitchFamily="34" charset="0"/>
              <a:buNone/>
              <a:tabLst/>
              <a:defRPr/>
            </a:pPr>
            <a:r>
              <a:rPr kumimoji="1" lang="en-US" altLang="zh-TW" sz="3200" b="1" i="0" u="none" strike="noStrike" kern="1200" cap="all" spc="0" normalizeH="0" baseline="0" noProof="0" dirty="0">
                <a:ln>
                  <a:noFill/>
                </a:ln>
                <a:solidFill>
                  <a:prstClr val="black"/>
                </a:solidFill>
                <a:effectLst/>
                <a:uLnTx/>
                <a:uFillTx/>
                <a:latin typeface="Arial" panose="020B0604020202020204" pitchFamily="34" charset="0"/>
                <a:ea typeface="微軟正黑體"/>
                <a:cs typeface="Arial" panose="020B0604020202020204" pitchFamily="34" charset="0"/>
                <a:sym typeface="Calibri"/>
              </a:rPr>
              <a:t>108</a:t>
            </a:r>
            <a:r>
              <a:rPr kumimoji="1" lang="zh-TW" altLang="en-US" sz="3200" b="1" i="0" u="none" strike="noStrike" kern="1200" cap="all" spc="0" normalizeH="0" baseline="0" noProof="0" dirty="0">
                <a:ln>
                  <a:noFill/>
                </a:ln>
                <a:solidFill>
                  <a:prstClr val="black"/>
                </a:solidFill>
                <a:effectLst/>
                <a:uLnTx/>
                <a:uFillTx/>
                <a:latin typeface="Arial" panose="020B0604020202020204" pitchFamily="34" charset="0"/>
                <a:ea typeface="微軟正黑體"/>
                <a:cs typeface="Arial" panose="020B0604020202020204" pitchFamily="34" charset="0"/>
                <a:sym typeface="Calibri"/>
              </a:rPr>
              <a:t>年前三季營運表現</a:t>
            </a:r>
            <a:endParaRPr kumimoji="1" lang="en-US" altLang="zh-TW" sz="3200" b="1" i="0" u="none" strike="noStrike" kern="1200" cap="all" spc="0" normalizeH="0" baseline="0" noProof="0" dirty="0">
              <a:ln>
                <a:noFill/>
              </a:ln>
              <a:solidFill>
                <a:prstClr val="black"/>
              </a:solidFill>
              <a:effectLst/>
              <a:uLnTx/>
              <a:uFillTx/>
              <a:latin typeface="Arial" panose="020B0604020202020204" pitchFamily="34" charset="0"/>
              <a:ea typeface="微軟正黑體"/>
              <a:cs typeface="Arial" panose="020B0604020202020204" pitchFamily="34" charset="0"/>
              <a:sym typeface="Calibri"/>
            </a:endParaRPr>
          </a:p>
        </p:txBody>
      </p:sp>
    </p:spTree>
    <p:extLst>
      <p:ext uri="{BB962C8B-B14F-4D97-AF65-F5344CB8AC3E}">
        <p14:creationId xmlns:p14="http://schemas.microsoft.com/office/powerpoint/2010/main" val="1484563708"/>
      </p:ext>
    </p:extLst>
  </p:cSld>
  <p:clrMapOvr>
    <a:masterClrMapping/>
  </p:clrMapOvr>
</p:sld>
</file>

<file path=ppt/theme/theme1.xml><?xml version="1.0" encoding="utf-8"?>
<a:theme xmlns:a="http://schemas.openxmlformats.org/drawingml/2006/main" name="2_Office 佈景主題">
  <a:themeElements>
    <a:clrScheme name="2_Office 佈景主題">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2_Office 佈景主題">
      <a:majorFont>
        <a:latin typeface="Calibri"/>
        <a:ea typeface="Calibri"/>
        <a:cs typeface="Calibri"/>
      </a:majorFont>
      <a:minorFont>
        <a:latin typeface="Helvetica"/>
        <a:ea typeface="Helvetica"/>
        <a:cs typeface="Helvetica"/>
      </a:minorFont>
    </a:fontScheme>
    <a:fmtScheme name="2_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sz="2000" dirty="0" smtClean="0">
            <a:solidFill>
              <a:schemeClr val="tx1"/>
            </a:solidFill>
            <a:latin typeface="微軟正黑體" panose="020B0604030504040204" pitchFamily="34" charset="-120"/>
            <a:ea typeface="微軟正黑體" panose="020B0604030504040204" pitchFamily="34" charset="-12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佈景主題">
  <a:themeElements>
    <a:clrScheme name="2_Office 佈景主題">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2_Office 佈景主題">
      <a:majorFont>
        <a:latin typeface="Calibri"/>
        <a:ea typeface="Calibri"/>
        <a:cs typeface="Calibri"/>
      </a:majorFont>
      <a:minorFont>
        <a:latin typeface="Helvetica"/>
        <a:ea typeface="Helvetica"/>
        <a:cs typeface="Helvetica"/>
      </a:minorFont>
    </a:fontScheme>
    <a:fmtScheme name="2_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2357</TotalTime>
  <Words>753</Words>
  <Application>Microsoft Office PowerPoint</Application>
  <PresentationFormat>如螢幕大小 (4:3)</PresentationFormat>
  <Paragraphs>211</Paragraphs>
  <Slides>14</Slides>
  <Notes>2</Notes>
  <HiddenSlides>0</HiddenSlides>
  <MMClips>0</MMClips>
  <ScaleCrop>false</ScaleCrop>
  <HeadingPairs>
    <vt:vector size="6" baseType="variant">
      <vt:variant>
        <vt:lpstr>使用字型</vt:lpstr>
      </vt:variant>
      <vt:variant>
        <vt:i4>6</vt:i4>
      </vt:variant>
      <vt:variant>
        <vt:lpstr>佈景主題</vt:lpstr>
      </vt:variant>
      <vt:variant>
        <vt:i4>4</vt:i4>
      </vt:variant>
      <vt:variant>
        <vt:lpstr>投影片標題</vt:lpstr>
      </vt:variant>
      <vt:variant>
        <vt:i4>14</vt:i4>
      </vt:variant>
    </vt:vector>
  </HeadingPairs>
  <TitlesOfParts>
    <vt:vector size="24" baseType="lpstr">
      <vt:lpstr>Yu Gothic UI Semibold</vt:lpstr>
      <vt:lpstr>微軟正黑體</vt:lpstr>
      <vt:lpstr>標楷體</vt:lpstr>
      <vt:lpstr>Arial</vt:lpstr>
      <vt:lpstr>Calibri</vt:lpstr>
      <vt:lpstr>Helvetica</vt:lpstr>
      <vt:lpstr>2_Office 佈景主題</vt:lpstr>
      <vt:lpstr>3_Office 佈景主題</vt:lpstr>
      <vt:lpstr>Office 佈景主題</vt:lpstr>
      <vt:lpstr>1_Office 佈景主題</vt:lpstr>
      <vt:lpstr>PowerPoint 簡報</vt:lpstr>
      <vt:lpstr>Safe Harbor Notice</vt:lpstr>
      <vt:lpstr>Agenda</vt:lpstr>
      <vt:lpstr>PowerPoint 簡報</vt:lpstr>
      <vt:lpstr>Company Overview</vt:lpstr>
      <vt:lpstr>PowerPoint 簡報</vt:lpstr>
      <vt:lpstr>PowerPoint 簡報</vt:lpstr>
      <vt:lpstr>PowerPoint 簡報</vt:lpstr>
      <vt:lpstr>PowerPoint 簡報</vt:lpstr>
      <vt:lpstr>PowerPoint 簡報</vt:lpstr>
      <vt:lpstr>2020-Business strategy</vt:lpstr>
      <vt:lpstr>Future product mix changes will drive profitable growth</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josh_tsai  蔡旻昆</dc:creator>
  <cp:lastModifiedBy>winnie_chen  陳岱君</cp:lastModifiedBy>
  <cp:revision>162</cp:revision>
  <cp:lastPrinted>2019-11-26T07:12:00Z</cp:lastPrinted>
  <dcterms:modified xsi:type="dcterms:W3CDTF">2019-11-27T08:39:36Z</dcterms:modified>
</cp:coreProperties>
</file>