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06" r:id="rId2"/>
    <p:sldMasterId id="2147484210" r:id="rId3"/>
    <p:sldMasterId id="2147484215" r:id="rId4"/>
  </p:sldMasterIdLst>
  <p:notesMasterIdLst>
    <p:notesMasterId r:id="rId21"/>
  </p:notesMasterIdLst>
  <p:handoutMasterIdLst>
    <p:handoutMasterId r:id="rId22"/>
  </p:handoutMasterIdLst>
  <p:sldIdLst>
    <p:sldId id="1767" r:id="rId5"/>
    <p:sldId id="1804" r:id="rId6"/>
    <p:sldId id="1772" r:id="rId7"/>
    <p:sldId id="1820" r:id="rId8"/>
    <p:sldId id="1834" r:id="rId9"/>
    <p:sldId id="1835" r:id="rId10"/>
    <p:sldId id="1836" r:id="rId11"/>
    <p:sldId id="1837" r:id="rId12"/>
    <p:sldId id="1839" r:id="rId13"/>
    <p:sldId id="1832" r:id="rId14"/>
    <p:sldId id="1840" r:id="rId15"/>
    <p:sldId id="1841" r:id="rId16"/>
    <p:sldId id="1845" r:id="rId17"/>
    <p:sldId id="1843" r:id="rId18"/>
    <p:sldId id="1844" r:id="rId19"/>
    <p:sldId id="180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003399"/>
    <a:srgbClr val="003366"/>
    <a:srgbClr val="5E479F"/>
    <a:srgbClr val="2E53EE"/>
    <a:srgbClr val="009999"/>
    <a:srgbClr val="45549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00" autoAdjust="0"/>
    <p:restoredTop sz="95122" autoAdjust="0"/>
  </p:normalViewPr>
  <p:slideViewPr>
    <p:cSldViewPr>
      <p:cViewPr>
        <p:scale>
          <a:sx n="70" d="100"/>
          <a:sy n="70" d="100"/>
        </p:scale>
        <p:origin x="-1074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2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\Desktop\&#27861;&#35498;\201905\&#27861;&#35498;&#26371;&#24213;&#31295;-20190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\Desktop\&#27861;&#35498;\&#27861;&#35498;&#26371;&#24213;&#31295;-2019032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\Desktop\&#27861;&#35498;\&#27861;&#35498;&#26371;&#24213;&#31295;-20190328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638473315835521"/>
          <c:y val="7.4878626982414612E-2"/>
          <c:w val="0.77750415573053366"/>
          <c:h val="0.8224016509316778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8.3333333333333332E-3"/>
                  <c:y val="1.768933420201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-2.110832129188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2E-2"/>
                  <c:y val="-1.2965966549848185E-2"/>
                </c:manualLayout>
              </c:layout>
              <c:spPr/>
              <c:txPr>
                <a:bodyPr/>
                <a:lstStyle/>
                <a:p>
                  <a:pPr>
                    <a:defRPr sz="1400" b="1" baseline="0"/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每股盈餘!$K$23:$M$23</c:f>
              <c:strCache>
                <c:ptCount val="3"/>
                <c:pt idx="0">
                  <c:v>1Q18</c:v>
                </c:pt>
                <c:pt idx="1">
                  <c:v>4Q18</c:v>
                </c:pt>
                <c:pt idx="2">
                  <c:v>1Q19</c:v>
                </c:pt>
              </c:strCache>
            </c:strRef>
          </c:cat>
          <c:val>
            <c:numRef>
              <c:f>每股盈餘!$K$24:$M$24</c:f>
              <c:numCache>
                <c:formatCode>#,##0_ </c:formatCode>
                <c:ptCount val="3"/>
                <c:pt idx="0">
                  <c:v>2060013</c:v>
                </c:pt>
                <c:pt idx="1">
                  <c:v>2861558</c:v>
                </c:pt>
                <c:pt idx="2">
                  <c:v>2482099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563072"/>
        <c:axId val="128564608"/>
      </c:barChart>
      <c:catAx>
        <c:axId val="12856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zh-TW"/>
          </a:p>
        </c:txPr>
        <c:crossAx val="128564608"/>
        <c:crosses val="autoZero"/>
        <c:auto val="1"/>
        <c:lblAlgn val="ctr"/>
        <c:lblOffset val="100"/>
        <c:noMultiLvlLbl val="0"/>
      </c:catAx>
      <c:valAx>
        <c:axId val="128564608"/>
        <c:scaling>
          <c:orientation val="minMax"/>
          <c:max val="3000000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zh-TW"/>
          </a:p>
        </c:txPr>
        <c:crossAx val="128563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148839608453864"/>
          <c:y val="7.5758925348076253E-2"/>
          <c:w val="0.77750415573053366"/>
          <c:h val="0.8224016509316778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70976"/>
        <c:axId val="129072512"/>
      </c:barChart>
      <c:catAx>
        <c:axId val="129070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zh-TW"/>
          </a:p>
        </c:txPr>
        <c:crossAx val="129072512"/>
        <c:crosses val="autoZero"/>
        <c:auto val="1"/>
        <c:lblAlgn val="ctr"/>
        <c:lblOffset val="100"/>
        <c:noMultiLvlLbl val="0"/>
      </c:catAx>
      <c:valAx>
        <c:axId val="129072512"/>
        <c:scaling>
          <c:orientation val="minMax"/>
          <c:max val="3000000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zh-TW"/>
          </a:p>
        </c:txPr>
        <c:crossAx val="129070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74562554680665"/>
          <c:y val="8.1195278578761576E-2"/>
          <c:w val="0.83658770778652669"/>
          <c:h val="0.80741971362379339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7.7777777777777807E-2"/>
                  <c:y val="-8.938549233576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111111111111109E-2"/>
                  <c:y val="-7.3650244920221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00218722659666E-2"/>
                  <c:y val="-0.13736861877099277"/>
                </c:manualLayout>
              </c:layout>
              <c:spPr/>
              <c:txPr>
                <a:bodyPr/>
                <a:lstStyle/>
                <a:p>
                  <a:pPr>
                    <a:defRPr sz="1400" b="1" baseline="0"/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每股盈餘!$B$42:$D$42</c:f>
              <c:strCache>
                <c:ptCount val="3"/>
                <c:pt idx="0">
                  <c:v>1Q18</c:v>
                </c:pt>
                <c:pt idx="1">
                  <c:v>4Q18</c:v>
                </c:pt>
                <c:pt idx="2">
                  <c:v>1Q19</c:v>
                </c:pt>
              </c:strCache>
            </c:strRef>
          </c:cat>
          <c:val>
            <c:numRef>
              <c:f>每股盈餘!$B$43:$D$43</c:f>
              <c:numCache>
                <c:formatCode>0.00%</c:formatCode>
                <c:ptCount val="3"/>
                <c:pt idx="0">
                  <c:v>4.5597285065676771E-2</c:v>
                </c:pt>
                <c:pt idx="1">
                  <c:v>4.1325389875026125E-2</c:v>
                </c:pt>
                <c:pt idx="2">
                  <c:v>4.5334211085053415E-2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092992"/>
        <c:axId val="129131648"/>
      </c:lineChart>
      <c:catAx>
        <c:axId val="129092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zh-TW"/>
          </a:p>
        </c:txPr>
        <c:crossAx val="129131648"/>
        <c:crosses val="autoZero"/>
        <c:auto val="1"/>
        <c:lblAlgn val="ctr"/>
        <c:lblOffset val="100"/>
        <c:noMultiLvlLbl val="0"/>
      </c:catAx>
      <c:valAx>
        <c:axId val="1291316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zh-TW"/>
          </a:p>
        </c:txPr>
        <c:crossAx val="129092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148839608453864"/>
          <c:y val="7.5758925348076253E-2"/>
          <c:w val="0.77750415573053366"/>
          <c:h val="0.8224016509316778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93696"/>
        <c:axId val="129172608"/>
      </c:barChart>
      <c:catAx>
        <c:axId val="129293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zh-TW"/>
          </a:p>
        </c:txPr>
        <c:crossAx val="129172608"/>
        <c:crosses val="autoZero"/>
        <c:auto val="1"/>
        <c:lblAlgn val="ctr"/>
        <c:lblOffset val="100"/>
        <c:noMultiLvlLbl val="0"/>
      </c:catAx>
      <c:valAx>
        <c:axId val="129172608"/>
        <c:scaling>
          <c:orientation val="minMax"/>
          <c:max val="3000000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zh-TW"/>
          </a:p>
        </c:txPr>
        <c:crossAx val="129293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20406824146981"/>
          <c:y val="3.3912219305920095E-2"/>
          <c:w val="0.85335148731408572"/>
          <c:h val="0.80976013414989789"/>
        </c:manualLayout>
      </c:layout>
      <c:barChart>
        <c:barDir val="col"/>
        <c:grouping val="clustered"/>
        <c:varyColors val="0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0" baseline="0"/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8518518518518517E-2"/>
                </c:manualLayout>
              </c:layout>
              <c:spPr/>
              <c:txPr>
                <a:bodyPr/>
                <a:lstStyle/>
                <a:p>
                  <a:pPr>
                    <a:defRPr sz="1200" b="0" baseline="0"/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8798E-3"/>
                  <c:y val="1.8518518518518517E-2"/>
                </c:manualLayout>
              </c:layout>
              <c:spPr/>
              <c:txPr>
                <a:bodyPr/>
                <a:lstStyle/>
                <a:p>
                  <a:pPr>
                    <a:defRPr sz="1400" b="1" baseline="0"/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每股盈餘!$B$23:$D$23</c:f>
              <c:strCache>
                <c:ptCount val="3"/>
                <c:pt idx="0">
                  <c:v>1Q18</c:v>
                </c:pt>
                <c:pt idx="1">
                  <c:v>4Q18</c:v>
                </c:pt>
                <c:pt idx="2">
                  <c:v>1Q19</c:v>
                </c:pt>
              </c:strCache>
            </c:strRef>
          </c:cat>
          <c:val>
            <c:numRef>
              <c:f>每股盈餘!$B$24:$D$24</c:f>
              <c:numCache>
                <c:formatCode>#,##0.00_ </c:formatCode>
                <c:ptCount val="3"/>
                <c:pt idx="0">
                  <c:v>0.36</c:v>
                </c:pt>
                <c:pt idx="1">
                  <c:v>0.22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15488"/>
        <c:axId val="129229568"/>
      </c:barChart>
      <c:catAx>
        <c:axId val="129215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zh-TW"/>
          </a:p>
        </c:txPr>
        <c:crossAx val="129229568"/>
        <c:crosses val="autoZero"/>
        <c:auto val="1"/>
        <c:lblAlgn val="ctr"/>
        <c:lblOffset val="100"/>
        <c:noMultiLvlLbl val="0"/>
      </c:catAx>
      <c:valAx>
        <c:axId val="129229568"/>
        <c:scaling>
          <c:orientation val="minMax"/>
        </c:scaling>
        <c:delete val="0"/>
        <c:axPos val="l"/>
        <c:majorGridlines/>
        <c:numFmt formatCode="#,##0.00_ 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zh-TW"/>
          </a:p>
        </c:txPr>
        <c:crossAx val="1292154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108B9-171A-4BAC-A7BC-329F20929C35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F2C725B-714D-4771-8596-E1BBF2E0A2F0}">
      <dgm:prSet phldrT="[文字]" custT="1"/>
      <dgm:spPr/>
      <dgm:t>
        <a:bodyPr/>
        <a:lstStyle/>
        <a:p>
          <a:r>
            <a: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Application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3453A6-F055-4A36-B7FB-F4CD78710AC7}" type="parTrans" cxnId="{391139DA-BEDE-4F2B-A203-01D205BD1355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64B8EA-53EB-4FBA-92DF-D35C2706DD9E}" type="sibTrans" cxnId="{391139DA-BEDE-4F2B-A203-01D205BD1355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264661-242C-4A90-A77E-A7DF58546E24}">
      <dgm:prSet phldrT="[文字]" custT="1"/>
      <dgm:spPr/>
      <dgm:t>
        <a:bodyPr/>
        <a:lstStyle/>
        <a:p>
          <a:r>
            <a:rPr 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Public Safety</a:t>
          </a:r>
          <a:endParaRPr lang="zh-TW" altLang="en-US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43AC26-7D76-4E4D-9065-5F7F9ED2B3B8}" type="parTrans" cxnId="{32E89765-26B9-42D6-9E63-9A67BCC55CC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0FC32-3AAE-411F-8951-2A618EE484B6}" type="sibTrans" cxnId="{32E89765-26B9-42D6-9E63-9A67BCC55CC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A73384-3559-42FD-9368-1D4602320B12}">
      <dgm:prSet phldrT="[文字]" custT="1"/>
      <dgm:spPr/>
      <dgm:t>
        <a:bodyPr/>
        <a:lstStyle/>
        <a:p>
          <a:r>
            <a:rPr 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Petrochemical</a:t>
          </a:r>
          <a:endParaRPr lang="zh-TW" altLang="en-US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6029C3-9040-4C31-9B92-D09374CA1B53}" type="parTrans" cxnId="{14E459B7-53E3-4AED-84CF-5CB4EFEAEDA7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89F7AB-1F52-48EA-93A5-AD18AB50D8BF}" type="sibTrans" cxnId="{14E459B7-53E3-4AED-84CF-5CB4EFEAEDA7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3A86BF-A7C2-49E5-9F12-1E05CB0FEE32}">
      <dgm:prSet phldrT="[文字]" custT="1"/>
      <dgm:spPr/>
      <dgm:t>
        <a:bodyPr/>
        <a:lstStyle/>
        <a:p>
          <a:r>
            <a:rPr lang="en-US" altLang="en-US" sz="11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medical health</a:t>
          </a:r>
          <a:endParaRPr lang="zh-TW" altLang="en-US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FB0E5A-6761-4A3C-8A59-D9B029F6F307}" type="parTrans" cxnId="{873C7371-D4C4-47F0-9ACE-1EEFC360BA3F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91C65D-2C03-4A3F-AC5B-D72F3C1A84AC}" type="sibTrans" cxnId="{873C7371-D4C4-47F0-9ACE-1EEFC360BA3F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AF4B9E-2EF9-414D-9417-145B842B338E}">
      <dgm:prSet phldrT="[文字]" custT="1"/>
      <dgm:spPr/>
      <dgm:t>
        <a:bodyPr/>
        <a:lstStyle/>
        <a:p>
          <a:r>
            <a:rPr lang="en-US" altLang="en-US" sz="11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Wisdom</a:t>
          </a:r>
          <a:endParaRPr lang="zh-TW" altLang="en-US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9357FC-79AC-45A9-8C50-E2CC7EABB8DE}" type="parTrans" cxnId="{C2D8E883-D1CE-43D5-8FC6-68BE3C390667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8F12E4-7603-432C-A209-D1B63A9FE4EF}" type="sibTrans" cxnId="{C2D8E883-D1CE-43D5-8FC6-68BE3C390667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B45F9A-4DC5-4B9D-9A4E-E4DBF237DBC0}">
      <dgm:prSet phldrT="[文字]" custT="1"/>
      <dgm:spPr/>
      <dgm:t>
        <a:bodyPr/>
        <a:lstStyle/>
        <a:p>
          <a:r>
            <a:rPr 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Livestock farming</a:t>
          </a:r>
          <a:endParaRPr lang="zh-TW" altLang="en-US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7639E1-038C-43CF-A529-E65D4DF1520A}" type="parTrans" cxnId="{17B8B0AC-0E75-4685-ACE7-21359ED8ACCD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5EBFDA-DFBF-4879-B718-1D1970B6DE39}" type="sibTrans" cxnId="{17B8B0AC-0E75-4685-ACE7-21359ED8ACCD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2D5565-D4F6-48BA-8C93-8ED4E168331F}">
      <dgm:prSet phldrT="[文字]" custT="1"/>
      <dgm:spPr/>
      <dgm:t>
        <a:bodyPr/>
        <a:lstStyle/>
        <a:p>
          <a:r>
            <a:rPr lang="en-US" altLang="en-US" sz="11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Mobile wear</a:t>
          </a:r>
          <a:endParaRPr lang="zh-TW" altLang="en-US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D87002-AF2B-4C04-9BA9-A5CA9121BCB1}" type="parTrans" cxnId="{49C6AE9A-C877-44A7-B037-10541BC23639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AC65FC-690C-468F-8E36-40E3A3248E84}" type="sibTrans" cxnId="{49C6AE9A-C877-44A7-B037-10541BC23639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B4A1AA-5659-4722-A9B3-96D983D0C25F}">
      <dgm:prSet phldrT="[文字]" custT="1"/>
      <dgm:spPr/>
      <dgm:t>
        <a:bodyPr/>
        <a:lstStyle/>
        <a:p>
          <a:r>
            <a:rPr lang="en-US" altLang="en-US" sz="11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Food Testing</a:t>
          </a:r>
          <a:endParaRPr lang="zh-TW" altLang="en-US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227DE7-FA36-4788-84CB-C367F7A47696}" type="parTrans" cxnId="{5554A646-2367-4CA3-941F-2E355D7A557C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570666-1A48-4D52-B72F-6F086829D496}" type="sibTrans" cxnId="{5554A646-2367-4CA3-941F-2E355D7A557C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4A7695-98F6-462E-9A8C-21AE0E73C77F}">
      <dgm:prSet phldrT="[文字]" custT="1"/>
      <dgm:spPr/>
      <dgm:t>
        <a:bodyPr/>
        <a:lstStyle/>
        <a:p>
          <a:r>
            <a:rPr lang="en-US" sz="11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Odour</a:t>
          </a:r>
          <a:r>
            <a:rPr 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105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recognition</a:t>
          </a:r>
          <a:endParaRPr lang="zh-TW" altLang="en-US" sz="105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BC75BA-6CA4-48FA-8482-644B6E8873AF}" type="parTrans" cxnId="{9EBE7E4D-BB4F-4287-8CC7-27D43DB8FF81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A88AC6-D1BA-4CBB-A200-CD7A6C69098B}" type="sibTrans" cxnId="{9EBE7E4D-BB4F-4287-8CC7-27D43DB8FF81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70E55E-202F-4B22-ABAB-E24BA5111FAB}" type="pres">
      <dgm:prSet presAssocID="{6F9108B9-171A-4BAC-A7BC-329F20929C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B6ED91A-7041-4435-B671-B0455326B24F}" type="pres">
      <dgm:prSet presAssocID="{1F2C725B-714D-4771-8596-E1BBF2E0A2F0}" presName="centerShape" presStyleLbl="node0" presStyleIdx="0" presStyleCnt="1" custScaleX="155773" custScaleY="130236"/>
      <dgm:spPr/>
      <dgm:t>
        <a:bodyPr/>
        <a:lstStyle/>
        <a:p>
          <a:endParaRPr lang="zh-TW" altLang="en-US"/>
        </a:p>
      </dgm:t>
    </dgm:pt>
    <dgm:pt modelId="{9C848718-5B85-4951-9721-075BCCEF807C}" type="pres">
      <dgm:prSet presAssocID="{2F264661-242C-4A90-A77E-A7DF58546E24}" presName="node" presStyleLbl="node1" presStyleIdx="0" presStyleCnt="8" custScaleX="145984" custScaleY="1165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BE0F9A-01E8-4969-8F75-5729C848A08B}" type="pres">
      <dgm:prSet presAssocID="{2F264661-242C-4A90-A77E-A7DF58546E24}" presName="dummy" presStyleCnt="0"/>
      <dgm:spPr/>
    </dgm:pt>
    <dgm:pt modelId="{92F148D8-8EAB-44F6-8215-F66F51BBB7A3}" type="pres">
      <dgm:prSet presAssocID="{D040FC32-3AAE-411F-8951-2A618EE484B6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E9611BF2-DD86-4D78-9A38-BA2C6F671388}" type="pres">
      <dgm:prSet presAssocID="{A0A73384-3559-42FD-9368-1D4602320B12}" presName="node" presStyleLbl="node1" presStyleIdx="1" presStyleCnt="8" custScaleX="145984" custScaleY="1165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655BEA-6A1E-4F53-A06D-3F1BAB5A533C}" type="pres">
      <dgm:prSet presAssocID="{A0A73384-3559-42FD-9368-1D4602320B12}" presName="dummy" presStyleCnt="0"/>
      <dgm:spPr/>
    </dgm:pt>
    <dgm:pt modelId="{555A2869-3A53-4AE6-84A7-1E8748A305E0}" type="pres">
      <dgm:prSet presAssocID="{C489F7AB-1F52-48EA-93A5-AD18AB50D8BF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04811817-53DD-42E0-9389-CF9B42D4AF05}" type="pres">
      <dgm:prSet presAssocID="{EF3A86BF-A7C2-49E5-9F12-1E05CB0FEE32}" presName="node" presStyleLbl="node1" presStyleIdx="2" presStyleCnt="8" custScaleX="145984" custScaleY="1165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D5210E-C91D-4129-806C-EFC16CC0A44D}" type="pres">
      <dgm:prSet presAssocID="{EF3A86BF-A7C2-49E5-9F12-1E05CB0FEE32}" presName="dummy" presStyleCnt="0"/>
      <dgm:spPr/>
    </dgm:pt>
    <dgm:pt modelId="{AAEB27BA-AB82-4F14-B2B8-4F26D61C309B}" type="pres">
      <dgm:prSet presAssocID="{0991C65D-2C03-4A3F-AC5B-D72F3C1A84AC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6CEC8EB2-7928-4152-AF2A-3A016BDC8785}" type="pres">
      <dgm:prSet presAssocID="{46AF4B9E-2EF9-414D-9417-145B842B338E}" presName="node" presStyleLbl="node1" presStyleIdx="3" presStyleCnt="8" custScaleX="145984" custScaleY="1165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9C3D09-AB85-4D4D-AA4D-F8DA0A91473C}" type="pres">
      <dgm:prSet presAssocID="{46AF4B9E-2EF9-414D-9417-145B842B338E}" presName="dummy" presStyleCnt="0"/>
      <dgm:spPr/>
    </dgm:pt>
    <dgm:pt modelId="{7DCE8602-71D8-490F-893E-75078E269E9E}" type="pres">
      <dgm:prSet presAssocID="{8B8F12E4-7603-432C-A209-D1B63A9FE4EF}" presName="sibTrans" presStyleLbl="sibTrans2D1" presStyleIdx="3" presStyleCnt="8" custLinFactNeighborX="-3424" custLinFactNeighborY="-744"/>
      <dgm:spPr/>
      <dgm:t>
        <a:bodyPr/>
        <a:lstStyle/>
        <a:p>
          <a:endParaRPr lang="zh-TW" altLang="en-US"/>
        </a:p>
      </dgm:t>
    </dgm:pt>
    <dgm:pt modelId="{40602E4D-1AFB-46FF-8FF6-ED9C57D5F00F}" type="pres">
      <dgm:prSet presAssocID="{DDB45F9A-4DC5-4B9D-9A4E-E4DBF237DBC0}" presName="node" presStyleLbl="node1" presStyleIdx="4" presStyleCnt="8" custScaleX="145984" custScaleY="1165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7F0CE5-2CB2-445D-86EE-CB951CD6758A}" type="pres">
      <dgm:prSet presAssocID="{DDB45F9A-4DC5-4B9D-9A4E-E4DBF237DBC0}" presName="dummy" presStyleCnt="0"/>
      <dgm:spPr/>
    </dgm:pt>
    <dgm:pt modelId="{C6A4919B-33B6-44AE-AB21-8B709DDF104D}" type="pres">
      <dgm:prSet presAssocID="{305EBFDA-DFBF-4879-B718-1D1970B6DE39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D6D3D941-6B66-40A1-AB05-B668A507A7E5}" type="pres">
      <dgm:prSet presAssocID="{872D5565-D4F6-48BA-8C93-8ED4E168331F}" presName="node" presStyleLbl="node1" presStyleIdx="5" presStyleCnt="8" custScaleX="145984" custScaleY="1165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BF060D-2696-4A43-B1E0-78CF31E1B662}" type="pres">
      <dgm:prSet presAssocID="{872D5565-D4F6-48BA-8C93-8ED4E168331F}" presName="dummy" presStyleCnt="0"/>
      <dgm:spPr/>
    </dgm:pt>
    <dgm:pt modelId="{1A6C38A8-7033-42DF-8D03-A023E901CDF6}" type="pres">
      <dgm:prSet presAssocID="{DCAC65FC-690C-468F-8E36-40E3A3248E84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B2F0FEBB-7FFF-444A-8319-97E2FF72F089}" type="pres">
      <dgm:prSet presAssocID="{0AB4A1AA-5659-4722-A9B3-96D983D0C25F}" presName="node" presStyleLbl="node1" presStyleIdx="6" presStyleCnt="8" custScaleX="145984" custScaleY="1165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8FFEE2-0E70-4CD7-97F0-E30DB3200A73}" type="pres">
      <dgm:prSet presAssocID="{0AB4A1AA-5659-4722-A9B3-96D983D0C25F}" presName="dummy" presStyleCnt="0"/>
      <dgm:spPr/>
    </dgm:pt>
    <dgm:pt modelId="{78A08B97-4485-4169-B2D9-0B96C42058A4}" type="pres">
      <dgm:prSet presAssocID="{D0570666-1A48-4D52-B72F-6F086829D496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0620B8DF-392E-4569-B376-CDA40CDE0A76}" type="pres">
      <dgm:prSet presAssocID="{994A7695-98F6-462E-9A8C-21AE0E73C77F}" presName="node" presStyleLbl="node1" presStyleIdx="7" presStyleCnt="8" custScaleX="145470" custScaleY="1165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C2BAA9-A0D3-4C5D-BDE8-1135AE86D490}" type="pres">
      <dgm:prSet presAssocID="{994A7695-98F6-462E-9A8C-21AE0E73C77F}" presName="dummy" presStyleCnt="0"/>
      <dgm:spPr/>
    </dgm:pt>
    <dgm:pt modelId="{AAFACCFE-A9D9-4085-8EDA-3A96811CAFE7}" type="pres">
      <dgm:prSet presAssocID="{57A88AC6-D1BA-4CBB-A200-CD7A6C69098B}" presName="sibTrans" presStyleLbl="sibTrans2D1" presStyleIdx="7" presStyleCnt="8"/>
      <dgm:spPr/>
      <dgm:t>
        <a:bodyPr/>
        <a:lstStyle/>
        <a:p>
          <a:endParaRPr lang="zh-TW" altLang="en-US"/>
        </a:p>
      </dgm:t>
    </dgm:pt>
  </dgm:ptLst>
  <dgm:cxnLst>
    <dgm:cxn modelId="{B30740C4-E18C-4C8F-BA99-A5CFDF16BADC}" type="presOf" srcId="{46AF4B9E-2EF9-414D-9417-145B842B338E}" destId="{6CEC8EB2-7928-4152-AF2A-3A016BDC8785}" srcOrd="0" destOrd="0" presId="urn:microsoft.com/office/officeart/2005/8/layout/radial6"/>
    <dgm:cxn modelId="{873C7371-D4C4-47F0-9ACE-1EEFC360BA3F}" srcId="{1F2C725B-714D-4771-8596-E1BBF2E0A2F0}" destId="{EF3A86BF-A7C2-49E5-9F12-1E05CB0FEE32}" srcOrd="2" destOrd="0" parTransId="{C9FB0E5A-6761-4A3C-8A59-D9B029F6F307}" sibTransId="{0991C65D-2C03-4A3F-AC5B-D72F3C1A84AC}"/>
    <dgm:cxn modelId="{DF421FF2-B860-4AB1-94B1-B26251C75437}" type="presOf" srcId="{D0570666-1A48-4D52-B72F-6F086829D496}" destId="{78A08B97-4485-4169-B2D9-0B96C42058A4}" srcOrd="0" destOrd="0" presId="urn:microsoft.com/office/officeart/2005/8/layout/radial6"/>
    <dgm:cxn modelId="{8A270463-E4A2-45BF-AD9F-20F0AACB5A01}" type="presOf" srcId="{305EBFDA-DFBF-4879-B718-1D1970B6DE39}" destId="{C6A4919B-33B6-44AE-AB21-8B709DDF104D}" srcOrd="0" destOrd="0" presId="urn:microsoft.com/office/officeart/2005/8/layout/radial6"/>
    <dgm:cxn modelId="{AED9D352-D1BC-40B7-AC12-40A391DED9C7}" type="presOf" srcId="{C489F7AB-1F52-48EA-93A5-AD18AB50D8BF}" destId="{555A2869-3A53-4AE6-84A7-1E8748A305E0}" srcOrd="0" destOrd="0" presId="urn:microsoft.com/office/officeart/2005/8/layout/radial6"/>
    <dgm:cxn modelId="{A3852624-B1FB-4664-8C66-FAD5E9A85AE4}" type="presOf" srcId="{8B8F12E4-7603-432C-A209-D1B63A9FE4EF}" destId="{7DCE8602-71D8-490F-893E-75078E269E9E}" srcOrd="0" destOrd="0" presId="urn:microsoft.com/office/officeart/2005/8/layout/radial6"/>
    <dgm:cxn modelId="{4724C0B8-D94C-4BDA-9385-40807AE581EA}" type="presOf" srcId="{872D5565-D4F6-48BA-8C93-8ED4E168331F}" destId="{D6D3D941-6B66-40A1-AB05-B668A507A7E5}" srcOrd="0" destOrd="0" presId="urn:microsoft.com/office/officeart/2005/8/layout/radial6"/>
    <dgm:cxn modelId="{80762712-476B-4BB7-8C93-3F06D3F067DA}" type="presOf" srcId="{DDB45F9A-4DC5-4B9D-9A4E-E4DBF237DBC0}" destId="{40602E4D-1AFB-46FF-8FF6-ED9C57D5F00F}" srcOrd="0" destOrd="0" presId="urn:microsoft.com/office/officeart/2005/8/layout/radial6"/>
    <dgm:cxn modelId="{7CCE546F-B053-437F-98E7-2F739FE4C21B}" type="presOf" srcId="{DCAC65FC-690C-468F-8E36-40E3A3248E84}" destId="{1A6C38A8-7033-42DF-8D03-A023E901CDF6}" srcOrd="0" destOrd="0" presId="urn:microsoft.com/office/officeart/2005/8/layout/radial6"/>
    <dgm:cxn modelId="{14E459B7-53E3-4AED-84CF-5CB4EFEAEDA7}" srcId="{1F2C725B-714D-4771-8596-E1BBF2E0A2F0}" destId="{A0A73384-3559-42FD-9368-1D4602320B12}" srcOrd="1" destOrd="0" parTransId="{3F6029C3-9040-4C31-9B92-D09374CA1B53}" sibTransId="{C489F7AB-1F52-48EA-93A5-AD18AB50D8BF}"/>
    <dgm:cxn modelId="{BAD4BEB2-8B74-4BB0-B86A-C7B124835E49}" type="presOf" srcId="{1F2C725B-714D-4771-8596-E1BBF2E0A2F0}" destId="{8B6ED91A-7041-4435-B671-B0455326B24F}" srcOrd="0" destOrd="0" presId="urn:microsoft.com/office/officeart/2005/8/layout/radial6"/>
    <dgm:cxn modelId="{9CEA085D-0A83-4E7A-AE8E-61AA41CBF392}" type="presOf" srcId="{EF3A86BF-A7C2-49E5-9F12-1E05CB0FEE32}" destId="{04811817-53DD-42E0-9389-CF9B42D4AF05}" srcOrd="0" destOrd="0" presId="urn:microsoft.com/office/officeart/2005/8/layout/radial6"/>
    <dgm:cxn modelId="{CD49BFA0-E37F-4299-B4A5-21F7AAD85038}" type="presOf" srcId="{0AB4A1AA-5659-4722-A9B3-96D983D0C25F}" destId="{B2F0FEBB-7FFF-444A-8319-97E2FF72F089}" srcOrd="0" destOrd="0" presId="urn:microsoft.com/office/officeart/2005/8/layout/radial6"/>
    <dgm:cxn modelId="{9EBE7E4D-BB4F-4287-8CC7-27D43DB8FF81}" srcId="{1F2C725B-714D-4771-8596-E1BBF2E0A2F0}" destId="{994A7695-98F6-462E-9A8C-21AE0E73C77F}" srcOrd="7" destOrd="0" parTransId="{52BC75BA-6CA4-48FA-8482-644B6E8873AF}" sibTransId="{57A88AC6-D1BA-4CBB-A200-CD7A6C69098B}"/>
    <dgm:cxn modelId="{5554A646-2367-4CA3-941F-2E355D7A557C}" srcId="{1F2C725B-714D-4771-8596-E1BBF2E0A2F0}" destId="{0AB4A1AA-5659-4722-A9B3-96D983D0C25F}" srcOrd="6" destOrd="0" parTransId="{A1227DE7-FA36-4788-84CB-C367F7A47696}" sibTransId="{D0570666-1A48-4D52-B72F-6F086829D496}"/>
    <dgm:cxn modelId="{32E89765-26B9-42D6-9E63-9A67BCC55CC4}" srcId="{1F2C725B-714D-4771-8596-E1BBF2E0A2F0}" destId="{2F264661-242C-4A90-A77E-A7DF58546E24}" srcOrd="0" destOrd="0" parTransId="{CD43AC26-7D76-4E4D-9065-5F7F9ED2B3B8}" sibTransId="{D040FC32-3AAE-411F-8951-2A618EE484B6}"/>
    <dgm:cxn modelId="{49C6AE9A-C877-44A7-B037-10541BC23639}" srcId="{1F2C725B-714D-4771-8596-E1BBF2E0A2F0}" destId="{872D5565-D4F6-48BA-8C93-8ED4E168331F}" srcOrd="5" destOrd="0" parTransId="{49D87002-AF2B-4C04-9BA9-A5CA9121BCB1}" sibTransId="{DCAC65FC-690C-468F-8E36-40E3A3248E84}"/>
    <dgm:cxn modelId="{2F53B61F-5F89-4EB0-B1F6-3363B07BD3AC}" type="presOf" srcId="{6F9108B9-171A-4BAC-A7BC-329F20929C35}" destId="{C970E55E-202F-4B22-ABAB-E24BA5111FAB}" srcOrd="0" destOrd="0" presId="urn:microsoft.com/office/officeart/2005/8/layout/radial6"/>
    <dgm:cxn modelId="{17B8B0AC-0E75-4685-ACE7-21359ED8ACCD}" srcId="{1F2C725B-714D-4771-8596-E1BBF2E0A2F0}" destId="{DDB45F9A-4DC5-4B9D-9A4E-E4DBF237DBC0}" srcOrd="4" destOrd="0" parTransId="{287639E1-038C-43CF-A529-E65D4DF1520A}" sibTransId="{305EBFDA-DFBF-4879-B718-1D1970B6DE39}"/>
    <dgm:cxn modelId="{96F10F88-791F-4757-BE36-8E0D6D66B774}" type="presOf" srcId="{994A7695-98F6-462E-9A8C-21AE0E73C77F}" destId="{0620B8DF-392E-4569-B376-CDA40CDE0A76}" srcOrd="0" destOrd="0" presId="urn:microsoft.com/office/officeart/2005/8/layout/radial6"/>
    <dgm:cxn modelId="{AFA7824F-BE87-4423-9C5B-350CB9FC78EC}" type="presOf" srcId="{0991C65D-2C03-4A3F-AC5B-D72F3C1A84AC}" destId="{AAEB27BA-AB82-4F14-B2B8-4F26D61C309B}" srcOrd="0" destOrd="0" presId="urn:microsoft.com/office/officeart/2005/8/layout/radial6"/>
    <dgm:cxn modelId="{391139DA-BEDE-4F2B-A203-01D205BD1355}" srcId="{6F9108B9-171A-4BAC-A7BC-329F20929C35}" destId="{1F2C725B-714D-4771-8596-E1BBF2E0A2F0}" srcOrd="0" destOrd="0" parTransId="{DE3453A6-F055-4A36-B7FB-F4CD78710AC7}" sibTransId="{7E64B8EA-53EB-4FBA-92DF-D35C2706DD9E}"/>
    <dgm:cxn modelId="{E6D097C7-7FE8-4E82-818D-3BCEDD6A8F6F}" type="presOf" srcId="{A0A73384-3559-42FD-9368-1D4602320B12}" destId="{E9611BF2-DD86-4D78-9A38-BA2C6F671388}" srcOrd="0" destOrd="0" presId="urn:microsoft.com/office/officeart/2005/8/layout/radial6"/>
    <dgm:cxn modelId="{C2D8E883-D1CE-43D5-8FC6-68BE3C390667}" srcId="{1F2C725B-714D-4771-8596-E1BBF2E0A2F0}" destId="{46AF4B9E-2EF9-414D-9417-145B842B338E}" srcOrd="3" destOrd="0" parTransId="{A49357FC-79AC-45A9-8C50-E2CC7EABB8DE}" sibTransId="{8B8F12E4-7603-432C-A209-D1B63A9FE4EF}"/>
    <dgm:cxn modelId="{032937F6-C6A5-483B-88E2-E0DD95E8213A}" type="presOf" srcId="{2F264661-242C-4A90-A77E-A7DF58546E24}" destId="{9C848718-5B85-4951-9721-075BCCEF807C}" srcOrd="0" destOrd="0" presId="urn:microsoft.com/office/officeart/2005/8/layout/radial6"/>
    <dgm:cxn modelId="{2306BC5A-6B4C-4B8A-9168-DCF376AFE05D}" type="presOf" srcId="{57A88AC6-D1BA-4CBB-A200-CD7A6C69098B}" destId="{AAFACCFE-A9D9-4085-8EDA-3A96811CAFE7}" srcOrd="0" destOrd="0" presId="urn:microsoft.com/office/officeart/2005/8/layout/radial6"/>
    <dgm:cxn modelId="{D75FE104-DBC6-423E-906D-76152EDAD4DF}" type="presOf" srcId="{D040FC32-3AAE-411F-8951-2A618EE484B6}" destId="{92F148D8-8EAB-44F6-8215-F66F51BBB7A3}" srcOrd="0" destOrd="0" presId="urn:microsoft.com/office/officeart/2005/8/layout/radial6"/>
    <dgm:cxn modelId="{660C1D75-58AD-4CBF-AD84-685C1BEE914B}" type="presParOf" srcId="{C970E55E-202F-4B22-ABAB-E24BA5111FAB}" destId="{8B6ED91A-7041-4435-B671-B0455326B24F}" srcOrd="0" destOrd="0" presId="urn:microsoft.com/office/officeart/2005/8/layout/radial6"/>
    <dgm:cxn modelId="{8219E695-F9C7-4EAF-9CA2-E9E3D1C0C551}" type="presParOf" srcId="{C970E55E-202F-4B22-ABAB-E24BA5111FAB}" destId="{9C848718-5B85-4951-9721-075BCCEF807C}" srcOrd="1" destOrd="0" presId="urn:microsoft.com/office/officeart/2005/8/layout/radial6"/>
    <dgm:cxn modelId="{9F4F8C67-7970-4A4B-8EB3-E2663F3AEAF0}" type="presParOf" srcId="{C970E55E-202F-4B22-ABAB-E24BA5111FAB}" destId="{CFBE0F9A-01E8-4969-8F75-5729C848A08B}" srcOrd="2" destOrd="0" presId="urn:microsoft.com/office/officeart/2005/8/layout/radial6"/>
    <dgm:cxn modelId="{392A50A0-5412-41AE-BF2D-3A3190315AC3}" type="presParOf" srcId="{C970E55E-202F-4B22-ABAB-E24BA5111FAB}" destId="{92F148D8-8EAB-44F6-8215-F66F51BBB7A3}" srcOrd="3" destOrd="0" presId="urn:microsoft.com/office/officeart/2005/8/layout/radial6"/>
    <dgm:cxn modelId="{EB5F91B9-C5ED-4F64-A49C-8F26A6BD9D26}" type="presParOf" srcId="{C970E55E-202F-4B22-ABAB-E24BA5111FAB}" destId="{E9611BF2-DD86-4D78-9A38-BA2C6F671388}" srcOrd="4" destOrd="0" presId="urn:microsoft.com/office/officeart/2005/8/layout/radial6"/>
    <dgm:cxn modelId="{810BC462-174B-42DE-8C7A-30DCF0135C9E}" type="presParOf" srcId="{C970E55E-202F-4B22-ABAB-E24BA5111FAB}" destId="{87655BEA-6A1E-4F53-A06D-3F1BAB5A533C}" srcOrd="5" destOrd="0" presId="urn:microsoft.com/office/officeart/2005/8/layout/radial6"/>
    <dgm:cxn modelId="{0B0CC110-9D02-4A73-9CF5-76779E204699}" type="presParOf" srcId="{C970E55E-202F-4B22-ABAB-E24BA5111FAB}" destId="{555A2869-3A53-4AE6-84A7-1E8748A305E0}" srcOrd="6" destOrd="0" presId="urn:microsoft.com/office/officeart/2005/8/layout/radial6"/>
    <dgm:cxn modelId="{31195CD0-CBEE-4936-846C-C1A01BFE378A}" type="presParOf" srcId="{C970E55E-202F-4B22-ABAB-E24BA5111FAB}" destId="{04811817-53DD-42E0-9389-CF9B42D4AF05}" srcOrd="7" destOrd="0" presId="urn:microsoft.com/office/officeart/2005/8/layout/radial6"/>
    <dgm:cxn modelId="{79CF79DC-7FF8-4544-AD43-43E7D5FD15B6}" type="presParOf" srcId="{C970E55E-202F-4B22-ABAB-E24BA5111FAB}" destId="{19D5210E-C91D-4129-806C-EFC16CC0A44D}" srcOrd="8" destOrd="0" presId="urn:microsoft.com/office/officeart/2005/8/layout/radial6"/>
    <dgm:cxn modelId="{D858F1E2-5848-4E79-975C-4385D0B221DF}" type="presParOf" srcId="{C970E55E-202F-4B22-ABAB-E24BA5111FAB}" destId="{AAEB27BA-AB82-4F14-B2B8-4F26D61C309B}" srcOrd="9" destOrd="0" presId="urn:microsoft.com/office/officeart/2005/8/layout/radial6"/>
    <dgm:cxn modelId="{07BA53EC-C925-4C73-AE62-7E240FC83BC7}" type="presParOf" srcId="{C970E55E-202F-4B22-ABAB-E24BA5111FAB}" destId="{6CEC8EB2-7928-4152-AF2A-3A016BDC8785}" srcOrd="10" destOrd="0" presId="urn:microsoft.com/office/officeart/2005/8/layout/radial6"/>
    <dgm:cxn modelId="{CF97AA32-7361-435E-B5B7-C2B839DE63DA}" type="presParOf" srcId="{C970E55E-202F-4B22-ABAB-E24BA5111FAB}" destId="{9E9C3D09-AB85-4D4D-AA4D-F8DA0A91473C}" srcOrd="11" destOrd="0" presId="urn:microsoft.com/office/officeart/2005/8/layout/radial6"/>
    <dgm:cxn modelId="{45BD4800-69EF-4654-978E-5C91F3F7BAEC}" type="presParOf" srcId="{C970E55E-202F-4B22-ABAB-E24BA5111FAB}" destId="{7DCE8602-71D8-490F-893E-75078E269E9E}" srcOrd="12" destOrd="0" presId="urn:microsoft.com/office/officeart/2005/8/layout/radial6"/>
    <dgm:cxn modelId="{BCA58FB7-37CC-4C41-8225-2670905670D7}" type="presParOf" srcId="{C970E55E-202F-4B22-ABAB-E24BA5111FAB}" destId="{40602E4D-1AFB-46FF-8FF6-ED9C57D5F00F}" srcOrd="13" destOrd="0" presId="urn:microsoft.com/office/officeart/2005/8/layout/radial6"/>
    <dgm:cxn modelId="{73768F5A-9EAA-4DBE-8650-22FB531DCD97}" type="presParOf" srcId="{C970E55E-202F-4B22-ABAB-E24BA5111FAB}" destId="{EC7F0CE5-2CB2-445D-86EE-CB951CD6758A}" srcOrd="14" destOrd="0" presId="urn:microsoft.com/office/officeart/2005/8/layout/radial6"/>
    <dgm:cxn modelId="{6C6D2ED7-85E0-4755-AB7C-BE6E889E57BC}" type="presParOf" srcId="{C970E55E-202F-4B22-ABAB-E24BA5111FAB}" destId="{C6A4919B-33B6-44AE-AB21-8B709DDF104D}" srcOrd="15" destOrd="0" presId="urn:microsoft.com/office/officeart/2005/8/layout/radial6"/>
    <dgm:cxn modelId="{5D845ACE-1F0A-4B8C-8DAB-36CF5CB5478B}" type="presParOf" srcId="{C970E55E-202F-4B22-ABAB-E24BA5111FAB}" destId="{D6D3D941-6B66-40A1-AB05-B668A507A7E5}" srcOrd="16" destOrd="0" presId="urn:microsoft.com/office/officeart/2005/8/layout/radial6"/>
    <dgm:cxn modelId="{A53A4545-B568-4D7C-8EBA-FBFDA75097D1}" type="presParOf" srcId="{C970E55E-202F-4B22-ABAB-E24BA5111FAB}" destId="{B4BF060D-2696-4A43-B1E0-78CF31E1B662}" srcOrd="17" destOrd="0" presId="urn:microsoft.com/office/officeart/2005/8/layout/radial6"/>
    <dgm:cxn modelId="{4F01A5B7-FCED-4083-BAD5-D429D4379FEC}" type="presParOf" srcId="{C970E55E-202F-4B22-ABAB-E24BA5111FAB}" destId="{1A6C38A8-7033-42DF-8D03-A023E901CDF6}" srcOrd="18" destOrd="0" presId="urn:microsoft.com/office/officeart/2005/8/layout/radial6"/>
    <dgm:cxn modelId="{FA37968E-7E3A-43A1-BFB8-671B884402DE}" type="presParOf" srcId="{C970E55E-202F-4B22-ABAB-E24BA5111FAB}" destId="{B2F0FEBB-7FFF-444A-8319-97E2FF72F089}" srcOrd="19" destOrd="0" presId="urn:microsoft.com/office/officeart/2005/8/layout/radial6"/>
    <dgm:cxn modelId="{2A4D53CC-82D6-4122-89AB-F81C5614FB80}" type="presParOf" srcId="{C970E55E-202F-4B22-ABAB-E24BA5111FAB}" destId="{888FFEE2-0E70-4CD7-97F0-E30DB3200A73}" srcOrd="20" destOrd="0" presId="urn:microsoft.com/office/officeart/2005/8/layout/radial6"/>
    <dgm:cxn modelId="{94835E52-9B01-4455-A133-80C49828A861}" type="presParOf" srcId="{C970E55E-202F-4B22-ABAB-E24BA5111FAB}" destId="{78A08B97-4485-4169-B2D9-0B96C42058A4}" srcOrd="21" destOrd="0" presId="urn:microsoft.com/office/officeart/2005/8/layout/radial6"/>
    <dgm:cxn modelId="{8976B94F-2F48-41A9-A807-0FF1792A081C}" type="presParOf" srcId="{C970E55E-202F-4B22-ABAB-E24BA5111FAB}" destId="{0620B8DF-392E-4569-B376-CDA40CDE0A76}" srcOrd="22" destOrd="0" presId="urn:microsoft.com/office/officeart/2005/8/layout/radial6"/>
    <dgm:cxn modelId="{7276CB58-15D5-44C6-9A60-24ECA395B871}" type="presParOf" srcId="{C970E55E-202F-4B22-ABAB-E24BA5111FAB}" destId="{23C2BAA9-A0D3-4C5D-BDE8-1135AE86D490}" srcOrd="23" destOrd="0" presId="urn:microsoft.com/office/officeart/2005/8/layout/radial6"/>
    <dgm:cxn modelId="{343435B4-5DF8-493B-B8CD-015FB48DEF08}" type="presParOf" srcId="{C970E55E-202F-4B22-ABAB-E24BA5111FAB}" destId="{AAFACCFE-A9D9-4085-8EDA-3A96811CAFE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926B1-FD01-432C-8D5B-D7E89A87CEF3}" type="doc">
      <dgm:prSet loTypeId="urn:microsoft.com/office/officeart/2005/8/layout/cycle8" loCatId="cycl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3DEC5E82-334F-4C96-AD88-1FB08776C286}">
      <dgm:prSet phldrT="[文字]"/>
      <dgm:spPr/>
      <dgm:t>
        <a:bodyPr/>
        <a:lstStyle/>
        <a:p>
          <a:r>
            <a:rPr lang="en-US" altLang="en-US" b="1" dirty="0" smtClean="0"/>
            <a:t>MEMS microphone</a:t>
          </a:r>
          <a:endParaRPr lang="zh-TW" altLang="en-US" b="1" dirty="0"/>
        </a:p>
      </dgm:t>
    </dgm:pt>
    <dgm:pt modelId="{296AD2DC-A31F-4B9E-9391-FCFD42E9E991}" type="parTrans" cxnId="{FE96CC90-8D9D-4920-A3A4-39512752BB53}">
      <dgm:prSet/>
      <dgm:spPr/>
      <dgm:t>
        <a:bodyPr/>
        <a:lstStyle/>
        <a:p>
          <a:endParaRPr lang="zh-TW" altLang="en-US" b="1"/>
        </a:p>
      </dgm:t>
    </dgm:pt>
    <dgm:pt modelId="{EAEAB8BB-FD3F-4FFA-B1CA-BA01CFBB6012}" type="sibTrans" cxnId="{FE96CC90-8D9D-4920-A3A4-39512752BB53}">
      <dgm:prSet/>
      <dgm:spPr/>
      <dgm:t>
        <a:bodyPr/>
        <a:lstStyle/>
        <a:p>
          <a:endParaRPr lang="zh-TW" altLang="en-US" b="1"/>
        </a:p>
      </dgm:t>
    </dgm:pt>
    <dgm:pt modelId="{64874C95-2C2C-44BA-B82B-C95E3D2C8FD3}">
      <dgm:prSet phldrT="[文字]"/>
      <dgm:spPr/>
      <dgm:t>
        <a:bodyPr/>
        <a:lstStyle/>
        <a:p>
          <a:r>
            <a:rPr lang="en-US" altLang="en-US" b="1" dirty="0" smtClean="0"/>
            <a:t>Headphone</a:t>
          </a:r>
          <a:endParaRPr lang="zh-TW" altLang="en-US" b="1" dirty="0"/>
        </a:p>
      </dgm:t>
    </dgm:pt>
    <dgm:pt modelId="{83DB148D-BD87-439E-B7AC-BB875035D72F}" type="parTrans" cxnId="{FC7F87DD-5724-49D3-88A8-7DD699E1EC50}">
      <dgm:prSet/>
      <dgm:spPr/>
      <dgm:t>
        <a:bodyPr/>
        <a:lstStyle/>
        <a:p>
          <a:endParaRPr lang="zh-TW" altLang="en-US" b="1"/>
        </a:p>
      </dgm:t>
    </dgm:pt>
    <dgm:pt modelId="{66839C5D-AA00-4B21-8399-9EBCE4F1D1BD}" type="sibTrans" cxnId="{FC7F87DD-5724-49D3-88A8-7DD699E1EC50}">
      <dgm:prSet/>
      <dgm:spPr/>
      <dgm:t>
        <a:bodyPr/>
        <a:lstStyle/>
        <a:p>
          <a:endParaRPr lang="zh-TW" altLang="en-US" b="1"/>
        </a:p>
      </dgm:t>
    </dgm:pt>
    <dgm:pt modelId="{0A2688A0-4692-4E50-A2D4-3F2B118F2F27}">
      <dgm:prSet phldrT="[文字]"/>
      <dgm:spPr/>
      <dgm:t>
        <a:bodyPr/>
        <a:lstStyle/>
        <a:p>
          <a:r>
            <a:rPr lang="en-US" altLang="en-US" b="1" dirty="0" smtClean="0"/>
            <a:t>Mobile phone</a:t>
          </a:r>
          <a:endParaRPr lang="zh-TW" altLang="en-US" b="1" dirty="0"/>
        </a:p>
      </dgm:t>
    </dgm:pt>
    <dgm:pt modelId="{6F067B29-1152-49F1-B1DB-362674F9D379}" type="parTrans" cxnId="{6F2B9E33-7BD8-41EE-A962-14ECE8BF7191}">
      <dgm:prSet/>
      <dgm:spPr/>
      <dgm:t>
        <a:bodyPr/>
        <a:lstStyle/>
        <a:p>
          <a:endParaRPr lang="zh-TW" altLang="en-US" b="1"/>
        </a:p>
      </dgm:t>
    </dgm:pt>
    <dgm:pt modelId="{159EB580-0725-48B2-B93B-BE06D5A9E9F8}" type="sibTrans" cxnId="{6F2B9E33-7BD8-41EE-A962-14ECE8BF7191}">
      <dgm:prSet/>
      <dgm:spPr/>
      <dgm:t>
        <a:bodyPr/>
        <a:lstStyle/>
        <a:p>
          <a:endParaRPr lang="zh-TW" altLang="en-US" b="1"/>
        </a:p>
      </dgm:t>
    </dgm:pt>
    <dgm:pt modelId="{48D223F8-884C-4860-A184-901EC7A6E2B7}">
      <dgm:prSet phldrT="[文字]"/>
      <dgm:spPr/>
      <dgm:t>
        <a:bodyPr/>
        <a:lstStyle/>
        <a:p>
          <a:r>
            <a:rPr lang="en-US" altLang="en-US" b="1" dirty="0" smtClean="0"/>
            <a:t>Notebook</a:t>
          </a:r>
          <a:endParaRPr lang="zh-TW" altLang="en-US" b="1" dirty="0"/>
        </a:p>
      </dgm:t>
    </dgm:pt>
    <dgm:pt modelId="{685E9C80-D81E-4D95-982F-7FD3C1787EB0}" type="parTrans" cxnId="{C8DF1705-6197-46CB-B5CB-331F735BD976}">
      <dgm:prSet/>
      <dgm:spPr/>
      <dgm:t>
        <a:bodyPr/>
        <a:lstStyle/>
        <a:p>
          <a:endParaRPr lang="zh-TW" altLang="en-US" b="1"/>
        </a:p>
      </dgm:t>
    </dgm:pt>
    <dgm:pt modelId="{A32061E2-27BA-48E4-94CB-BC42F1805DED}" type="sibTrans" cxnId="{C8DF1705-6197-46CB-B5CB-331F735BD976}">
      <dgm:prSet/>
      <dgm:spPr/>
      <dgm:t>
        <a:bodyPr/>
        <a:lstStyle/>
        <a:p>
          <a:endParaRPr lang="zh-TW" altLang="en-US" b="1"/>
        </a:p>
      </dgm:t>
    </dgm:pt>
    <dgm:pt modelId="{63EF7D30-3C54-4630-B76C-B779B9D473CA}">
      <dgm:prSet phldrT="[文字]"/>
      <dgm:spPr/>
      <dgm:t>
        <a:bodyPr/>
        <a:lstStyle/>
        <a:p>
          <a:r>
            <a:rPr lang="en-US" altLang="en-US" b="1" dirty="0" smtClean="0"/>
            <a:t>Wearable product</a:t>
          </a:r>
          <a:endParaRPr lang="zh-TW" altLang="en-US" b="1" dirty="0"/>
        </a:p>
      </dgm:t>
    </dgm:pt>
    <dgm:pt modelId="{DFDE10B8-4C0B-4163-A053-323E47036313}" type="parTrans" cxnId="{35FF2F5E-EB11-4A9B-9ECB-284739D62A15}">
      <dgm:prSet/>
      <dgm:spPr/>
      <dgm:t>
        <a:bodyPr/>
        <a:lstStyle/>
        <a:p>
          <a:endParaRPr lang="zh-TW" altLang="en-US" b="1"/>
        </a:p>
      </dgm:t>
    </dgm:pt>
    <dgm:pt modelId="{A8648799-75C0-48F9-8638-346AF52E0F2F}" type="sibTrans" cxnId="{35FF2F5E-EB11-4A9B-9ECB-284739D62A15}">
      <dgm:prSet/>
      <dgm:spPr/>
      <dgm:t>
        <a:bodyPr/>
        <a:lstStyle/>
        <a:p>
          <a:endParaRPr lang="zh-TW" altLang="en-US" b="1"/>
        </a:p>
      </dgm:t>
    </dgm:pt>
    <dgm:pt modelId="{6737E531-7EA8-494A-BEB0-C55D8C8D42A0}">
      <dgm:prSet/>
      <dgm:spPr/>
      <dgm:t>
        <a:bodyPr/>
        <a:lstStyle/>
        <a:p>
          <a:endParaRPr lang="zh-TW" altLang="en-US" b="1" dirty="0" smtClean="0"/>
        </a:p>
      </dgm:t>
    </dgm:pt>
    <dgm:pt modelId="{7A883BB3-7092-4C84-99E7-0DC57102673F}" type="parTrans" cxnId="{88578D0D-BAA9-4318-BB1A-9C9515BE9340}">
      <dgm:prSet/>
      <dgm:spPr/>
      <dgm:t>
        <a:bodyPr/>
        <a:lstStyle/>
        <a:p>
          <a:endParaRPr lang="zh-TW" altLang="en-US"/>
        </a:p>
      </dgm:t>
    </dgm:pt>
    <dgm:pt modelId="{53376D94-0110-4078-BE9F-F1B9EB505B87}" type="sibTrans" cxnId="{88578D0D-BAA9-4318-BB1A-9C9515BE9340}">
      <dgm:prSet/>
      <dgm:spPr/>
      <dgm:t>
        <a:bodyPr/>
        <a:lstStyle/>
        <a:p>
          <a:endParaRPr lang="zh-TW" altLang="en-US"/>
        </a:p>
      </dgm:t>
    </dgm:pt>
    <dgm:pt modelId="{8BA2A4F3-815D-4562-9205-A5A203985842}" type="pres">
      <dgm:prSet presAssocID="{CBC926B1-FD01-432C-8D5B-D7E89A87CEF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F2226FC-BAB8-43D3-88D2-83A9310EF95A}" type="pres">
      <dgm:prSet presAssocID="{CBC926B1-FD01-432C-8D5B-D7E89A87CEF3}" presName="wedge1" presStyleLbl="node1" presStyleIdx="0" presStyleCnt="1" custScaleY="103883"/>
      <dgm:spPr/>
      <dgm:t>
        <a:bodyPr/>
        <a:lstStyle/>
        <a:p>
          <a:endParaRPr lang="zh-TW" altLang="en-US"/>
        </a:p>
      </dgm:t>
    </dgm:pt>
    <dgm:pt modelId="{CFAE5BF2-245F-443A-B259-100E71E4C677}" type="pres">
      <dgm:prSet presAssocID="{CBC926B1-FD01-432C-8D5B-D7E89A87CEF3}" presName="dummy1a" presStyleCnt="0"/>
      <dgm:spPr/>
      <dgm:t>
        <a:bodyPr/>
        <a:lstStyle/>
        <a:p>
          <a:endParaRPr lang="zh-TW" altLang="en-US"/>
        </a:p>
      </dgm:t>
    </dgm:pt>
    <dgm:pt modelId="{8E495532-685E-4137-8B82-FA144F77BEE5}" type="pres">
      <dgm:prSet presAssocID="{CBC926B1-FD01-432C-8D5B-D7E89A87CEF3}" presName="dummy1b" presStyleCnt="0"/>
      <dgm:spPr/>
      <dgm:t>
        <a:bodyPr/>
        <a:lstStyle/>
        <a:p>
          <a:endParaRPr lang="zh-TW" altLang="en-US"/>
        </a:p>
      </dgm:t>
    </dgm:pt>
    <dgm:pt modelId="{A9C921B7-8ECC-4DEF-8E6F-70B9D9A3B219}" type="pres">
      <dgm:prSet presAssocID="{CBC926B1-FD01-432C-8D5B-D7E89A87CEF3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22617C-8AA8-4500-B9DB-26109561EC6A}" type="pres">
      <dgm:prSet presAssocID="{EAEAB8BB-FD3F-4FFA-B1CA-BA01CFBB6012}" presName="arrowWedge1single" presStyleLbl="fgSibTrans2D1" presStyleIdx="0" presStyleCnt="1"/>
      <dgm:spPr/>
      <dgm:t>
        <a:bodyPr/>
        <a:lstStyle/>
        <a:p>
          <a:endParaRPr lang="zh-TW" altLang="en-US"/>
        </a:p>
      </dgm:t>
    </dgm:pt>
  </dgm:ptLst>
  <dgm:cxnLst>
    <dgm:cxn modelId="{3FDAF7D5-6169-49A0-9DB0-124726E689CD}" type="presOf" srcId="{48D223F8-884C-4860-A184-901EC7A6E2B7}" destId="{A9C921B7-8ECC-4DEF-8E6F-70B9D9A3B219}" srcOrd="1" destOrd="3" presId="urn:microsoft.com/office/officeart/2005/8/layout/cycle8"/>
    <dgm:cxn modelId="{6F2B9E33-7BD8-41EE-A962-14ECE8BF7191}" srcId="{3DEC5E82-334F-4C96-AD88-1FB08776C286}" destId="{0A2688A0-4692-4E50-A2D4-3F2B118F2F27}" srcOrd="1" destOrd="0" parTransId="{6F067B29-1152-49F1-B1DB-362674F9D379}" sibTransId="{159EB580-0725-48B2-B93B-BE06D5A9E9F8}"/>
    <dgm:cxn modelId="{B062C2FD-9EA4-4C8E-8834-310D9B523B96}" type="presOf" srcId="{48D223F8-884C-4860-A184-901EC7A6E2B7}" destId="{FF2226FC-BAB8-43D3-88D2-83A9310EF95A}" srcOrd="0" destOrd="3" presId="urn:microsoft.com/office/officeart/2005/8/layout/cycle8"/>
    <dgm:cxn modelId="{11375710-2ECA-490E-A263-B5F8F4C7C275}" type="presOf" srcId="{0A2688A0-4692-4E50-A2D4-3F2B118F2F27}" destId="{A9C921B7-8ECC-4DEF-8E6F-70B9D9A3B219}" srcOrd="1" destOrd="2" presId="urn:microsoft.com/office/officeart/2005/8/layout/cycle8"/>
    <dgm:cxn modelId="{F3E6B516-7E36-4F65-BFAF-5D20C05583BF}" type="presOf" srcId="{CBC926B1-FD01-432C-8D5B-D7E89A87CEF3}" destId="{8BA2A4F3-815D-4562-9205-A5A203985842}" srcOrd="0" destOrd="0" presId="urn:microsoft.com/office/officeart/2005/8/layout/cycle8"/>
    <dgm:cxn modelId="{0CA94D6A-92A3-4878-996F-3D0223DCEA7F}" type="presOf" srcId="{64874C95-2C2C-44BA-B82B-C95E3D2C8FD3}" destId="{FF2226FC-BAB8-43D3-88D2-83A9310EF95A}" srcOrd="0" destOrd="1" presId="urn:microsoft.com/office/officeart/2005/8/layout/cycle8"/>
    <dgm:cxn modelId="{7208256F-374B-4698-AC58-609B2795B4D0}" type="presOf" srcId="{3DEC5E82-334F-4C96-AD88-1FB08776C286}" destId="{A9C921B7-8ECC-4DEF-8E6F-70B9D9A3B219}" srcOrd="1" destOrd="0" presId="urn:microsoft.com/office/officeart/2005/8/layout/cycle8"/>
    <dgm:cxn modelId="{F5520F86-7096-4BB3-B565-9438099D6B5B}" type="presOf" srcId="{63EF7D30-3C54-4630-B76C-B779B9D473CA}" destId="{A9C921B7-8ECC-4DEF-8E6F-70B9D9A3B219}" srcOrd="1" destOrd="4" presId="urn:microsoft.com/office/officeart/2005/8/layout/cycle8"/>
    <dgm:cxn modelId="{F0BEC342-8539-4C2E-B92F-F3AF1C087A22}" type="presOf" srcId="{6737E531-7EA8-494A-BEB0-C55D8C8D42A0}" destId="{FF2226FC-BAB8-43D3-88D2-83A9310EF95A}" srcOrd="0" destOrd="5" presId="urn:microsoft.com/office/officeart/2005/8/layout/cycle8"/>
    <dgm:cxn modelId="{2C3DE3F1-99E6-4948-B3BC-0BF1FD8922B2}" type="presOf" srcId="{0A2688A0-4692-4E50-A2D4-3F2B118F2F27}" destId="{FF2226FC-BAB8-43D3-88D2-83A9310EF95A}" srcOrd="0" destOrd="2" presId="urn:microsoft.com/office/officeart/2005/8/layout/cycle8"/>
    <dgm:cxn modelId="{88578D0D-BAA9-4318-BB1A-9C9515BE9340}" srcId="{3DEC5E82-334F-4C96-AD88-1FB08776C286}" destId="{6737E531-7EA8-494A-BEB0-C55D8C8D42A0}" srcOrd="4" destOrd="0" parTransId="{7A883BB3-7092-4C84-99E7-0DC57102673F}" sibTransId="{53376D94-0110-4078-BE9F-F1B9EB505B87}"/>
    <dgm:cxn modelId="{FE96CC90-8D9D-4920-A3A4-39512752BB53}" srcId="{CBC926B1-FD01-432C-8D5B-D7E89A87CEF3}" destId="{3DEC5E82-334F-4C96-AD88-1FB08776C286}" srcOrd="0" destOrd="0" parTransId="{296AD2DC-A31F-4B9E-9391-FCFD42E9E991}" sibTransId="{EAEAB8BB-FD3F-4FFA-B1CA-BA01CFBB6012}"/>
    <dgm:cxn modelId="{C8DF1705-6197-46CB-B5CB-331F735BD976}" srcId="{3DEC5E82-334F-4C96-AD88-1FB08776C286}" destId="{48D223F8-884C-4860-A184-901EC7A6E2B7}" srcOrd="2" destOrd="0" parTransId="{685E9C80-D81E-4D95-982F-7FD3C1787EB0}" sibTransId="{A32061E2-27BA-48E4-94CB-BC42F1805DED}"/>
    <dgm:cxn modelId="{25DFA91B-0CB9-4F60-9CE6-8CA98294943F}" type="presOf" srcId="{64874C95-2C2C-44BA-B82B-C95E3D2C8FD3}" destId="{A9C921B7-8ECC-4DEF-8E6F-70B9D9A3B219}" srcOrd="1" destOrd="1" presId="urn:microsoft.com/office/officeart/2005/8/layout/cycle8"/>
    <dgm:cxn modelId="{FC7F87DD-5724-49D3-88A8-7DD699E1EC50}" srcId="{3DEC5E82-334F-4C96-AD88-1FB08776C286}" destId="{64874C95-2C2C-44BA-B82B-C95E3D2C8FD3}" srcOrd="0" destOrd="0" parTransId="{83DB148D-BD87-439E-B7AC-BB875035D72F}" sibTransId="{66839C5D-AA00-4B21-8399-9EBCE4F1D1BD}"/>
    <dgm:cxn modelId="{35FF2F5E-EB11-4A9B-9ECB-284739D62A15}" srcId="{3DEC5E82-334F-4C96-AD88-1FB08776C286}" destId="{63EF7D30-3C54-4630-B76C-B779B9D473CA}" srcOrd="3" destOrd="0" parTransId="{DFDE10B8-4C0B-4163-A053-323E47036313}" sibTransId="{A8648799-75C0-48F9-8638-346AF52E0F2F}"/>
    <dgm:cxn modelId="{593892AD-CB0D-4E8D-9FDE-09956FB84D4E}" type="presOf" srcId="{6737E531-7EA8-494A-BEB0-C55D8C8D42A0}" destId="{A9C921B7-8ECC-4DEF-8E6F-70B9D9A3B219}" srcOrd="1" destOrd="5" presId="urn:microsoft.com/office/officeart/2005/8/layout/cycle8"/>
    <dgm:cxn modelId="{FE42C60A-57EA-4F4F-92B1-587C698FA0BE}" type="presOf" srcId="{3DEC5E82-334F-4C96-AD88-1FB08776C286}" destId="{FF2226FC-BAB8-43D3-88D2-83A9310EF95A}" srcOrd="0" destOrd="0" presId="urn:microsoft.com/office/officeart/2005/8/layout/cycle8"/>
    <dgm:cxn modelId="{ADFE1EA8-64B3-4DCB-BFFB-36297728CADF}" type="presOf" srcId="{63EF7D30-3C54-4630-B76C-B779B9D473CA}" destId="{FF2226FC-BAB8-43D3-88D2-83A9310EF95A}" srcOrd="0" destOrd="4" presId="urn:microsoft.com/office/officeart/2005/8/layout/cycle8"/>
    <dgm:cxn modelId="{C2195399-6B8F-4926-8CD3-1E3612C2649B}" type="presParOf" srcId="{8BA2A4F3-815D-4562-9205-A5A203985842}" destId="{FF2226FC-BAB8-43D3-88D2-83A9310EF95A}" srcOrd="0" destOrd="0" presId="urn:microsoft.com/office/officeart/2005/8/layout/cycle8"/>
    <dgm:cxn modelId="{2EA9F606-EFD9-42C1-888D-F9851CCAFD19}" type="presParOf" srcId="{8BA2A4F3-815D-4562-9205-A5A203985842}" destId="{CFAE5BF2-245F-443A-B259-100E71E4C677}" srcOrd="1" destOrd="0" presId="urn:microsoft.com/office/officeart/2005/8/layout/cycle8"/>
    <dgm:cxn modelId="{C42F36BD-7649-435B-B952-79F40BFCC2C9}" type="presParOf" srcId="{8BA2A4F3-815D-4562-9205-A5A203985842}" destId="{8E495532-685E-4137-8B82-FA144F77BEE5}" srcOrd="2" destOrd="0" presId="urn:microsoft.com/office/officeart/2005/8/layout/cycle8"/>
    <dgm:cxn modelId="{47836E73-B867-4CF2-B848-30D0F86280F6}" type="presParOf" srcId="{8BA2A4F3-815D-4562-9205-A5A203985842}" destId="{A9C921B7-8ECC-4DEF-8E6F-70B9D9A3B219}" srcOrd="3" destOrd="0" presId="urn:microsoft.com/office/officeart/2005/8/layout/cycle8"/>
    <dgm:cxn modelId="{15A1929D-D49D-45B2-BCE0-EABD47DECC7A}" type="presParOf" srcId="{8BA2A4F3-815D-4562-9205-A5A203985842}" destId="{6022617C-8AA8-4500-B9DB-26109561EC6A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2E0081-A5C1-4A37-B685-FB6435246C46}" type="doc">
      <dgm:prSet loTypeId="urn:microsoft.com/office/officeart/2005/8/layout/cycle8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8FD8C5FE-287D-4A41-BF0D-F5FCCE320878}">
      <dgm:prSet phldrT="[文字]"/>
      <dgm:spPr/>
      <dgm:t>
        <a:bodyPr/>
        <a:lstStyle/>
        <a:p>
          <a:r>
            <a:rPr lang="en-US" altLang="en-US" b="1" dirty="0" smtClean="0"/>
            <a:t>Air pressure sensor</a:t>
          </a:r>
          <a:endParaRPr lang="zh-TW" altLang="en-US" b="1" dirty="0"/>
        </a:p>
      </dgm:t>
    </dgm:pt>
    <dgm:pt modelId="{40C600C5-0A5F-4383-8E41-35D665290F31}" type="parTrans" cxnId="{308BBAC7-0294-4F95-978E-986C40B0241E}">
      <dgm:prSet/>
      <dgm:spPr/>
      <dgm:t>
        <a:bodyPr/>
        <a:lstStyle/>
        <a:p>
          <a:endParaRPr lang="zh-TW" altLang="en-US" b="1"/>
        </a:p>
      </dgm:t>
    </dgm:pt>
    <dgm:pt modelId="{A14B2CB1-F3C8-4619-B059-DA826EBD08D4}" type="sibTrans" cxnId="{308BBAC7-0294-4F95-978E-986C40B0241E}">
      <dgm:prSet/>
      <dgm:spPr/>
      <dgm:t>
        <a:bodyPr/>
        <a:lstStyle/>
        <a:p>
          <a:endParaRPr lang="zh-TW" altLang="en-US" b="1"/>
        </a:p>
      </dgm:t>
    </dgm:pt>
    <dgm:pt modelId="{108DC0B1-6A91-48E5-AC5F-4C23FE3607FA}">
      <dgm:prSet phldrT="[文字]"/>
      <dgm:spPr/>
      <dgm:t>
        <a:bodyPr/>
        <a:lstStyle/>
        <a:p>
          <a:r>
            <a:rPr lang="en-US" altLang="en-US" b="1" dirty="0" smtClean="0"/>
            <a:t>Car</a:t>
          </a:r>
          <a:endParaRPr lang="zh-TW" altLang="en-US" b="1" dirty="0"/>
        </a:p>
      </dgm:t>
    </dgm:pt>
    <dgm:pt modelId="{B6793759-E886-4FDE-AA5A-C883CA7F7FC9}" type="parTrans" cxnId="{4392C3CB-6B3F-45BA-BDC5-8FF79A885980}">
      <dgm:prSet/>
      <dgm:spPr/>
      <dgm:t>
        <a:bodyPr/>
        <a:lstStyle/>
        <a:p>
          <a:endParaRPr lang="zh-TW" altLang="en-US" b="1"/>
        </a:p>
      </dgm:t>
    </dgm:pt>
    <dgm:pt modelId="{D392D6F9-0D39-487A-A3F4-C36357AC6AEC}" type="sibTrans" cxnId="{4392C3CB-6B3F-45BA-BDC5-8FF79A885980}">
      <dgm:prSet/>
      <dgm:spPr/>
      <dgm:t>
        <a:bodyPr/>
        <a:lstStyle/>
        <a:p>
          <a:endParaRPr lang="zh-TW" altLang="en-US" b="1"/>
        </a:p>
      </dgm:t>
    </dgm:pt>
    <dgm:pt modelId="{981392CB-349A-40C9-B824-23445F45D5E6}">
      <dgm:prSet phldrT="[文字]"/>
      <dgm:spPr/>
      <dgm:t>
        <a:bodyPr/>
        <a:lstStyle/>
        <a:p>
          <a:r>
            <a:rPr lang="en-US" altLang="en-US" b="1" dirty="0" smtClean="0"/>
            <a:t>Drone</a:t>
          </a:r>
          <a:endParaRPr lang="zh-TW" altLang="en-US" b="1" dirty="0"/>
        </a:p>
      </dgm:t>
    </dgm:pt>
    <dgm:pt modelId="{76739CD8-7FE2-4D35-9937-36A605724BAA}" type="parTrans" cxnId="{9EF13F2F-A8FF-402E-94B0-E0E6E3242E9F}">
      <dgm:prSet/>
      <dgm:spPr/>
      <dgm:t>
        <a:bodyPr/>
        <a:lstStyle/>
        <a:p>
          <a:endParaRPr lang="zh-TW" altLang="en-US" b="1"/>
        </a:p>
      </dgm:t>
    </dgm:pt>
    <dgm:pt modelId="{97A1D3F0-0BD4-42B4-9850-799375B549D8}" type="sibTrans" cxnId="{9EF13F2F-A8FF-402E-94B0-E0E6E3242E9F}">
      <dgm:prSet/>
      <dgm:spPr/>
      <dgm:t>
        <a:bodyPr/>
        <a:lstStyle/>
        <a:p>
          <a:endParaRPr lang="zh-TW" altLang="en-US" b="1"/>
        </a:p>
      </dgm:t>
    </dgm:pt>
    <dgm:pt modelId="{BA5C51EF-D0DC-4FB9-A3A2-F2C90B7446F1}">
      <dgm:prSet phldrT="[文字]"/>
      <dgm:spPr/>
      <dgm:t>
        <a:bodyPr/>
        <a:lstStyle/>
        <a:p>
          <a:r>
            <a:rPr lang="en-US" altLang="en-US" b="1" dirty="0" smtClean="0"/>
            <a:t>e-cigarette</a:t>
          </a:r>
          <a:endParaRPr lang="zh-TW" altLang="en-US" b="1" dirty="0"/>
        </a:p>
      </dgm:t>
    </dgm:pt>
    <dgm:pt modelId="{326E0228-9081-4FE1-8238-A3FB1BD5B5D8}" type="parTrans" cxnId="{615C229E-0BC0-46AB-A854-74FCC3F1770C}">
      <dgm:prSet/>
      <dgm:spPr/>
      <dgm:t>
        <a:bodyPr/>
        <a:lstStyle/>
        <a:p>
          <a:endParaRPr lang="zh-TW" altLang="en-US" b="1"/>
        </a:p>
      </dgm:t>
    </dgm:pt>
    <dgm:pt modelId="{0FE6BE24-6B44-4686-A3EF-BA99E2A4BA4B}" type="sibTrans" cxnId="{615C229E-0BC0-46AB-A854-74FCC3F1770C}">
      <dgm:prSet/>
      <dgm:spPr/>
      <dgm:t>
        <a:bodyPr/>
        <a:lstStyle/>
        <a:p>
          <a:endParaRPr lang="zh-TW" altLang="en-US" b="1"/>
        </a:p>
      </dgm:t>
    </dgm:pt>
    <dgm:pt modelId="{73D24E51-DE1B-4353-955E-66D1065659F8}">
      <dgm:prSet phldrT="[文字]"/>
      <dgm:spPr/>
      <dgm:t>
        <a:bodyPr/>
        <a:lstStyle/>
        <a:p>
          <a:r>
            <a:rPr lang="en-US" altLang="en-US" b="1" dirty="0" smtClean="0"/>
            <a:t>Wearable product</a:t>
          </a:r>
          <a:endParaRPr lang="zh-TW" altLang="en-US" b="1" dirty="0"/>
        </a:p>
      </dgm:t>
    </dgm:pt>
    <dgm:pt modelId="{0E5A98B4-5F99-46A7-907C-EB94536C350E}" type="parTrans" cxnId="{DC816191-8C30-404F-9771-C8F51C4BACF4}">
      <dgm:prSet/>
      <dgm:spPr/>
      <dgm:t>
        <a:bodyPr/>
        <a:lstStyle/>
        <a:p>
          <a:endParaRPr lang="zh-TW" altLang="en-US" b="1"/>
        </a:p>
      </dgm:t>
    </dgm:pt>
    <dgm:pt modelId="{37641C00-B0CB-458C-8DE7-1BC2807F81D7}" type="sibTrans" cxnId="{DC816191-8C30-404F-9771-C8F51C4BACF4}">
      <dgm:prSet/>
      <dgm:spPr/>
      <dgm:t>
        <a:bodyPr/>
        <a:lstStyle/>
        <a:p>
          <a:endParaRPr lang="zh-TW" altLang="en-US" b="1"/>
        </a:p>
      </dgm:t>
    </dgm:pt>
    <dgm:pt modelId="{E2A601DD-03A0-446D-B8DC-1285CD6433C0}" type="pres">
      <dgm:prSet presAssocID="{682E0081-A5C1-4A37-B685-FB6435246C4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8F1D6F-A886-47A5-96BF-A6DB0D0613BD}" type="pres">
      <dgm:prSet presAssocID="{682E0081-A5C1-4A37-B685-FB6435246C46}" presName="wedge1" presStyleLbl="node1" presStyleIdx="0" presStyleCnt="1"/>
      <dgm:spPr/>
      <dgm:t>
        <a:bodyPr/>
        <a:lstStyle/>
        <a:p>
          <a:endParaRPr lang="zh-TW" altLang="en-US"/>
        </a:p>
      </dgm:t>
    </dgm:pt>
    <dgm:pt modelId="{DE753A8C-06BD-438E-B8A0-5D61C15CD8B9}" type="pres">
      <dgm:prSet presAssocID="{682E0081-A5C1-4A37-B685-FB6435246C46}" presName="dummy1a" presStyleCnt="0"/>
      <dgm:spPr/>
      <dgm:t>
        <a:bodyPr/>
        <a:lstStyle/>
        <a:p>
          <a:endParaRPr lang="zh-TW" altLang="en-US"/>
        </a:p>
      </dgm:t>
    </dgm:pt>
    <dgm:pt modelId="{9B85D80F-EB46-41FB-A104-939E30E7D8E0}" type="pres">
      <dgm:prSet presAssocID="{682E0081-A5C1-4A37-B685-FB6435246C46}" presName="dummy1b" presStyleCnt="0"/>
      <dgm:spPr/>
      <dgm:t>
        <a:bodyPr/>
        <a:lstStyle/>
        <a:p>
          <a:endParaRPr lang="zh-TW" altLang="en-US"/>
        </a:p>
      </dgm:t>
    </dgm:pt>
    <dgm:pt modelId="{E8753337-9430-4BE0-8223-FC4AED43AC8A}" type="pres">
      <dgm:prSet presAssocID="{682E0081-A5C1-4A37-B685-FB6435246C4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702AA8-5D92-4059-8E12-6D3CA66C734B}" type="pres">
      <dgm:prSet presAssocID="{A14B2CB1-F3C8-4619-B059-DA826EBD08D4}" presName="arrowWedge1single" presStyleLbl="fgSibTrans2D1" presStyleIdx="0" presStyleCnt="1"/>
      <dgm:spPr/>
      <dgm:t>
        <a:bodyPr/>
        <a:lstStyle/>
        <a:p>
          <a:endParaRPr lang="zh-TW" altLang="en-US"/>
        </a:p>
      </dgm:t>
    </dgm:pt>
  </dgm:ptLst>
  <dgm:cxnLst>
    <dgm:cxn modelId="{F1609D0C-DD26-44A1-8B02-DFDBEC27ADE5}" type="presOf" srcId="{8FD8C5FE-287D-4A41-BF0D-F5FCCE320878}" destId="{958F1D6F-A886-47A5-96BF-A6DB0D0613BD}" srcOrd="0" destOrd="0" presId="urn:microsoft.com/office/officeart/2005/8/layout/cycle8"/>
    <dgm:cxn modelId="{FA193E89-CDD3-469C-A1CD-3DBB32DA4D99}" type="presOf" srcId="{108DC0B1-6A91-48E5-AC5F-4C23FE3607FA}" destId="{958F1D6F-A886-47A5-96BF-A6DB0D0613BD}" srcOrd="0" destOrd="1" presId="urn:microsoft.com/office/officeart/2005/8/layout/cycle8"/>
    <dgm:cxn modelId="{1F38E3B7-3E2F-48A7-87D9-96C37D29190B}" type="presOf" srcId="{BA5C51EF-D0DC-4FB9-A3A2-F2C90B7446F1}" destId="{958F1D6F-A886-47A5-96BF-A6DB0D0613BD}" srcOrd="0" destOrd="3" presId="urn:microsoft.com/office/officeart/2005/8/layout/cycle8"/>
    <dgm:cxn modelId="{9EF13F2F-A8FF-402E-94B0-E0E6E3242E9F}" srcId="{8FD8C5FE-287D-4A41-BF0D-F5FCCE320878}" destId="{981392CB-349A-40C9-B824-23445F45D5E6}" srcOrd="1" destOrd="0" parTransId="{76739CD8-7FE2-4D35-9937-36A605724BAA}" sibTransId="{97A1D3F0-0BD4-42B4-9850-799375B549D8}"/>
    <dgm:cxn modelId="{E6A11D3B-AD71-4B77-857F-1F854F9D00AB}" type="presOf" srcId="{981392CB-349A-40C9-B824-23445F45D5E6}" destId="{E8753337-9430-4BE0-8223-FC4AED43AC8A}" srcOrd="1" destOrd="2" presId="urn:microsoft.com/office/officeart/2005/8/layout/cycle8"/>
    <dgm:cxn modelId="{615C229E-0BC0-46AB-A854-74FCC3F1770C}" srcId="{8FD8C5FE-287D-4A41-BF0D-F5FCCE320878}" destId="{BA5C51EF-D0DC-4FB9-A3A2-F2C90B7446F1}" srcOrd="2" destOrd="0" parTransId="{326E0228-9081-4FE1-8238-A3FB1BD5B5D8}" sibTransId="{0FE6BE24-6B44-4686-A3EF-BA99E2A4BA4B}"/>
    <dgm:cxn modelId="{30EE85C8-C75B-44FB-96FD-835C8D86D814}" type="presOf" srcId="{73D24E51-DE1B-4353-955E-66D1065659F8}" destId="{958F1D6F-A886-47A5-96BF-A6DB0D0613BD}" srcOrd="0" destOrd="4" presId="urn:microsoft.com/office/officeart/2005/8/layout/cycle8"/>
    <dgm:cxn modelId="{7B2FBD2C-7DA5-42CA-8C00-963A124A4246}" type="presOf" srcId="{682E0081-A5C1-4A37-B685-FB6435246C46}" destId="{E2A601DD-03A0-446D-B8DC-1285CD6433C0}" srcOrd="0" destOrd="0" presId="urn:microsoft.com/office/officeart/2005/8/layout/cycle8"/>
    <dgm:cxn modelId="{4392C3CB-6B3F-45BA-BDC5-8FF79A885980}" srcId="{8FD8C5FE-287D-4A41-BF0D-F5FCCE320878}" destId="{108DC0B1-6A91-48E5-AC5F-4C23FE3607FA}" srcOrd="0" destOrd="0" parTransId="{B6793759-E886-4FDE-AA5A-C883CA7F7FC9}" sibTransId="{D392D6F9-0D39-487A-A3F4-C36357AC6AEC}"/>
    <dgm:cxn modelId="{559AF49D-4C4C-4820-9D6F-A21B5E7963DD}" type="presOf" srcId="{981392CB-349A-40C9-B824-23445F45D5E6}" destId="{958F1D6F-A886-47A5-96BF-A6DB0D0613BD}" srcOrd="0" destOrd="2" presId="urn:microsoft.com/office/officeart/2005/8/layout/cycle8"/>
    <dgm:cxn modelId="{702A12C6-B8A4-4758-A1C1-A33112003D01}" type="presOf" srcId="{BA5C51EF-D0DC-4FB9-A3A2-F2C90B7446F1}" destId="{E8753337-9430-4BE0-8223-FC4AED43AC8A}" srcOrd="1" destOrd="3" presId="urn:microsoft.com/office/officeart/2005/8/layout/cycle8"/>
    <dgm:cxn modelId="{DC51F39C-7EE3-499B-A78C-70A8DAB21BC2}" type="presOf" srcId="{108DC0B1-6A91-48E5-AC5F-4C23FE3607FA}" destId="{E8753337-9430-4BE0-8223-FC4AED43AC8A}" srcOrd="1" destOrd="1" presId="urn:microsoft.com/office/officeart/2005/8/layout/cycle8"/>
    <dgm:cxn modelId="{DC816191-8C30-404F-9771-C8F51C4BACF4}" srcId="{8FD8C5FE-287D-4A41-BF0D-F5FCCE320878}" destId="{73D24E51-DE1B-4353-955E-66D1065659F8}" srcOrd="3" destOrd="0" parTransId="{0E5A98B4-5F99-46A7-907C-EB94536C350E}" sibTransId="{37641C00-B0CB-458C-8DE7-1BC2807F81D7}"/>
    <dgm:cxn modelId="{5435B228-D33E-465F-AD88-9DA0DA616C6D}" type="presOf" srcId="{73D24E51-DE1B-4353-955E-66D1065659F8}" destId="{E8753337-9430-4BE0-8223-FC4AED43AC8A}" srcOrd="1" destOrd="4" presId="urn:microsoft.com/office/officeart/2005/8/layout/cycle8"/>
    <dgm:cxn modelId="{6E8210B0-C038-474C-B509-3B87AD93BF69}" type="presOf" srcId="{8FD8C5FE-287D-4A41-BF0D-F5FCCE320878}" destId="{E8753337-9430-4BE0-8223-FC4AED43AC8A}" srcOrd="1" destOrd="0" presId="urn:microsoft.com/office/officeart/2005/8/layout/cycle8"/>
    <dgm:cxn modelId="{308BBAC7-0294-4F95-978E-986C40B0241E}" srcId="{682E0081-A5C1-4A37-B685-FB6435246C46}" destId="{8FD8C5FE-287D-4A41-BF0D-F5FCCE320878}" srcOrd="0" destOrd="0" parTransId="{40C600C5-0A5F-4383-8E41-35D665290F31}" sibTransId="{A14B2CB1-F3C8-4619-B059-DA826EBD08D4}"/>
    <dgm:cxn modelId="{DF93B9E8-7208-4B69-B8A8-0507B049C998}" type="presParOf" srcId="{E2A601DD-03A0-446D-B8DC-1285CD6433C0}" destId="{958F1D6F-A886-47A5-96BF-A6DB0D0613BD}" srcOrd="0" destOrd="0" presId="urn:microsoft.com/office/officeart/2005/8/layout/cycle8"/>
    <dgm:cxn modelId="{B94C703E-5CFC-49A3-8AE9-DC496D807D6D}" type="presParOf" srcId="{E2A601DD-03A0-446D-B8DC-1285CD6433C0}" destId="{DE753A8C-06BD-438E-B8A0-5D61C15CD8B9}" srcOrd="1" destOrd="0" presId="urn:microsoft.com/office/officeart/2005/8/layout/cycle8"/>
    <dgm:cxn modelId="{99A61352-CAA2-4E09-B067-63796AB5CE94}" type="presParOf" srcId="{E2A601DD-03A0-446D-B8DC-1285CD6433C0}" destId="{9B85D80F-EB46-41FB-A104-939E30E7D8E0}" srcOrd="2" destOrd="0" presId="urn:microsoft.com/office/officeart/2005/8/layout/cycle8"/>
    <dgm:cxn modelId="{12527360-E737-4D3D-B58C-2A4144CFAAE5}" type="presParOf" srcId="{E2A601DD-03A0-446D-B8DC-1285CD6433C0}" destId="{E8753337-9430-4BE0-8223-FC4AED43AC8A}" srcOrd="3" destOrd="0" presId="urn:microsoft.com/office/officeart/2005/8/layout/cycle8"/>
    <dgm:cxn modelId="{572E7117-849F-4943-A995-AE41F6D4CD5C}" type="presParOf" srcId="{E2A601DD-03A0-446D-B8DC-1285CD6433C0}" destId="{7F702AA8-5D92-4059-8E12-6D3CA66C734B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4D7F5-4F0F-48E1-B614-33E196688828}" type="doc">
      <dgm:prSet loTypeId="urn:microsoft.com/office/officeart/2005/8/layout/pyramid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E7C3540-3D0B-48ED-B40F-6510E2EF2978}">
      <dgm:prSet phldrT="[文字]" custT="1"/>
      <dgm:spPr/>
      <dgm:t>
        <a:bodyPr/>
        <a:lstStyle/>
        <a:p>
          <a:r>
            <a:rPr lang="en-US" altLang="zh-TW" sz="1100" dirty="0" smtClean="0"/>
            <a:t>Others</a:t>
          </a:r>
          <a:endParaRPr lang="zh-TW" altLang="en-US" sz="1100" dirty="0"/>
        </a:p>
      </dgm:t>
    </dgm:pt>
    <dgm:pt modelId="{B0D5F142-62D0-43BC-B66D-B4B2408B44E0}" type="parTrans" cxnId="{975A791C-A679-4F33-BB1A-790C2FABD376}">
      <dgm:prSet/>
      <dgm:spPr/>
      <dgm:t>
        <a:bodyPr/>
        <a:lstStyle/>
        <a:p>
          <a:endParaRPr lang="zh-TW" altLang="en-US" sz="1100"/>
        </a:p>
      </dgm:t>
    </dgm:pt>
    <dgm:pt modelId="{A94C7827-DFAA-4FD0-AD7E-43B3AB2554E4}" type="sibTrans" cxnId="{975A791C-A679-4F33-BB1A-790C2FABD376}">
      <dgm:prSet/>
      <dgm:spPr/>
      <dgm:t>
        <a:bodyPr/>
        <a:lstStyle/>
        <a:p>
          <a:endParaRPr lang="zh-TW" altLang="en-US" sz="1100"/>
        </a:p>
      </dgm:t>
    </dgm:pt>
    <dgm:pt modelId="{91A1A689-C708-4DE1-968E-91A43202DB2E}">
      <dgm:prSet phldrT="[文字]" custT="1"/>
      <dgm:spPr/>
      <dgm:t>
        <a:bodyPr/>
        <a:lstStyle/>
        <a:p>
          <a:r>
            <a:rPr lang="en-US" altLang="zh-TW" sz="900" dirty="0" smtClean="0"/>
            <a:t>Wearable</a:t>
          </a:r>
          <a:endParaRPr lang="zh-TW" altLang="en-US" sz="900" dirty="0"/>
        </a:p>
      </dgm:t>
    </dgm:pt>
    <dgm:pt modelId="{04D87B66-19C2-435A-A10D-9C6EB7905B87}" type="parTrans" cxnId="{BE33ACEE-E1A4-4E88-97A5-B037C0B07868}">
      <dgm:prSet/>
      <dgm:spPr/>
      <dgm:t>
        <a:bodyPr/>
        <a:lstStyle/>
        <a:p>
          <a:endParaRPr lang="zh-TW" altLang="en-US" sz="1100"/>
        </a:p>
      </dgm:t>
    </dgm:pt>
    <dgm:pt modelId="{BA0661CA-2786-476A-8F6B-B05DC9A823F9}" type="sibTrans" cxnId="{BE33ACEE-E1A4-4E88-97A5-B037C0B07868}">
      <dgm:prSet/>
      <dgm:spPr/>
      <dgm:t>
        <a:bodyPr/>
        <a:lstStyle/>
        <a:p>
          <a:endParaRPr lang="zh-TW" altLang="en-US" sz="1100"/>
        </a:p>
      </dgm:t>
    </dgm:pt>
    <dgm:pt modelId="{C0CF7A7D-B1C6-4A6A-A4A4-91CB2684EEE1}">
      <dgm:prSet phldrT="[文字]" custT="1"/>
      <dgm:spPr/>
      <dgm:t>
        <a:bodyPr/>
        <a:lstStyle/>
        <a:p>
          <a:r>
            <a:rPr lang="en-US" altLang="zh-TW" sz="1100" dirty="0" smtClean="0"/>
            <a:t>Mobile</a:t>
          </a:r>
          <a:endParaRPr lang="zh-TW" altLang="en-US" sz="1100" dirty="0"/>
        </a:p>
      </dgm:t>
    </dgm:pt>
    <dgm:pt modelId="{DE3ED91C-FB98-4955-8729-19008F44CB76}" type="parTrans" cxnId="{EA788AB4-78F7-4DF8-B729-1793E52D33BE}">
      <dgm:prSet/>
      <dgm:spPr/>
      <dgm:t>
        <a:bodyPr/>
        <a:lstStyle/>
        <a:p>
          <a:endParaRPr lang="zh-TW" altLang="en-US" sz="1100"/>
        </a:p>
      </dgm:t>
    </dgm:pt>
    <dgm:pt modelId="{E07FA2A9-ED62-4AF8-A613-6922A7972F55}" type="sibTrans" cxnId="{EA788AB4-78F7-4DF8-B729-1793E52D33BE}">
      <dgm:prSet/>
      <dgm:spPr/>
      <dgm:t>
        <a:bodyPr/>
        <a:lstStyle/>
        <a:p>
          <a:endParaRPr lang="zh-TW" altLang="en-US" sz="1100"/>
        </a:p>
      </dgm:t>
    </dgm:pt>
    <dgm:pt modelId="{6F6AFD08-EE50-40E2-A628-8B93A3C8AEFA}">
      <dgm:prSet phldrT="[文字]" custT="1"/>
      <dgm:spPr/>
      <dgm:t>
        <a:bodyPr/>
        <a:lstStyle/>
        <a:p>
          <a:r>
            <a:rPr lang="en-US" altLang="zh-TW" sz="1100" dirty="0" smtClean="0"/>
            <a:t>Networking</a:t>
          </a:r>
          <a:endParaRPr lang="zh-TW" altLang="en-US" sz="1100" dirty="0"/>
        </a:p>
      </dgm:t>
    </dgm:pt>
    <dgm:pt modelId="{19A6E7EA-9461-4697-9DA7-270AA99FBC5A}" type="parTrans" cxnId="{E8A57BA7-2CEA-496E-B71F-DC7CD2C6C880}">
      <dgm:prSet/>
      <dgm:spPr/>
      <dgm:t>
        <a:bodyPr/>
        <a:lstStyle/>
        <a:p>
          <a:endParaRPr lang="zh-TW" altLang="en-US" sz="1100"/>
        </a:p>
      </dgm:t>
    </dgm:pt>
    <dgm:pt modelId="{B4CCC027-539E-4EB0-8EB6-D9C5EDD91CE2}" type="sibTrans" cxnId="{E8A57BA7-2CEA-496E-B71F-DC7CD2C6C880}">
      <dgm:prSet/>
      <dgm:spPr/>
      <dgm:t>
        <a:bodyPr/>
        <a:lstStyle/>
        <a:p>
          <a:endParaRPr lang="zh-TW" altLang="en-US" sz="1100"/>
        </a:p>
      </dgm:t>
    </dgm:pt>
    <dgm:pt modelId="{8195C2A1-4BAB-4490-8616-F841E35EBBCF}">
      <dgm:prSet phldrT="[文字]" custT="1"/>
      <dgm:spPr/>
      <dgm:t>
        <a:bodyPr/>
        <a:lstStyle/>
        <a:p>
          <a:r>
            <a:rPr lang="en-US" altLang="zh-TW" sz="1100" dirty="0" smtClean="0"/>
            <a:t>Video</a:t>
          </a:r>
          <a:endParaRPr lang="zh-TW" altLang="en-US" sz="1100" dirty="0"/>
        </a:p>
      </dgm:t>
    </dgm:pt>
    <dgm:pt modelId="{76313659-4013-424A-A33B-5A09C3FDED32}" type="parTrans" cxnId="{5CCCA901-F815-4D75-AC27-8568CB18BE7D}">
      <dgm:prSet/>
      <dgm:spPr/>
      <dgm:t>
        <a:bodyPr/>
        <a:lstStyle/>
        <a:p>
          <a:endParaRPr lang="zh-TW" altLang="en-US" sz="1100"/>
        </a:p>
      </dgm:t>
    </dgm:pt>
    <dgm:pt modelId="{80756362-C369-4911-8AF6-70BF5964E8C8}" type="sibTrans" cxnId="{5CCCA901-F815-4D75-AC27-8568CB18BE7D}">
      <dgm:prSet/>
      <dgm:spPr/>
      <dgm:t>
        <a:bodyPr/>
        <a:lstStyle/>
        <a:p>
          <a:endParaRPr lang="zh-TW" altLang="en-US" sz="1100"/>
        </a:p>
      </dgm:t>
    </dgm:pt>
    <dgm:pt modelId="{96D30384-10F3-4953-BFB5-4630269DB6A6}">
      <dgm:prSet phldrT="[文字]" custT="1"/>
      <dgm:spPr/>
      <dgm:t>
        <a:bodyPr/>
        <a:lstStyle/>
        <a:p>
          <a:r>
            <a:rPr lang="en-US" altLang="zh-TW" sz="900" dirty="0" smtClean="0"/>
            <a:t>Industrial</a:t>
          </a:r>
          <a:endParaRPr lang="zh-TW" altLang="en-US" sz="900" dirty="0"/>
        </a:p>
      </dgm:t>
    </dgm:pt>
    <dgm:pt modelId="{9183D5CA-2A5D-4C71-AA33-BBE415591D14}" type="parTrans" cxnId="{3BD9827C-91F7-40ED-9F1E-69999B62F309}">
      <dgm:prSet/>
      <dgm:spPr/>
      <dgm:t>
        <a:bodyPr/>
        <a:lstStyle/>
        <a:p>
          <a:endParaRPr lang="zh-TW" altLang="en-US" sz="1100"/>
        </a:p>
      </dgm:t>
    </dgm:pt>
    <dgm:pt modelId="{D467A0F9-FC9F-4DD5-A0AE-F033EE4A70EA}" type="sibTrans" cxnId="{3BD9827C-91F7-40ED-9F1E-69999B62F309}">
      <dgm:prSet/>
      <dgm:spPr/>
      <dgm:t>
        <a:bodyPr/>
        <a:lstStyle/>
        <a:p>
          <a:endParaRPr lang="zh-TW" altLang="en-US" sz="1100"/>
        </a:p>
      </dgm:t>
    </dgm:pt>
    <dgm:pt modelId="{88AE41FD-1E44-4C3A-A907-AEE51F704F59}">
      <dgm:prSet phldrT="[文字]" custT="1"/>
      <dgm:spPr/>
      <dgm:t>
        <a:bodyPr/>
        <a:lstStyle/>
        <a:p>
          <a:r>
            <a:rPr lang="en-US" altLang="zh-TW" sz="1100" dirty="0" smtClean="0"/>
            <a:t>High Power</a:t>
          </a:r>
          <a:endParaRPr lang="zh-TW" altLang="en-US" sz="1100" dirty="0"/>
        </a:p>
      </dgm:t>
    </dgm:pt>
    <dgm:pt modelId="{DB7897D7-3630-4BB7-8847-42F53C9ABDC3}" type="parTrans" cxnId="{B62D3CFF-2406-40CE-B33F-5A5A6571CC15}">
      <dgm:prSet/>
      <dgm:spPr/>
      <dgm:t>
        <a:bodyPr/>
        <a:lstStyle/>
        <a:p>
          <a:endParaRPr lang="zh-TW" altLang="en-US" sz="1100"/>
        </a:p>
      </dgm:t>
    </dgm:pt>
    <dgm:pt modelId="{D018FE2C-8761-45D5-9EA6-57FD42D2D1A3}" type="sibTrans" cxnId="{B62D3CFF-2406-40CE-B33F-5A5A6571CC15}">
      <dgm:prSet/>
      <dgm:spPr/>
      <dgm:t>
        <a:bodyPr/>
        <a:lstStyle/>
        <a:p>
          <a:endParaRPr lang="zh-TW" altLang="en-US" sz="1100"/>
        </a:p>
      </dgm:t>
    </dgm:pt>
    <dgm:pt modelId="{BC624EF2-B0D3-48C6-AC5F-8975F7E2FAE5}">
      <dgm:prSet phldrT="[文字]" custT="1"/>
      <dgm:spPr/>
      <dgm:t>
        <a:bodyPr/>
        <a:lstStyle/>
        <a:p>
          <a:r>
            <a:rPr lang="en-US" altLang="zh-TW" sz="1100" dirty="0" smtClean="0"/>
            <a:t>GPS &amp;</a:t>
          </a:r>
          <a:r>
            <a:rPr lang="en-US" altLang="zh-TW" sz="800" dirty="0" smtClean="0"/>
            <a:t>Tracker</a:t>
          </a:r>
          <a:endParaRPr lang="zh-TW" altLang="en-US" sz="800" dirty="0"/>
        </a:p>
      </dgm:t>
    </dgm:pt>
    <dgm:pt modelId="{7109D62F-E440-4C54-A37D-FD3FF22B4866}" type="parTrans" cxnId="{11595D76-6D5C-4F85-8A31-00D1E8F26273}">
      <dgm:prSet/>
      <dgm:spPr/>
      <dgm:t>
        <a:bodyPr/>
        <a:lstStyle/>
        <a:p>
          <a:endParaRPr lang="zh-TW" altLang="en-US" sz="1100"/>
        </a:p>
      </dgm:t>
    </dgm:pt>
    <dgm:pt modelId="{25455635-4C7E-4B3C-B6AC-AE7619865833}" type="sibTrans" cxnId="{11595D76-6D5C-4F85-8A31-00D1E8F26273}">
      <dgm:prSet/>
      <dgm:spPr/>
      <dgm:t>
        <a:bodyPr/>
        <a:lstStyle/>
        <a:p>
          <a:endParaRPr lang="zh-TW" altLang="en-US" sz="1100"/>
        </a:p>
      </dgm:t>
    </dgm:pt>
    <dgm:pt modelId="{2FEEE99A-37E2-4809-8DE6-0205D7CB6FD2}">
      <dgm:prSet phldrT="[文字]" custT="1"/>
      <dgm:spPr/>
      <dgm:t>
        <a:bodyPr/>
        <a:lstStyle/>
        <a:p>
          <a:r>
            <a:rPr lang="zh-TW" altLang="en-US" sz="1200" b="1" dirty="0" smtClean="0"/>
            <a:t>鋰電池</a:t>
          </a:r>
          <a:endParaRPr lang="zh-TW" altLang="en-US" sz="1200" b="1" dirty="0"/>
        </a:p>
      </dgm:t>
    </dgm:pt>
    <dgm:pt modelId="{CCBE3DCB-CEC5-4432-A4F5-0855E2539DF9}" type="sibTrans" cxnId="{1DADD7E8-25AD-4B2A-BB5F-E9EE7CAEF5E4}">
      <dgm:prSet/>
      <dgm:spPr/>
      <dgm:t>
        <a:bodyPr/>
        <a:lstStyle/>
        <a:p>
          <a:endParaRPr lang="zh-TW" altLang="en-US" sz="1100"/>
        </a:p>
      </dgm:t>
    </dgm:pt>
    <dgm:pt modelId="{52C28BA0-EAAC-4C30-8C7B-B6E37702D5C3}" type="parTrans" cxnId="{1DADD7E8-25AD-4B2A-BB5F-E9EE7CAEF5E4}">
      <dgm:prSet/>
      <dgm:spPr/>
      <dgm:t>
        <a:bodyPr/>
        <a:lstStyle/>
        <a:p>
          <a:endParaRPr lang="zh-TW" altLang="en-US" sz="1100"/>
        </a:p>
      </dgm:t>
    </dgm:pt>
    <dgm:pt modelId="{F8AFAD5D-BD93-459D-8A28-23B8B26CEB83}" type="pres">
      <dgm:prSet presAssocID="{87C4D7F5-4F0F-48E1-B614-33E19668882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7B3552-0CF8-4771-AF65-E5D0FAF0E045}" type="pres">
      <dgm:prSet presAssocID="{87C4D7F5-4F0F-48E1-B614-33E196688828}" presName="triangle1" presStyleLbl="node1" presStyleIdx="0" presStyleCnt="9" custLinFactY="96564" custLinFactNeighborX="97625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D7514A-4608-484E-AB80-A159A4745763}" type="pres">
      <dgm:prSet presAssocID="{87C4D7F5-4F0F-48E1-B614-33E196688828}" presName="triangle2" presStyleLbl="node1" presStyleIdx="1" presStyleCnt="9" custLinFactNeighborX="-1504" custLinFactNeighborY="-3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5CB619-9A72-4D11-870E-D722121D524A}" type="pres">
      <dgm:prSet presAssocID="{87C4D7F5-4F0F-48E1-B614-33E196688828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7FC2E8-F2F4-442B-BBF8-45391233FA0A}" type="pres">
      <dgm:prSet presAssocID="{87C4D7F5-4F0F-48E1-B614-33E196688828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9675-B5F3-4AF9-8DFF-7E973CDC3411}" type="pres">
      <dgm:prSet presAssocID="{87C4D7F5-4F0F-48E1-B614-33E196688828}" presName="triangle5" presStyleLbl="node1" presStyleIdx="4" presStyleCnt="9" custLinFactY="-100000" custLinFactNeighborX="99722" custLinFactNeighborY="-1019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C5E989-AA4A-4A10-AA74-8EA41A63D3EC}" type="pres">
      <dgm:prSet presAssocID="{87C4D7F5-4F0F-48E1-B614-33E196688828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09D4D1-10EE-4AFB-8C52-AFBE4667023E}" type="pres">
      <dgm:prSet presAssocID="{87C4D7F5-4F0F-48E1-B614-33E196688828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525642-D0C8-49AD-8ACF-511E6B1321B2}" type="pres">
      <dgm:prSet presAssocID="{87C4D7F5-4F0F-48E1-B614-33E196688828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5C2B0C-B59F-4D95-BE0F-318A58C6A6A8}" type="pres">
      <dgm:prSet presAssocID="{87C4D7F5-4F0F-48E1-B614-33E196688828}" presName="triangle9" presStyleLbl="node1" presStyleIdx="8" presStyleCnt="9" custLinFactX="-100000" custLinFactNeighborX="-111234" custLinFactNeighborY="8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CCA901-F815-4D75-AC27-8568CB18BE7D}" srcId="{87C4D7F5-4F0F-48E1-B614-33E196688828}" destId="{8195C2A1-4BAB-4490-8616-F841E35EBBCF}" srcOrd="2" destOrd="0" parTransId="{76313659-4013-424A-A33B-5A09C3FDED32}" sibTransId="{80756362-C369-4911-8AF6-70BF5964E8C8}"/>
    <dgm:cxn modelId="{3BD9827C-91F7-40ED-9F1E-69999B62F309}" srcId="{87C4D7F5-4F0F-48E1-B614-33E196688828}" destId="{96D30384-10F3-4953-BFB5-4630269DB6A6}" srcOrd="3" destOrd="0" parTransId="{9183D5CA-2A5D-4C71-AA33-BBE415591D14}" sibTransId="{D467A0F9-FC9F-4DD5-A0AE-F033EE4A70EA}"/>
    <dgm:cxn modelId="{1DADD7E8-25AD-4B2A-BB5F-E9EE7CAEF5E4}" srcId="{87C4D7F5-4F0F-48E1-B614-33E196688828}" destId="{2FEEE99A-37E2-4809-8DE6-0205D7CB6FD2}" srcOrd="8" destOrd="0" parTransId="{52C28BA0-EAAC-4C30-8C7B-B6E37702D5C3}" sibTransId="{CCBE3DCB-CEC5-4432-A4F5-0855E2539DF9}"/>
    <dgm:cxn modelId="{EE1FF2D5-0417-4EA1-BD93-D76CAC338CB6}" type="presOf" srcId="{BC624EF2-B0D3-48C6-AC5F-8975F7E2FAE5}" destId="{05D7514A-4608-484E-AB80-A159A4745763}" srcOrd="0" destOrd="0" presId="urn:microsoft.com/office/officeart/2005/8/layout/pyramid4"/>
    <dgm:cxn modelId="{180BE817-317A-40F6-9E27-79D6F86B9D59}" type="presOf" srcId="{88AE41FD-1E44-4C3A-A907-AEE51F704F59}" destId="{D70F9675-B5F3-4AF9-8DFF-7E973CDC3411}" srcOrd="0" destOrd="0" presId="urn:microsoft.com/office/officeart/2005/8/layout/pyramid4"/>
    <dgm:cxn modelId="{975A791C-A679-4F33-BB1A-790C2FABD376}" srcId="{87C4D7F5-4F0F-48E1-B614-33E196688828}" destId="{DE7C3540-3D0B-48ED-B40F-6510E2EF2978}" srcOrd="0" destOrd="0" parTransId="{B0D5F142-62D0-43BC-B66D-B4B2408B44E0}" sibTransId="{A94C7827-DFAA-4FD0-AD7E-43B3AB2554E4}"/>
    <dgm:cxn modelId="{2B69EA13-5650-47F7-AF7E-64E0A3E892E1}" type="presOf" srcId="{96D30384-10F3-4953-BFB5-4630269DB6A6}" destId="{4F7FC2E8-F2F4-442B-BBF8-45391233FA0A}" srcOrd="0" destOrd="0" presId="urn:microsoft.com/office/officeart/2005/8/layout/pyramid4"/>
    <dgm:cxn modelId="{E8A57BA7-2CEA-496E-B71F-DC7CD2C6C880}" srcId="{87C4D7F5-4F0F-48E1-B614-33E196688828}" destId="{6F6AFD08-EE50-40E2-A628-8B93A3C8AEFA}" srcOrd="5" destOrd="0" parTransId="{19A6E7EA-9461-4697-9DA7-270AA99FBC5A}" sibTransId="{B4CCC027-539E-4EB0-8EB6-D9C5EDD91CE2}"/>
    <dgm:cxn modelId="{EA788AB4-78F7-4DF8-B729-1793E52D33BE}" srcId="{87C4D7F5-4F0F-48E1-B614-33E196688828}" destId="{C0CF7A7D-B1C6-4A6A-A4A4-91CB2684EEE1}" srcOrd="7" destOrd="0" parTransId="{DE3ED91C-FB98-4955-8729-19008F44CB76}" sibTransId="{E07FA2A9-ED62-4AF8-A613-6922A7972F55}"/>
    <dgm:cxn modelId="{DEBC3D85-6A90-4051-A479-CFF6E6E4B854}" type="presOf" srcId="{DE7C3540-3D0B-48ED-B40F-6510E2EF2978}" destId="{757B3552-0CF8-4771-AF65-E5D0FAF0E045}" srcOrd="0" destOrd="0" presId="urn:microsoft.com/office/officeart/2005/8/layout/pyramid4"/>
    <dgm:cxn modelId="{CC2CC2E5-8D80-4B1B-BF8F-1178E63C1B4A}" type="presOf" srcId="{C0CF7A7D-B1C6-4A6A-A4A4-91CB2684EEE1}" destId="{29525642-D0C8-49AD-8ACF-511E6B1321B2}" srcOrd="0" destOrd="0" presId="urn:microsoft.com/office/officeart/2005/8/layout/pyramid4"/>
    <dgm:cxn modelId="{B62D3CFF-2406-40CE-B33F-5A5A6571CC15}" srcId="{87C4D7F5-4F0F-48E1-B614-33E196688828}" destId="{88AE41FD-1E44-4C3A-A907-AEE51F704F59}" srcOrd="4" destOrd="0" parTransId="{DB7897D7-3630-4BB7-8847-42F53C9ABDC3}" sibTransId="{D018FE2C-8761-45D5-9EA6-57FD42D2D1A3}"/>
    <dgm:cxn modelId="{11595D76-6D5C-4F85-8A31-00D1E8F26273}" srcId="{87C4D7F5-4F0F-48E1-B614-33E196688828}" destId="{BC624EF2-B0D3-48C6-AC5F-8975F7E2FAE5}" srcOrd="1" destOrd="0" parTransId="{7109D62F-E440-4C54-A37D-FD3FF22B4866}" sibTransId="{25455635-4C7E-4B3C-B6AC-AE7619865833}"/>
    <dgm:cxn modelId="{13D2569C-B46C-4D9C-B181-E0E8AAF55B0C}" type="presOf" srcId="{87C4D7F5-4F0F-48E1-B614-33E196688828}" destId="{F8AFAD5D-BD93-459D-8A28-23B8B26CEB83}" srcOrd="0" destOrd="0" presId="urn:microsoft.com/office/officeart/2005/8/layout/pyramid4"/>
    <dgm:cxn modelId="{3EC293AD-0F09-44F0-B848-CC23DDECC2DF}" type="presOf" srcId="{2FEEE99A-37E2-4809-8DE6-0205D7CB6FD2}" destId="{D75C2B0C-B59F-4D95-BE0F-318A58C6A6A8}" srcOrd="0" destOrd="0" presId="urn:microsoft.com/office/officeart/2005/8/layout/pyramid4"/>
    <dgm:cxn modelId="{BE33ACEE-E1A4-4E88-97A5-B037C0B07868}" srcId="{87C4D7F5-4F0F-48E1-B614-33E196688828}" destId="{91A1A689-C708-4DE1-968E-91A43202DB2E}" srcOrd="6" destOrd="0" parTransId="{04D87B66-19C2-435A-A10D-9C6EB7905B87}" sibTransId="{BA0661CA-2786-476A-8F6B-B05DC9A823F9}"/>
    <dgm:cxn modelId="{F5CA2AF4-4990-4B1D-BEFB-85FE74277578}" type="presOf" srcId="{91A1A689-C708-4DE1-968E-91A43202DB2E}" destId="{1009D4D1-10EE-4AFB-8C52-AFBE4667023E}" srcOrd="0" destOrd="0" presId="urn:microsoft.com/office/officeart/2005/8/layout/pyramid4"/>
    <dgm:cxn modelId="{DFF68953-3593-4390-8642-5DEF9D63BA84}" type="presOf" srcId="{8195C2A1-4BAB-4490-8616-F841E35EBBCF}" destId="{735CB619-9A72-4D11-870E-D722121D524A}" srcOrd="0" destOrd="0" presId="urn:microsoft.com/office/officeart/2005/8/layout/pyramid4"/>
    <dgm:cxn modelId="{CB1B2FBD-90B7-4297-BFA0-CB7EAC79E40C}" type="presOf" srcId="{6F6AFD08-EE50-40E2-A628-8B93A3C8AEFA}" destId="{47C5E989-AA4A-4A10-AA74-8EA41A63D3EC}" srcOrd="0" destOrd="0" presId="urn:microsoft.com/office/officeart/2005/8/layout/pyramid4"/>
    <dgm:cxn modelId="{DF323394-538A-4F87-918A-56D3C7B7993C}" type="presParOf" srcId="{F8AFAD5D-BD93-459D-8A28-23B8B26CEB83}" destId="{757B3552-0CF8-4771-AF65-E5D0FAF0E045}" srcOrd="0" destOrd="0" presId="urn:microsoft.com/office/officeart/2005/8/layout/pyramid4"/>
    <dgm:cxn modelId="{C049629F-E139-4C79-B046-80F3E02A7689}" type="presParOf" srcId="{F8AFAD5D-BD93-459D-8A28-23B8B26CEB83}" destId="{05D7514A-4608-484E-AB80-A159A4745763}" srcOrd="1" destOrd="0" presId="urn:microsoft.com/office/officeart/2005/8/layout/pyramid4"/>
    <dgm:cxn modelId="{3A9B2D66-6688-4679-99B7-F9349A822478}" type="presParOf" srcId="{F8AFAD5D-BD93-459D-8A28-23B8B26CEB83}" destId="{735CB619-9A72-4D11-870E-D722121D524A}" srcOrd="2" destOrd="0" presId="urn:microsoft.com/office/officeart/2005/8/layout/pyramid4"/>
    <dgm:cxn modelId="{572951E3-7855-4CEA-8093-E8E6747A7767}" type="presParOf" srcId="{F8AFAD5D-BD93-459D-8A28-23B8B26CEB83}" destId="{4F7FC2E8-F2F4-442B-BBF8-45391233FA0A}" srcOrd="3" destOrd="0" presId="urn:microsoft.com/office/officeart/2005/8/layout/pyramid4"/>
    <dgm:cxn modelId="{5CB86735-7D07-411C-AC2D-5A1BEC732990}" type="presParOf" srcId="{F8AFAD5D-BD93-459D-8A28-23B8B26CEB83}" destId="{D70F9675-B5F3-4AF9-8DFF-7E973CDC3411}" srcOrd="4" destOrd="0" presId="urn:microsoft.com/office/officeart/2005/8/layout/pyramid4"/>
    <dgm:cxn modelId="{8A7B0159-674E-4E19-8FBE-822A106A4121}" type="presParOf" srcId="{F8AFAD5D-BD93-459D-8A28-23B8B26CEB83}" destId="{47C5E989-AA4A-4A10-AA74-8EA41A63D3EC}" srcOrd="5" destOrd="0" presId="urn:microsoft.com/office/officeart/2005/8/layout/pyramid4"/>
    <dgm:cxn modelId="{47BFFC31-95EE-403C-BB71-99BA9D08BF8D}" type="presParOf" srcId="{F8AFAD5D-BD93-459D-8A28-23B8B26CEB83}" destId="{1009D4D1-10EE-4AFB-8C52-AFBE4667023E}" srcOrd="6" destOrd="0" presId="urn:microsoft.com/office/officeart/2005/8/layout/pyramid4"/>
    <dgm:cxn modelId="{EC1BF84F-A183-4C21-8265-56DF456E6296}" type="presParOf" srcId="{F8AFAD5D-BD93-459D-8A28-23B8B26CEB83}" destId="{29525642-D0C8-49AD-8ACF-511E6B1321B2}" srcOrd="7" destOrd="0" presId="urn:microsoft.com/office/officeart/2005/8/layout/pyramid4"/>
    <dgm:cxn modelId="{EFA1253F-1507-4AF5-9763-A8678F501979}" type="presParOf" srcId="{F8AFAD5D-BD93-459D-8A28-23B8B26CEB83}" destId="{D75C2B0C-B59F-4D95-BE0F-318A58C6A6A8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ACCFE-A9D9-4085-8EDA-3A96811CAFE7}">
      <dsp:nvSpPr>
        <dsp:cNvPr id="0" name=""/>
        <dsp:cNvSpPr/>
      </dsp:nvSpPr>
      <dsp:spPr>
        <a:xfrm>
          <a:off x="1539233" y="330894"/>
          <a:ext cx="2995810" cy="2995810"/>
        </a:xfrm>
        <a:prstGeom prst="blockArc">
          <a:avLst>
            <a:gd name="adj1" fmla="val 13500000"/>
            <a:gd name="adj2" fmla="val 16200000"/>
            <a:gd name="adj3" fmla="val 342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A08B97-4485-4169-B2D9-0B96C42058A4}">
      <dsp:nvSpPr>
        <dsp:cNvPr id="0" name=""/>
        <dsp:cNvSpPr/>
      </dsp:nvSpPr>
      <dsp:spPr>
        <a:xfrm>
          <a:off x="1539233" y="330894"/>
          <a:ext cx="2995810" cy="2995810"/>
        </a:xfrm>
        <a:prstGeom prst="blockArc">
          <a:avLst>
            <a:gd name="adj1" fmla="val 10800000"/>
            <a:gd name="adj2" fmla="val 13500000"/>
            <a:gd name="adj3" fmla="val 342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C38A8-7033-42DF-8D03-A023E901CDF6}">
      <dsp:nvSpPr>
        <dsp:cNvPr id="0" name=""/>
        <dsp:cNvSpPr/>
      </dsp:nvSpPr>
      <dsp:spPr>
        <a:xfrm>
          <a:off x="1539233" y="330894"/>
          <a:ext cx="2995810" cy="2995810"/>
        </a:xfrm>
        <a:prstGeom prst="blockArc">
          <a:avLst>
            <a:gd name="adj1" fmla="val 8100000"/>
            <a:gd name="adj2" fmla="val 10800000"/>
            <a:gd name="adj3" fmla="val 342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A4919B-33B6-44AE-AB21-8B709DDF104D}">
      <dsp:nvSpPr>
        <dsp:cNvPr id="0" name=""/>
        <dsp:cNvSpPr/>
      </dsp:nvSpPr>
      <dsp:spPr>
        <a:xfrm>
          <a:off x="1539233" y="330894"/>
          <a:ext cx="2995810" cy="2995810"/>
        </a:xfrm>
        <a:prstGeom prst="blockArc">
          <a:avLst>
            <a:gd name="adj1" fmla="val 5400000"/>
            <a:gd name="adj2" fmla="val 8100000"/>
            <a:gd name="adj3" fmla="val 342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E8602-71D8-490F-893E-75078E269E9E}">
      <dsp:nvSpPr>
        <dsp:cNvPr id="0" name=""/>
        <dsp:cNvSpPr/>
      </dsp:nvSpPr>
      <dsp:spPr>
        <a:xfrm>
          <a:off x="1436657" y="308606"/>
          <a:ext cx="2995810" cy="2995810"/>
        </a:xfrm>
        <a:prstGeom prst="blockArc">
          <a:avLst>
            <a:gd name="adj1" fmla="val 2700000"/>
            <a:gd name="adj2" fmla="val 5400000"/>
            <a:gd name="adj3" fmla="val 342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EB27BA-AB82-4F14-B2B8-4F26D61C309B}">
      <dsp:nvSpPr>
        <dsp:cNvPr id="0" name=""/>
        <dsp:cNvSpPr/>
      </dsp:nvSpPr>
      <dsp:spPr>
        <a:xfrm>
          <a:off x="1539233" y="330894"/>
          <a:ext cx="2995810" cy="2995810"/>
        </a:xfrm>
        <a:prstGeom prst="blockArc">
          <a:avLst>
            <a:gd name="adj1" fmla="val 0"/>
            <a:gd name="adj2" fmla="val 2700000"/>
            <a:gd name="adj3" fmla="val 342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5A2869-3A53-4AE6-84A7-1E8748A305E0}">
      <dsp:nvSpPr>
        <dsp:cNvPr id="0" name=""/>
        <dsp:cNvSpPr/>
      </dsp:nvSpPr>
      <dsp:spPr>
        <a:xfrm>
          <a:off x="1539233" y="330894"/>
          <a:ext cx="2995810" cy="2995810"/>
        </a:xfrm>
        <a:prstGeom prst="blockArc">
          <a:avLst>
            <a:gd name="adj1" fmla="val 18900000"/>
            <a:gd name="adj2" fmla="val 0"/>
            <a:gd name="adj3" fmla="val 342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148D8-8EAB-44F6-8215-F66F51BBB7A3}">
      <dsp:nvSpPr>
        <dsp:cNvPr id="0" name=""/>
        <dsp:cNvSpPr/>
      </dsp:nvSpPr>
      <dsp:spPr>
        <a:xfrm>
          <a:off x="1539233" y="330894"/>
          <a:ext cx="2995810" cy="2995810"/>
        </a:xfrm>
        <a:prstGeom prst="blockArc">
          <a:avLst>
            <a:gd name="adj1" fmla="val 16200000"/>
            <a:gd name="adj2" fmla="val 18900000"/>
            <a:gd name="adj3" fmla="val 342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6ED91A-7041-4435-B671-B0455326B24F}">
      <dsp:nvSpPr>
        <dsp:cNvPr id="0" name=""/>
        <dsp:cNvSpPr/>
      </dsp:nvSpPr>
      <dsp:spPr>
        <a:xfrm>
          <a:off x="2244781" y="1166339"/>
          <a:ext cx="1584714" cy="13249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Application</a:t>
          </a:r>
          <a:endParaRPr lang="zh-TW" altLang="en-US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76857" y="1360369"/>
        <a:ext cx="1120562" cy="936860"/>
      </dsp:txXfrm>
    </dsp:sp>
    <dsp:sp modelId="{9C848718-5B85-4951-9721-075BCCEF807C}">
      <dsp:nvSpPr>
        <dsp:cNvPr id="0" name=""/>
        <dsp:cNvSpPr/>
      </dsp:nvSpPr>
      <dsp:spPr>
        <a:xfrm>
          <a:off x="2517343" y="-58292"/>
          <a:ext cx="1039590" cy="8296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Public Safety</a:t>
          </a:r>
          <a:endParaRPr lang="zh-TW" altLang="en-US" sz="1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69587" y="63207"/>
        <a:ext cx="735102" cy="586650"/>
      </dsp:txXfrm>
    </dsp:sp>
    <dsp:sp modelId="{E9611BF2-DD86-4D78-9A38-BA2C6F671388}">
      <dsp:nvSpPr>
        <dsp:cNvPr id="0" name=""/>
        <dsp:cNvSpPr/>
      </dsp:nvSpPr>
      <dsp:spPr>
        <a:xfrm>
          <a:off x="3558395" y="372924"/>
          <a:ext cx="1039590" cy="8296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Petrochemical</a:t>
          </a:r>
          <a:endParaRPr lang="zh-TW" altLang="en-US" sz="1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0639" y="494423"/>
        <a:ext cx="735102" cy="586650"/>
      </dsp:txXfrm>
    </dsp:sp>
    <dsp:sp modelId="{04811817-53DD-42E0-9389-CF9B42D4AF05}">
      <dsp:nvSpPr>
        <dsp:cNvPr id="0" name=""/>
        <dsp:cNvSpPr/>
      </dsp:nvSpPr>
      <dsp:spPr>
        <a:xfrm>
          <a:off x="3989612" y="1413975"/>
          <a:ext cx="1039590" cy="82964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medical health</a:t>
          </a:r>
          <a:endParaRPr lang="zh-TW" altLang="en-US" sz="1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41856" y="1535474"/>
        <a:ext cx="735102" cy="586650"/>
      </dsp:txXfrm>
    </dsp:sp>
    <dsp:sp modelId="{6CEC8EB2-7928-4152-AF2A-3A016BDC8785}">
      <dsp:nvSpPr>
        <dsp:cNvPr id="0" name=""/>
        <dsp:cNvSpPr/>
      </dsp:nvSpPr>
      <dsp:spPr>
        <a:xfrm>
          <a:off x="3558395" y="2455027"/>
          <a:ext cx="1039590" cy="82964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Wisdom</a:t>
          </a:r>
          <a:endParaRPr lang="zh-TW" altLang="en-US" sz="1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0639" y="2576526"/>
        <a:ext cx="735102" cy="586650"/>
      </dsp:txXfrm>
    </dsp:sp>
    <dsp:sp modelId="{40602E4D-1AFB-46FF-8FF6-ED9C57D5F00F}">
      <dsp:nvSpPr>
        <dsp:cNvPr id="0" name=""/>
        <dsp:cNvSpPr/>
      </dsp:nvSpPr>
      <dsp:spPr>
        <a:xfrm>
          <a:off x="2517343" y="2886244"/>
          <a:ext cx="1039590" cy="82964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Livestock farming</a:t>
          </a:r>
          <a:endParaRPr lang="zh-TW" altLang="en-US" sz="1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69587" y="3007743"/>
        <a:ext cx="735102" cy="586650"/>
      </dsp:txXfrm>
    </dsp:sp>
    <dsp:sp modelId="{D6D3D941-6B66-40A1-AB05-B668A507A7E5}">
      <dsp:nvSpPr>
        <dsp:cNvPr id="0" name=""/>
        <dsp:cNvSpPr/>
      </dsp:nvSpPr>
      <dsp:spPr>
        <a:xfrm>
          <a:off x="1476292" y="2455027"/>
          <a:ext cx="1039590" cy="8296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Mobile wear</a:t>
          </a:r>
          <a:endParaRPr lang="zh-TW" altLang="en-US" sz="1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28536" y="2576526"/>
        <a:ext cx="735102" cy="586650"/>
      </dsp:txXfrm>
    </dsp:sp>
    <dsp:sp modelId="{B2F0FEBB-7FFF-444A-8319-97E2FF72F089}">
      <dsp:nvSpPr>
        <dsp:cNvPr id="0" name=""/>
        <dsp:cNvSpPr/>
      </dsp:nvSpPr>
      <dsp:spPr>
        <a:xfrm>
          <a:off x="1045075" y="1413975"/>
          <a:ext cx="1039590" cy="8296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Food Testing</a:t>
          </a:r>
          <a:endParaRPr lang="zh-TW" altLang="en-US" sz="1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97319" y="1535474"/>
        <a:ext cx="735102" cy="586650"/>
      </dsp:txXfrm>
    </dsp:sp>
    <dsp:sp modelId="{0620B8DF-392E-4569-B376-CDA40CDE0A76}">
      <dsp:nvSpPr>
        <dsp:cNvPr id="0" name=""/>
        <dsp:cNvSpPr/>
      </dsp:nvSpPr>
      <dsp:spPr>
        <a:xfrm>
          <a:off x="1478122" y="372924"/>
          <a:ext cx="1035929" cy="82964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Odour</a:t>
          </a:r>
          <a:r>
            <a:rPr 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105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recognition</a:t>
          </a:r>
          <a:endParaRPr lang="zh-TW" altLang="en-US" sz="105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29830" y="494423"/>
        <a:ext cx="732513" cy="586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226FC-BAB8-43D3-88D2-83A9310EF95A}">
      <dsp:nvSpPr>
        <dsp:cNvPr id="0" name=""/>
        <dsp:cNvSpPr/>
      </dsp:nvSpPr>
      <dsp:spPr>
        <a:xfrm>
          <a:off x="732544" y="154687"/>
          <a:ext cx="2040110" cy="21193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/>
            <a:t>MEMS microphone</a:t>
          </a:r>
          <a:endParaRPr lang="zh-TW" alt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smtClean="0"/>
            <a:t>Headphone</a:t>
          </a:r>
          <a:endParaRPr lang="zh-TW" alt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smtClean="0"/>
            <a:t>Mobile phone</a:t>
          </a:r>
          <a:endParaRPr lang="zh-TW" alt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smtClean="0"/>
            <a:t>Notebook</a:t>
          </a:r>
          <a:endParaRPr lang="zh-TW" alt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b="1" kern="1200" dirty="0" smtClean="0"/>
            <a:t>Wearable product</a:t>
          </a:r>
          <a:endParaRPr lang="zh-TW" alt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100" b="1" kern="1200" dirty="0" smtClean="0"/>
        </a:p>
      </dsp:txBody>
      <dsp:txXfrm>
        <a:off x="1072563" y="507908"/>
        <a:ext cx="1360073" cy="1412885"/>
      </dsp:txXfrm>
    </dsp:sp>
    <dsp:sp modelId="{6022617C-8AA8-4500-B9DB-26109561EC6A}">
      <dsp:nvSpPr>
        <dsp:cNvPr id="0" name=""/>
        <dsp:cNvSpPr/>
      </dsp:nvSpPr>
      <dsp:spPr>
        <a:xfrm>
          <a:off x="624252" y="67145"/>
          <a:ext cx="2292695" cy="2292695"/>
        </a:xfrm>
        <a:prstGeom prst="circularArrow">
          <a:avLst>
            <a:gd name="adj1" fmla="val 5085"/>
            <a:gd name="adj2" fmla="val 327528"/>
            <a:gd name="adj3" fmla="val 15811806"/>
            <a:gd name="adj4" fmla="val 16260666"/>
            <a:gd name="adj5" fmla="val 5932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F1D6F-A886-47A5-96BF-A6DB0D0613BD}">
      <dsp:nvSpPr>
        <dsp:cNvPr id="0" name=""/>
        <dsp:cNvSpPr/>
      </dsp:nvSpPr>
      <dsp:spPr>
        <a:xfrm>
          <a:off x="895356" y="192313"/>
          <a:ext cx="2019286" cy="201928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/>
            <a:t>Air pressure sensor</a:t>
          </a:r>
          <a:endParaRPr lang="zh-TW" alt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b="1" kern="1200" dirty="0" smtClean="0"/>
            <a:t>Car</a:t>
          </a:r>
          <a:endParaRPr lang="zh-TW" alt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b="1" kern="1200" dirty="0" smtClean="0"/>
            <a:t>Drone</a:t>
          </a:r>
          <a:endParaRPr lang="zh-TW" alt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b="1" kern="1200" dirty="0" smtClean="0"/>
            <a:t>e-cigarette</a:t>
          </a:r>
          <a:endParaRPr lang="zh-TW" alt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b="1" kern="1200" dirty="0" smtClean="0"/>
            <a:t>Wearable product</a:t>
          </a:r>
          <a:endParaRPr lang="zh-TW" altLang="en-US" sz="1200" b="1" kern="1200" dirty="0"/>
        </a:p>
      </dsp:txBody>
      <dsp:txXfrm>
        <a:off x="1231904" y="528860"/>
        <a:ext cx="1346191" cy="1346191"/>
      </dsp:txXfrm>
    </dsp:sp>
    <dsp:sp modelId="{7F702AA8-5D92-4059-8E12-6D3CA66C734B}">
      <dsp:nvSpPr>
        <dsp:cNvPr id="0" name=""/>
        <dsp:cNvSpPr/>
      </dsp:nvSpPr>
      <dsp:spPr>
        <a:xfrm>
          <a:off x="788353" y="67149"/>
          <a:ext cx="2269293" cy="2269293"/>
        </a:xfrm>
        <a:prstGeom prst="circularArrow">
          <a:avLst>
            <a:gd name="adj1" fmla="val 5085"/>
            <a:gd name="adj2" fmla="val 327528"/>
            <a:gd name="adj3" fmla="val 15811180"/>
            <a:gd name="adj4" fmla="val 16261292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B3552-0CF8-4771-AF65-E5D0FAF0E045}">
      <dsp:nvSpPr>
        <dsp:cNvPr id="0" name=""/>
        <dsp:cNvSpPr/>
      </dsp:nvSpPr>
      <dsp:spPr>
        <a:xfrm>
          <a:off x="2940826" y="2312548"/>
          <a:ext cx="1167487" cy="116748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Others</a:t>
          </a:r>
          <a:endParaRPr lang="zh-TW" altLang="en-US" sz="1100" kern="1200" dirty="0"/>
        </a:p>
      </dsp:txBody>
      <dsp:txXfrm>
        <a:off x="3232698" y="2896292"/>
        <a:ext cx="583743" cy="583743"/>
      </dsp:txXfrm>
    </dsp:sp>
    <dsp:sp modelId="{05D7514A-4608-484E-AB80-A159A4745763}">
      <dsp:nvSpPr>
        <dsp:cNvPr id="0" name=""/>
        <dsp:cNvSpPr/>
      </dsp:nvSpPr>
      <dsp:spPr>
        <a:xfrm>
          <a:off x="1199764" y="1180623"/>
          <a:ext cx="1167487" cy="1167487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GPS &amp;</a:t>
          </a:r>
          <a:r>
            <a:rPr lang="en-US" altLang="zh-TW" sz="800" kern="1200" dirty="0" smtClean="0"/>
            <a:t>Tracker</a:t>
          </a:r>
          <a:endParaRPr lang="zh-TW" altLang="en-US" sz="800" kern="1200" dirty="0"/>
        </a:p>
      </dsp:txBody>
      <dsp:txXfrm>
        <a:off x="1491636" y="1764367"/>
        <a:ext cx="583743" cy="583743"/>
      </dsp:txXfrm>
    </dsp:sp>
    <dsp:sp modelId="{735CB619-9A72-4D11-870E-D722121D524A}">
      <dsp:nvSpPr>
        <dsp:cNvPr id="0" name=""/>
        <dsp:cNvSpPr/>
      </dsp:nvSpPr>
      <dsp:spPr>
        <a:xfrm rot="10800000">
          <a:off x="1801067" y="1185176"/>
          <a:ext cx="1167487" cy="116748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Video</a:t>
          </a:r>
          <a:endParaRPr lang="zh-TW" altLang="en-US" sz="1100" kern="1200" dirty="0"/>
        </a:p>
      </dsp:txBody>
      <dsp:txXfrm rot="10800000">
        <a:off x="2092939" y="1185176"/>
        <a:ext cx="583743" cy="583743"/>
      </dsp:txXfrm>
    </dsp:sp>
    <dsp:sp modelId="{4F7FC2E8-F2F4-442B-BBF8-45391233FA0A}">
      <dsp:nvSpPr>
        <dsp:cNvPr id="0" name=""/>
        <dsp:cNvSpPr/>
      </dsp:nvSpPr>
      <dsp:spPr>
        <a:xfrm>
          <a:off x="2384810" y="1185176"/>
          <a:ext cx="1167487" cy="1167487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/>
            <a:t>Industrial</a:t>
          </a:r>
          <a:endParaRPr lang="zh-TW" altLang="en-US" sz="900" kern="1200" dirty="0"/>
        </a:p>
      </dsp:txBody>
      <dsp:txXfrm>
        <a:off x="2676682" y="1768920"/>
        <a:ext cx="583743" cy="583743"/>
      </dsp:txXfrm>
    </dsp:sp>
    <dsp:sp modelId="{D70F9675-B5F3-4AF9-8DFF-7E973CDC3411}">
      <dsp:nvSpPr>
        <dsp:cNvPr id="0" name=""/>
        <dsp:cNvSpPr/>
      </dsp:nvSpPr>
      <dsp:spPr>
        <a:xfrm>
          <a:off x="1797821" y="0"/>
          <a:ext cx="1167487" cy="1167487"/>
        </a:xfrm>
        <a:prstGeom prst="triangl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High Power</a:t>
          </a:r>
          <a:endParaRPr lang="zh-TW" altLang="en-US" sz="1100" kern="1200" dirty="0"/>
        </a:p>
      </dsp:txBody>
      <dsp:txXfrm>
        <a:off x="2089693" y="583744"/>
        <a:ext cx="583743" cy="583743"/>
      </dsp:txXfrm>
    </dsp:sp>
    <dsp:sp modelId="{47C5E989-AA4A-4A10-AA74-8EA41A63D3EC}">
      <dsp:nvSpPr>
        <dsp:cNvPr id="0" name=""/>
        <dsp:cNvSpPr/>
      </dsp:nvSpPr>
      <dsp:spPr>
        <a:xfrm rot="10800000">
          <a:off x="1217323" y="2352663"/>
          <a:ext cx="1167487" cy="116748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Networking</a:t>
          </a:r>
          <a:endParaRPr lang="zh-TW" altLang="en-US" sz="1100" kern="1200" dirty="0"/>
        </a:p>
      </dsp:txBody>
      <dsp:txXfrm rot="10800000">
        <a:off x="1509195" y="2352663"/>
        <a:ext cx="583743" cy="583743"/>
      </dsp:txXfrm>
    </dsp:sp>
    <dsp:sp modelId="{1009D4D1-10EE-4AFB-8C52-AFBE4667023E}">
      <dsp:nvSpPr>
        <dsp:cNvPr id="0" name=""/>
        <dsp:cNvSpPr/>
      </dsp:nvSpPr>
      <dsp:spPr>
        <a:xfrm>
          <a:off x="1801067" y="2352663"/>
          <a:ext cx="1167487" cy="1167487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/>
            <a:t>Wearable</a:t>
          </a:r>
          <a:endParaRPr lang="zh-TW" altLang="en-US" sz="900" kern="1200" dirty="0"/>
        </a:p>
      </dsp:txBody>
      <dsp:txXfrm>
        <a:off x="2092939" y="2936407"/>
        <a:ext cx="583743" cy="583743"/>
      </dsp:txXfrm>
    </dsp:sp>
    <dsp:sp modelId="{29525642-D0C8-49AD-8ACF-511E6B1321B2}">
      <dsp:nvSpPr>
        <dsp:cNvPr id="0" name=""/>
        <dsp:cNvSpPr/>
      </dsp:nvSpPr>
      <dsp:spPr>
        <a:xfrm rot="10800000">
          <a:off x="2384810" y="2352663"/>
          <a:ext cx="1167487" cy="116748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Mobile</a:t>
          </a:r>
          <a:endParaRPr lang="zh-TW" altLang="en-US" sz="1100" kern="1200" dirty="0"/>
        </a:p>
      </dsp:txBody>
      <dsp:txXfrm rot="10800000">
        <a:off x="2676682" y="2352663"/>
        <a:ext cx="583743" cy="583743"/>
      </dsp:txXfrm>
    </dsp:sp>
    <dsp:sp modelId="{D75C2B0C-B59F-4D95-BE0F-318A58C6A6A8}">
      <dsp:nvSpPr>
        <dsp:cNvPr id="0" name=""/>
        <dsp:cNvSpPr/>
      </dsp:nvSpPr>
      <dsp:spPr>
        <a:xfrm>
          <a:off x="502424" y="2362201"/>
          <a:ext cx="1167487" cy="1167487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鋰電池</a:t>
          </a:r>
          <a:endParaRPr lang="zh-TW" altLang="en-US" sz="1200" b="1" kern="1200" dirty="0"/>
        </a:p>
      </dsp:txBody>
      <dsp:txXfrm>
        <a:off x="794296" y="2945945"/>
        <a:ext cx="583743" cy="58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5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4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4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E1CD976-0056-4F4B-AB38-9E8956419C84}" type="datetimeFigureOut">
              <a:rPr lang="zh-TW" altLang="en-US" smtClean="0">
                <a:solidFill>
                  <a:srgbClr val="262626"/>
                </a:solidFill>
              </a:rPr>
              <a:pPr/>
              <a:t>2019/5/27</a:t>
            </a:fld>
            <a:endParaRPr lang="zh-TW" altLang="en-US">
              <a:solidFill>
                <a:srgbClr val="262626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srgbClr val="262626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19F0FC5-0B2F-4A89-A00E-475614556C98}" type="slidenum">
              <a:rPr lang="zh-TW" altLang="en-US" smtClean="0">
                <a:solidFill>
                  <a:srgbClr val="262626"/>
                </a:solidFill>
              </a:rPr>
              <a:pPr/>
              <a:t>‹#›</a:t>
            </a:fld>
            <a:endParaRPr lang="zh-TW" alt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4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0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35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86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90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66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55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59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38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77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44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portia\GMI\GMI_名片_V1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5929"/>
            <a:ext cx="880489" cy="48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59" r:id="rId2"/>
    <p:sldLayoutId id="214748420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portia\GMI\GMI_名片_V1-0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5929"/>
            <a:ext cx="880489" cy="48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4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portia\GMI\GMI_名片_V1-03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5929"/>
            <a:ext cx="880489" cy="48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portia\GMI\GMI_名片_V1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5929"/>
            <a:ext cx="880489" cy="48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4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ortia\GMI\首頁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93" y="-17145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143000" y="819150"/>
            <a:ext cx="7751075" cy="2895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84631" algn="dist">
              <a:spcBef>
                <a:spcPts val="0"/>
              </a:spcBef>
              <a:defRPr sz="4000">
                <a:solidFill>
                  <a:srgbClr val="000000"/>
                </a:solidFill>
                <a:effectLst/>
                <a:latin typeface="標楷體"/>
                <a:ea typeface="標楷體"/>
                <a:cs typeface="標楷體"/>
                <a:sym typeface="標楷體"/>
              </a:defRPr>
            </a:pPr>
            <a:r>
              <a:rPr lang="en-US" altLang="zh-TW" sz="4000" kern="1500" spc="-5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新造顏楷" pitchFamily="49" charset="-120"/>
                <a:sym typeface="標楷體"/>
              </a:rPr>
              <a:t>GMI </a:t>
            </a:r>
            <a:r>
              <a:rPr lang="en-US" altLang="zh-TW" sz="4000" kern="1500" spc="-5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新造顏楷" pitchFamily="49" charset="-120"/>
                <a:sym typeface="標楷體"/>
              </a:rPr>
              <a:t>1</a:t>
            </a:r>
            <a:r>
              <a:rPr lang="en-US" altLang="zh-TW" sz="4000" kern="1500" spc="-5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新造顏楷" pitchFamily="49" charset="-120"/>
                <a:sym typeface="標楷體"/>
              </a:rPr>
              <a:t>Q19 Earnings Release</a:t>
            </a:r>
            <a:endParaRPr lang="en-US" altLang="zh-TW" sz="3200" kern="1000" spc="-30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  <a:cs typeface="新造顏楷" pitchFamily="49" charset="-120"/>
              <a:sym typeface="標楷體"/>
            </a:endParaRPr>
          </a:p>
          <a:p>
            <a:pPr indent="484631" algn="dist">
              <a:spcBef>
                <a:spcPts val="0"/>
              </a:spcBef>
              <a:defRPr sz="4000">
                <a:solidFill>
                  <a:srgbClr val="000000"/>
                </a:solidFill>
                <a:effectLst/>
                <a:latin typeface="標楷體"/>
                <a:ea typeface="標楷體"/>
                <a:cs typeface="標楷體"/>
                <a:sym typeface="標楷體"/>
              </a:defRPr>
            </a:pPr>
            <a:endParaRPr lang="en-US" altLang="zh-TW" sz="3200" kern="1000" spc="-30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  <a:cs typeface="新造顏楷" pitchFamily="49" charset="-120"/>
              <a:sym typeface="標楷體"/>
            </a:endParaRPr>
          </a:p>
          <a:p>
            <a:pPr indent="484631" algn="r">
              <a:spcBef>
                <a:spcPts val="0"/>
              </a:spcBef>
              <a:defRPr sz="4000">
                <a:solidFill>
                  <a:srgbClr val="000000"/>
                </a:solidFill>
                <a:effectLst/>
                <a:latin typeface="標楷體"/>
                <a:ea typeface="標楷體"/>
                <a:cs typeface="標楷體"/>
                <a:sym typeface="標楷體"/>
              </a:defRPr>
            </a:pPr>
            <a:r>
              <a:rPr lang="en-US" altLang="zh-TW" sz="3200" kern="1000" spc="1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新造顏楷" pitchFamily="49" charset="-120"/>
                <a:sym typeface="標楷體"/>
              </a:rPr>
              <a:t> </a:t>
            </a:r>
            <a:r>
              <a:rPr lang="en-US" altLang="zh-TW" sz="2400" kern="10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新造顏楷" pitchFamily="49" charset="-120"/>
                <a:sym typeface="標楷體"/>
              </a:rPr>
              <a:t>May 28</a:t>
            </a:r>
            <a:r>
              <a:rPr lang="en-US" altLang="zh-TW" sz="2400" kern="1000" baseline="300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新造顏楷" pitchFamily="49" charset="-120"/>
                <a:sym typeface="標楷體"/>
              </a:rPr>
              <a:t>th</a:t>
            </a:r>
            <a:r>
              <a:rPr lang="en-US" altLang="zh-TW" sz="2400" kern="10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新造顏楷" pitchFamily="49" charset="-120"/>
                <a:sym typeface="標楷體"/>
              </a:rPr>
              <a:t>, 2019</a:t>
            </a:r>
            <a:endParaRPr lang="en-US" altLang="zh-TW" sz="2400" kern="1000" dirty="0">
              <a:ln w="6349">
                <a:solidFill>
                  <a:srgbClr val="354688"/>
                </a:solidFill>
              </a:ln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  <a:cs typeface="新造顏楷" pitchFamily="49" charset="-120"/>
              <a:sym typeface="標楷體"/>
            </a:endParaRPr>
          </a:p>
        </p:txBody>
      </p:sp>
      <p:cxnSp>
        <p:nvCxnSpPr>
          <p:cNvPr id="8" name="Straight Connector 16"/>
          <p:cNvCxnSpPr/>
          <p:nvPr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portia\GMI\GMI_名片_V1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4" y="4048224"/>
            <a:ext cx="1299738" cy="7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5798" y="276178"/>
            <a:ext cx="403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Application </a:t>
            </a:r>
            <a:r>
              <a:rPr lang="en-US" altLang="zh-TW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Field</a:t>
            </a:r>
            <a:endParaRPr lang="zh-TW" altLang="en-US" b="1" dirty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Inhaltsplatzhalter 4"/>
          <p:cNvSpPr txBox="1">
            <a:spLocks/>
          </p:cNvSpPr>
          <p:nvPr/>
        </p:nvSpPr>
        <p:spPr>
          <a:xfrm>
            <a:off x="1676400" y="945944"/>
            <a:ext cx="3048000" cy="6924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1AAD96"/>
                </a:solidFill>
                <a:latin typeface="Adobe 繁黑體 Std B" pitchFamily="34" charset="-120"/>
                <a:ea typeface="Adobe 繁黑體 Std B" pitchFamily="34" charset="-120"/>
              </a:rPr>
              <a:t>Consumer Electronic</a:t>
            </a:r>
            <a:r>
              <a:rPr lang="en-US" sz="1400" b="1" dirty="0">
                <a:solidFill>
                  <a:srgbClr val="1AAD96"/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sz="1400" b="1" dirty="0">
                <a:solidFill>
                  <a:srgbClr val="1AAD96"/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TV</a:t>
            </a:r>
            <a:r>
              <a:rPr lang="zh-TW" altLang="en-US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│</a:t>
            </a: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Tablet </a:t>
            </a:r>
            <a:r>
              <a:rPr lang="zh-TW" altLang="en-US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│</a:t>
            </a: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BT Earphone</a:t>
            </a:r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Rounded Rectangle 15"/>
          <p:cNvSpPr/>
          <p:nvPr/>
        </p:nvSpPr>
        <p:spPr bwMode="auto">
          <a:xfrm>
            <a:off x="1447800" y="911192"/>
            <a:ext cx="76200" cy="762000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1676400" y="1920702"/>
            <a:ext cx="3048000" cy="6924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1600" b="1" dirty="0" err="1" smtClean="0">
                <a:solidFill>
                  <a:srgbClr val="A9C370"/>
                </a:solidFill>
                <a:latin typeface="Adobe 繁黑體 Std B" pitchFamily="34" charset="-120"/>
                <a:ea typeface="Adobe 繁黑體 Std B" pitchFamily="34" charset="-120"/>
              </a:rPr>
              <a:t>IoT</a:t>
            </a:r>
            <a:r>
              <a:rPr lang="en-US" sz="1400" b="1" dirty="0" smtClean="0">
                <a:solidFill>
                  <a:srgbClr val="1AAD96"/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sz="1400" b="1" dirty="0" smtClean="0">
                <a:solidFill>
                  <a:srgbClr val="1AAD96"/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Smart Wear</a:t>
            </a:r>
            <a:r>
              <a:rPr lang="zh-TW" altLang="en-US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│</a:t>
            </a: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Drone</a:t>
            </a:r>
            <a:r>
              <a:rPr lang="zh-TW" altLang="en-US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│</a:t>
            </a: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Smart Light</a:t>
            </a:r>
            <a:endParaRPr lang="en-US" altLang="zh-TW" sz="1400" dirty="0">
              <a:solidFill>
                <a:srgbClr val="262626">
                  <a:lumMod val="75000"/>
                  <a:lumOff val="25000"/>
                </a:srgb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Rounded Rectangle 35"/>
          <p:cNvSpPr/>
          <p:nvPr/>
        </p:nvSpPr>
        <p:spPr bwMode="auto">
          <a:xfrm>
            <a:off x="1447800" y="1885950"/>
            <a:ext cx="76200" cy="762000"/>
          </a:xfrm>
          <a:prstGeom prst="round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262626"/>
              </a:solidFill>
            </a:endParaRPr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1676400" y="2911302"/>
            <a:ext cx="3048000" cy="6924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F5AE3B"/>
                </a:solidFill>
                <a:latin typeface="Adobe 繁黑體 Std B" pitchFamily="34" charset="-120"/>
                <a:ea typeface="Adobe 繁黑體 Std B" pitchFamily="34" charset="-120"/>
              </a:rPr>
              <a:t>Automotive Electronics</a:t>
            </a:r>
            <a:r>
              <a:rPr lang="en-US" sz="1400" b="1" dirty="0">
                <a:solidFill>
                  <a:srgbClr val="1AAD96"/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sz="1400" b="1" dirty="0">
                <a:solidFill>
                  <a:srgbClr val="1AAD96"/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Car</a:t>
            </a: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 Entertainment │ Car </a:t>
            </a:r>
            <a:r>
              <a:rPr lang="en-US" altLang="zh-TW" sz="1400" b="1" dirty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Safety</a:t>
            </a:r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Rounded Rectangle 39"/>
          <p:cNvSpPr/>
          <p:nvPr/>
        </p:nvSpPr>
        <p:spPr bwMode="auto">
          <a:xfrm>
            <a:off x="1447800" y="2876550"/>
            <a:ext cx="76200" cy="762000"/>
          </a:xfrm>
          <a:prstGeom prst="round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262626"/>
              </a:solidFill>
            </a:endParaRPr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5701363" y="889517"/>
            <a:ext cx="3048000" cy="8053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TW" sz="1600" b="1" dirty="0" smtClean="0">
                <a:solidFill>
                  <a:srgbClr val="56687C"/>
                </a:solidFill>
                <a:latin typeface="Adobe 繁黑體 Std B" pitchFamily="34" charset="-120"/>
                <a:ea typeface="Adobe 繁黑體 Std B" pitchFamily="34" charset="-120"/>
              </a:rPr>
              <a:t>Communication/Networking</a:t>
            </a:r>
            <a:endParaRPr lang="en-US" altLang="zh-TW" sz="1600" b="1" dirty="0">
              <a:solidFill>
                <a:srgbClr val="56687C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Smart Home</a:t>
            </a:r>
            <a:r>
              <a:rPr lang="zh-TW" altLang="en-US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│</a:t>
            </a: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Telecomm and Networking Equipment</a:t>
            </a:r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4" name="Rounded Rectangle 47"/>
          <p:cNvSpPr/>
          <p:nvPr/>
        </p:nvSpPr>
        <p:spPr bwMode="auto">
          <a:xfrm>
            <a:off x="5472763" y="911191"/>
            <a:ext cx="76200" cy="762000"/>
          </a:xfrm>
          <a:prstGeom prst="round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262626"/>
              </a:solidFill>
            </a:endParaRPr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5701363" y="1987839"/>
            <a:ext cx="3048000" cy="58990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2E53EE"/>
                </a:solidFill>
                <a:latin typeface="Adobe 繁黑體 Std B" pitchFamily="34" charset="-120"/>
                <a:ea typeface="Adobe 繁黑體 Std B" pitchFamily="34" charset="-120"/>
              </a:rPr>
              <a:t>Computer </a:t>
            </a:r>
            <a:r>
              <a:rPr lang="en-US" altLang="zh-TW" sz="1600" b="1" dirty="0" smtClean="0">
                <a:solidFill>
                  <a:srgbClr val="2E53EE"/>
                </a:solidFill>
                <a:latin typeface="Adobe 繁黑體 Std B" pitchFamily="34" charset="-120"/>
                <a:ea typeface="Adobe 繁黑體 Std B" pitchFamily="34" charset="-120"/>
              </a:rPr>
              <a:t>Peripherals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Server </a:t>
            </a:r>
            <a:r>
              <a:rPr lang="zh-TW" altLang="en-US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│ </a:t>
            </a: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NB │</a:t>
            </a:r>
            <a:r>
              <a:rPr lang="zh-TW" altLang="en-US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MB</a:t>
            </a:r>
            <a:r>
              <a:rPr lang="zh-TW" altLang="en-US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 │</a:t>
            </a: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Industrial PC</a:t>
            </a:r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6" name="Rounded Rectangle 51"/>
          <p:cNvSpPr/>
          <p:nvPr/>
        </p:nvSpPr>
        <p:spPr bwMode="auto">
          <a:xfrm>
            <a:off x="5472763" y="1901791"/>
            <a:ext cx="76200" cy="762000"/>
          </a:xfrm>
          <a:prstGeom prst="roundRect">
            <a:avLst/>
          </a:prstGeom>
          <a:solidFill>
            <a:srgbClr val="2E53E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262626"/>
              </a:solidFill>
            </a:endParaRPr>
          </a:p>
        </p:txBody>
      </p:sp>
      <p:sp>
        <p:nvSpPr>
          <p:cNvPr id="32" name="Inhaltsplatzhalter 4"/>
          <p:cNvSpPr txBox="1">
            <a:spLocks/>
          </p:cNvSpPr>
          <p:nvPr/>
        </p:nvSpPr>
        <p:spPr>
          <a:xfrm>
            <a:off x="5701363" y="3004383"/>
            <a:ext cx="3276600" cy="58990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CC4E3D"/>
                </a:solidFill>
                <a:latin typeface="Adobe 繁黑體 Std B" pitchFamily="34" charset="-120"/>
                <a:ea typeface="Adobe 繁黑體 Std B" pitchFamily="34" charset="-120"/>
              </a:rPr>
              <a:t>Industrial </a:t>
            </a:r>
            <a:r>
              <a:rPr lang="en-US" altLang="zh-TW" sz="1600" b="1" dirty="0" smtClean="0">
                <a:solidFill>
                  <a:srgbClr val="CC4E3D"/>
                </a:solidFill>
                <a:latin typeface="Adobe 繁黑體 Std B" pitchFamily="34" charset="-120"/>
                <a:ea typeface="Adobe 繁黑體 Std B" pitchFamily="34" charset="-120"/>
              </a:rPr>
              <a:t>electronics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TW" sz="1400" b="1" dirty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Medical </a:t>
            </a:r>
            <a:r>
              <a:rPr lang="en-US" altLang="zh-TW" sz="14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Equipment │ Security System</a:t>
            </a:r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3" name="Rounded Rectangle 43"/>
          <p:cNvSpPr/>
          <p:nvPr/>
        </p:nvSpPr>
        <p:spPr bwMode="auto">
          <a:xfrm>
            <a:off x="5458378" y="2924540"/>
            <a:ext cx="76200" cy="762000"/>
          </a:xfrm>
          <a:prstGeom prst="round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262626"/>
              </a:solidFill>
            </a:endParaRPr>
          </a:p>
        </p:txBody>
      </p:sp>
      <p:pic>
        <p:nvPicPr>
          <p:cNvPr id="1026" name="Picture 2" descr="C:\Users\sec\Downloads\img_12753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50"/>
                    </a14:imgEffect>
                    <a14:imgEffect>
                      <a14:saturation sat="400000"/>
                    </a14:imgEffect>
                    <a14:imgEffect>
                      <a14:brightnessContrast bright="73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0" y="3113803"/>
            <a:ext cx="723622" cy="2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sec\Downloads\bw-iot-signa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colorTemperature colorTemp="11500"/>
                    </a14:imgEffect>
                    <a14:imgEffect>
                      <a14:saturation sat="270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703" y="2000764"/>
            <a:ext cx="532372" cy="5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Users\sec\Downloads\87581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1" y="1030925"/>
            <a:ext cx="605362" cy="605362"/>
          </a:xfrm>
          <a:prstGeom prst="rect">
            <a:avLst/>
          </a:prstGeom>
          <a:noFill/>
        </p:spPr>
      </p:pic>
      <p:pic>
        <p:nvPicPr>
          <p:cNvPr id="54" name="Picture 5" descr="C:\Users\sec\Downloads\internet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06" y="1052949"/>
            <a:ext cx="500509" cy="5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sec\Downloads\industry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15" y="29972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9" descr="D:\portia\GMI\GMI_首頁-TV-2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95" y="1942650"/>
            <a:ext cx="646943" cy="6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portia\GMI\GMI_bar-1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238" y="98439"/>
            <a:ext cx="205325" cy="6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9" grpId="0"/>
      <p:bldP spid="10" grpId="0" animBg="1"/>
      <p:bldP spid="13" grpId="0"/>
      <p:bldP spid="14" grpId="0" animBg="1"/>
      <p:bldP spid="15" grpId="0"/>
      <p:bldP spid="16" grpId="0" animBg="1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3625" y="229622"/>
            <a:ext cx="4191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Growth kinetic energy field</a:t>
            </a:r>
            <a:endParaRPr lang="zh-TW" altLang="en-US" sz="2400" b="1" dirty="0">
              <a:solidFill>
                <a:srgbClr val="1AAD96">
                  <a:lumMod val="75000"/>
                </a:srgb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Picture 4" descr="D:\portia\GMI\GMI_bar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238" y="98439"/>
            <a:ext cx="205325" cy="6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-381000" y="930005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2000" b="1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True wireless </a:t>
            </a:r>
            <a:r>
              <a:rPr lang="en-US" altLang="zh-TW" sz="2000" b="1" dirty="0" err="1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bluetooth</a:t>
            </a:r>
            <a:r>
              <a:rPr lang="en-US" altLang="zh-TW" sz="2000" b="1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headset</a:t>
            </a:r>
          </a:p>
          <a:p>
            <a:pPr algn="ctr">
              <a:lnSpc>
                <a:spcPct val="150000"/>
              </a:lnSpc>
            </a:pPr>
            <a:endParaRPr lang="en-US" altLang="zh-TW" sz="2000" b="1" dirty="0" smtClean="0">
              <a:solidFill>
                <a:srgbClr val="003366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1600" b="1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Sales exceeded 4.3 million wafers in the first quarter of </a:t>
            </a:r>
            <a:r>
              <a:rPr lang="en-US" altLang="zh-TW" sz="1600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1600" b="1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Accounting for 8.6% of overall revenue</a:t>
            </a:r>
            <a:endParaRPr lang="en-US" altLang="zh-TW" sz="1600" b="1" dirty="0" smtClean="0">
              <a:solidFill>
                <a:srgbClr val="00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50306" y="931962"/>
            <a:ext cx="4693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2000" b="1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 product line </a:t>
            </a:r>
            <a:r>
              <a:rPr lang="en-US" altLang="zh-TW" sz="2000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agent</a:t>
            </a:r>
          </a:p>
          <a:p>
            <a:pPr algn="ctr">
              <a:lnSpc>
                <a:spcPct val="150000"/>
              </a:lnSpc>
            </a:pPr>
            <a:endParaRPr lang="en-US" altLang="zh-TW" sz="2000" b="1" dirty="0" smtClean="0">
              <a:solidFill>
                <a:srgbClr val="00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000" b="1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 I Chip</a:t>
            </a:r>
            <a:r>
              <a:rPr lang="zh-TW" altLang="en-US" sz="2000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MEMS MIC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b="1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IDM </a:t>
            </a:r>
            <a:r>
              <a:rPr lang="en-US" altLang="zh-TW" sz="2000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Gas sensor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en-US" altLang="zh-TW" sz="2000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antenna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en-US" altLang="zh-TW" sz="1900" b="1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lithium polymer battery</a:t>
            </a:r>
            <a:endParaRPr lang="en-US" altLang="zh-TW" sz="1900" b="1" dirty="0" smtClean="0">
              <a:solidFill>
                <a:srgbClr val="00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52400" y="1578278"/>
            <a:ext cx="4495800" cy="124333"/>
            <a:chOff x="-31374" y="3405168"/>
            <a:chExt cx="8374229" cy="152400"/>
          </a:xfrm>
        </p:grpSpPr>
        <p:sp>
          <p:nvSpPr>
            <p:cNvPr id="7" name="Rectangle 13"/>
            <p:cNvSpPr/>
            <p:nvPr/>
          </p:nvSpPr>
          <p:spPr bwMode="auto">
            <a:xfrm>
              <a:off x="-31374" y="3405168"/>
              <a:ext cx="2791410" cy="152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9" name="Rectangle 18"/>
            <p:cNvSpPr/>
            <p:nvPr/>
          </p:nvSpPr>
          <p:spPr bwMode="auto">
            <a:xfrm>
              <a:off x="2757103" y="3405168"/>
              <a:ext cx="2791410" cy="1524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0" name="Rectangle 19"/>
            <p:cNvSpPr/>
            <p:nvPr/>
          </p:nvSpPr>
          <p:spPr bwMode="auto">
            <a:xfrm>
              <a:off x="5545578" y="3405168"/>
              <a:ext cx="2797277" cy="152400"/>
            </a:xfrm>
            <a:prstGeom prst="rect">
              <a:avLst/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985093" y="1578278"/>
            <a:ext cx="3777907" cy="123311"/>
            <a:chOff x="-31374" y="3405168"/>
            <a:chExt cx="8374229" cy="152400"/>
          </a:xfrm>
        </p:grpSpPr>
        <p:sp>
          <p:nvSpPr>
            <p:cNvPr id="12" name="Rectangle 13"/>
            <p:cNvSpPr/>
            <p:nvPr/>
          </p:nvSpPr>
          <p:spPr bwMode="auto">
            <a:xfrm>
              <a:off x="-31374" y="3405168"/>
              <a:ext cx="2791410" cy="152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3" name="Rectangle 18"/>
            <p:cNvSpPr/>
            <p:nvPr/>
          </p:nvSpPr>
          <p:spPr bwMode="auto">
            <a:xfrm>
              <a:off x="2757103" y="3405168"/>
              <a:ext cx="2791410" cy="1524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4" name="Rectangle 19"/>
            <p:cNvSpPr/>
            <p:nvPr/>
          </p:nvSpPr>
          <p:spPr bwMode="auto">
            <a:xfrm>
              <a:off x="5545578" y="3405168"/>
              <a:ext cx="2797277" cy="152400"/>
            </a:xfrm>
            <a:prstGeom prst="rect">
              <a:avLst/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378495"/>
            <a:ext cx="1790700" cy="12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37" y="3387994"/>
            <a:ext cx="1851837" cy="12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14" y="2389287"/>
            <a:ext cx="677446" cy="328991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6132" y="1849218"/>
            <a:ext cx="603724" cy="49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81" y="2890283"/>
            <a:ext cx="155327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81" y="3342263"/>
            <a:ext cx="666750" cy="3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8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portia\GMI\GMI_bar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238" y="98439"/>
            <a:ext cx="205325" cy="6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685799" y="276178"/>
            <a:ext cx="3802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New product line agent</a:t>
            </a:r>
            <a:r>
              <a:rPr lang="zh-TW" altLang="en-US" sz="20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│</a:t>
            </a:r>
            <a:r>
              <a:rPr lang="en-US" altLang="zh-TW" sz="2000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IDM</a:t>
            </a:r>
            <a:endParaRPr lang="zh-TW" altLang="en-US" sz="2000" b="1" dirty="0">
              <a:solidFill>
                <a:srgbClr val="1AAD96">
                  <a:lumMod val="75000"/>
                </a:srgb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8" name="矩形 6">
            <a:extLst>
              <a:ext uri="{FF2B5EF4-FFF2-40B4-BE49-F238E27FC236}">
                <a16:creationId xmlns="" xmlns:a16="http://schemas.microsoft.com/office/drawing/2014/main" id="{320A6627-1139-4486-94B0-09AA71265A81}"/>
              </a:ext>
            </a:extLst>
          </p:cNvPr>
          <p:cNvSpPr/>
          <p:nvPr/>
        </p:nvSpPr>
        <p:spPr>
          <a:xfrm>
            <a:off x="1885535" y="870705"/>
            <a:ext cx="2286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b="1" dirty="0" smtClean="0">
                <a:ln w="0"/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MEMS Gas </a:t>
            </a:r>
            <a:r>
              <a:rPr lang="en-US" altLang="zh-CN" b="1" dirty="0">
                <a:ln w="0"/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sensor</a:t>
            </a:r>
            <a:endParaRPr lang="zh-CN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0" y="676288"/>
            <a:ext cx="1477740" cy="600062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0341478" y="6200444"/>
            <a:ext cx="675898" cy="27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rgbClr val="26262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空气质量检测模组</a:t>
            </a:r>
            <a:endParaRPr lang="zh-CN" altLang="en-US" sz="1200" b="1" dirty="0">
              <a:solidFill>
                <a:srgbClr val="262626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" y="1355402"/>
            <a:ext cx="4495799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n"/>
            </a:pPr>
            <a:r>
              <a:rPr lang="en-US" altLang="zh-TW" sz="14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IDM was </a:t>
            </a:r>
            <a:r>
              <a:rPr lang="en-US" altLang="zh-TW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founded in Suzhou in 2014 by NASA's original </a:t>
            </a:r>
            <a:r>
              <a:rPr lang="en-US" altLang="zh-TW" sz="1400" b="1" dirty="0" err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nano</a:t>
            </a:r>
            <a:r>
              <a:rPr lang="en-US" altLang="zh-TW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-gas sensor R&amp;D team. It focuses on the development, production and establishment of artificial olfactory platform for advanced smart gas sensors</a:t>
            </a:r>
            <a:r>
              <a:rPr lang="en-US" altLang="zh-TW" sz="14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n"/>
            </a:pPr>
            <a:r>
              <a:rPr lang="en-US" altLang="zh-TW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MEMS gas sensor types: carbon monoxide, methane, formaldehyde, TVOC, hydrogen sulfide, ethanol, nitrogen oxides, ammonia, etc.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n"/>
            </a:pPr>
            <a:r>
              <a:rPr lang="en-US" altLang="zh-TW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Product features: small size, low power consumption, integration and intelligence</a:t>
            </a:r>
            <a:endParaRPr lang="en-US" altLang="zh-TW" sz="1400" b="1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821991120"/>
              </p:ext>
            </p:extLst>
          </p:nvPr>
        </p:nvGraphicFramePr>
        <p:xfrm>
          <a:off x="3505200" y="1034613"/>
          <a:ext cx="607427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23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portia\GMI\GMI_bar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238" y="98439"/>
            <a:ext cx="205325" cy="6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685799" y="276178"/>
            <a:ext cx="4664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 product line agent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│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 I Chip </a:t>
            </a:r>
            <a:endParaRPr lang="zh-TW" altLang="en-US" sz="2000" b="1" dirty="0">
              <a:solidFill>
                <a:srgbClr val="1AAD9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3" y="1733549"/>
            <a:ext cx="3611004" cy="3045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Clr>
                <a:srgbClr val="C00000"/>
              </a:buClr>
            </a:pPr>
            <a:endParaRPr lang="en-US" altLang="zh-CN" sz="1600" b="1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xmlns="" id="{320A6627-1139-4486-94B0-09AA71265A81}"/>
              </a:ext>
            </a:extLst>
          </p:cNvPr>
          <p:cNvSpPr/>
          <p:nvPr/>
        </p:nvSpPr>
        <p:spPr>
          <a:xfrm>
            <a:off x="1182485" y="858619"/>
            <a:ext cx="77329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b="1" dirty="0">
                <a:ln w="0"/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 I Chip </a:t>
            </a:r>
            <a:r>
              <a:rPr lang="zh-CN" altLang="en-US" b="1" dirty="0" smtClean="0">
                <a:ln w="0"/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16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</a:rPr>
              <a:t>Committed to MEMS smart sensing products and modules</a:t>
            </a:r>
          </a:p>
          <a:p>
            <a:endParaRPr lang="zh-CN" altLang="en-US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341478" y="6200444"/>
            <a:ext cx="675898" cy="27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rgbClr val="26262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空气质量检测模组</a:t>
            </a:r>
            <a:endParaRPr lang="zh-CN" altLang="en-US" sz="1200" b="1" dirty="0">
              <a:solidFill>
                <a:srgbClr val="262626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022" y="716753"/>
            <a:ext cx="779463" cy="6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948297498"/>
              </p:ext>
            </p:extLst>
          </p:nvPr>
        </p:nvGraphicFramePr>
        <p:xfrm>
          <a:off x="5638800" y="2505247"/>
          <a:ext cx="3505200" cy="242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2274160771"/>
              </p:ext>
            </p:extLst>
          </p:nvPr>
        </p:nvGraphicFramePr>
        <p:xfrm>
          <a:off x="3048000" y="2505247"/>
          <a:ext cx="3810000" cy="240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27951"/>
            <a:ext cx="3186970" cy="12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28600" y="1369816"/>
            <a:ext cx="35052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zh-CN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</a:rPr>
              <a:t>Intel I Chip  Microelectronics was founded in 2018 by the Microelectronics R&amp;D team of Sun </a:t>
            </a:r>
            <a:r>
              <a:rPr lang="en-US" altLang="zh-CN" sz="1400" b="1" dirty="0" err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</a:rPr>
              <a:t>Yat-sen</a:t>
            </a:r>
            <a:r>
              <a:rPr lang="en-US" altLang="zh-CN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</a:rPr>
              <a:t> University in Guangzhou Technology Enterprise Accelerator.</a:t>
            </a:r>
          </a:p>
          <a:p>
            <a:pPr marL="342900" lvl="0" indent="-342900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zh-CN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</a:rPr>
              <a:t>With wafer design, package testing, acoustic applications, this multi-year experience team features: small size, low power, integration and intelligence</a:t>
            </a:r>
          </a:p>
          <a:p>
            <a:pPr marL="342900" lvl="0" indent="-342900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zh-CN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</a:rPr>
              <a:t>Annual production capacity of 60 million</a:t>
            </a:r>
            <a:endParaRPr lang="en-US" altLang="zh-CN" sz="14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82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portia\GMI\GMI_bar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238" y="98439"/>
            <a:ext cx="205325" cy="6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685799" y="276178"/>
            <a:ext cx="3867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 product line agent </a:t>
            </a:r>
            <a:r>
              <a:rPr lang="zh-TW" altLang="en-US" sz="20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│</a:t>
            </a:r>
            <a:r>
              <a:rPr lang="en-US" altLang="zh-TW" sz="20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EML</a:t>
            </a:r>
            <a:endParaRPr lang="zh-TW" altLang="en-US" sz="2000" b="1" dirty="0">
              <a:solidFill>
                <a:srgbClr val="1AAD96">
                  <a:lumMod val="75000"/>
                </a:srgb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8" name="矩形 6">
            <a:extLst>
              <a:ext uri="{FF2B5EF4-FFF2-40B4-BE49-F238E27FC236}">
                <a16:creationId xmlns="" xmlns:a16="http://schemas.microsoft.com/office/drawing/2014/main" id="{320A6627-1139-4486-94B0-09AA71265A81}"/>
              </a:ext>
            </a:extLst>
          </p:cNvPr>
          <p:cNvSpPr/>
          <p:nvPr/>
        </p:nvSpPr>
        <p:spPr>
          <a:xfrm>
            <a:off x="1523999" y="849386"/>
            <a:ext cx="71627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b="1" dirty="0">
                <a:ln w="0"/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Focus on the production of small and medium-sized micro-capacity lithium batteries</a:t>
            </a:r>
            <a:endParaRPr lang="zh-CN" altLang="en-US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0EE8E066-B9E7-EA4E-880D-309B6EBE2698}"/>
              </a:ext>
            </a:extLst>
          </p:cNvPr>
          <p:cNvSpPr txBox="1"/>
          <p:nvPr/>
        </p:nvSpPr>
        <p:spPr>
          <a:xfrm>
            <a:off x="228600" y="1809750"/>
            <a:ext cx="4762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TW" sz="14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zh-TW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Headquartered in Hangzhou, the investment in plant, equipment, R&amp;D and testing exceeds RMB 500 million.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zh-TW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Designed and manufactured from the battery core to the battery pack, the monthly production capacity exceeds 3 million pcs.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zh-TW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Customized design is high, and it has design capabilities such as high temperature resistance and fast charge system.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zh-TW" sz="1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Product certification is complete, targeting high-end customers</a:t>
            </a:r>
            <a:r>
              <a:rPr lang="zh-TW" altLang="en-US" sz="14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B61C0E95-99AA-1243-ADF8-5BF014DB6D3C}"/>
              </a:ext>
            </a:extLst>
          </p:cNvPr>
          <p:cNvSpPr/>
          <p:nvPr/>
        </p:nvSpPr>
        <p:spPr>
          <a:xfrm>
            <a:off x="594253" y="2266950"/>
            <a:ext cx="6950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1400" b="1" dirty="0">
              <a:solidFill>
                <a:srgbClr val="262626"/>
              </a:solidFill>
            </a:endParaRPr>
          </a:p>
          <a:p>
            <a:endParaRPr lang="zh-TW" altLang="en-US" sz="1400" dirty="0">
              <a:solidFill>
                <a:srgbClr val="26262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0" y="909334"/>
            <a:ext cx="1121155" cy="52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192706663"/>
              </p:ext>
            </p:extLst>
          </p:nvPr>
        </p:nvGraphicFramePr>
        <p:xfrm>
          <a:off x="4221978" y="1123950"/>
          <a:ext cx="4769622" cy="353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106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portia\GMI\GMI_bar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238" y="98439"/>
            <a:ext cx="205325" cy="6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685799" y="276178"/>
            <a:ext cx="4352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New product line agent </a:t>
            </a:r>
            <a:r>
              <a:rPr lang="zh-TW" altLang="en-US" sz="20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│ </a:t>
            </a:r>
            <a:r>
              <a:rPr lang="en-US" altLang="zh-TW" sz="20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ANGEEI</a:t>
            </a:r>
            <a:endParaRPr lang="zh-TW" altLang="en-US" sz="2000" b="1" dirty="0">
              <a:solidFill>
                <a:srgbClr val="1AAD96">
                  <a:lumMod val="75000"/>
                </a:srgb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8" name="矩形 6">
            <a:extLst>
              <a:ext uri="{FF2B5EF4-FFF2-40B4-BE49-F238E27FC236}">
                <a16:creationId xmlns="" xmlns:a16="http://schemas.microsoft.com/office/drawing/2014/main" id="{320A6627-1139-4486-94B0-09AA71265A81}"/>
              </a:ext>
            </a:extLst>
          </p:cNvPr>
          <p:cNvSpPr/>
          <p:nvPr/>
        </p:nvSpPr>
        <p:spPr>
          <a:xfrm>
            <a:off x="3217784" y="934269"/>
            <a:ext cx="493561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b="1" dirty="0">
                <a:ln w="0"/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Antenna professional supplier</a:t>
            </a:r>
            <a:endParaRPr lang="zh-CN" altLang="en-US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0EE8E066-B9E7-EA4E-880D-309B6EBE2698}"/>
              </a:ext>
            </a:extLst>
          </p:cNvPr>
          <p:cNvSpPr txBox="1"/>
          <p:nvPr/>
        </p:nvSpPr>
        <p:spPr>
          <a:xfrm>
            <a:off x="152400" y="1565686"/>
            <a:ext cx="3878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zh-TW" sz="16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Headquarters and factory located in </a:t>
            </a:r>
            <a:r>
              <a:rPr kumimoji="1" lang="en-US" altLang="zh-TW" sz="1600" b="1" dirty="0" err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Zhangjiagang</a:t>
            </a:r>
            <a:r>
              <a:rPr kumimoji="1" lang="en-US" altLang="zh-TW" sz="16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Suzhou, designed and produced by itself, with a number of product design patents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zh-TW" sz="16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factory has passed ISO14001/IATF16949 certification.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zh-TW" sz="16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Through </a:t>
            </a:r>
            <a:r>
              <a:rPr kumimoji="1" lang="en-US" altLang="zh-TW" sz="1600" b="1" dirty="0" err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Hongyi</a:t>
            </a:r>
            <a:r>
              <a:rPr kumimoji="1" lang="en-US" altLang="zh-TW" sz="16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International's years of hard work in the communication network market, we provide customers with more comprehensive solutions.</a:t>
            </a:r>
            <a:endParaRPr kumimoji="1" lang="zh-TW" altLang="en-US" sz="16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4" y="934269"/>
            <a:ext cx="2290818" cy="38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20" y="1350044"/>
            <a:ext cx="4838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ortia\GMI\首頁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6"/>
          <p:cNvCxnSpPr/>
          <p:nvPr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portia\GMI\GMI_名片_V1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4" y="4048224"/>
            <a:ext cx="1299738" cy="7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557651" y="2009516"/>
            <a:ext cx="1803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44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6732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914401" y="1185405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TW" sz="1600" b="1" spc="3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Calibri" charset="0"/>
              </a:rPr>
              <a:t>I.</a:t>
            </a:r>
            <a:r>
              <a:rPr lang="zh-TW" altLang="en-US" sz="1600" b="1" spc="3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Calibri" charset="0"/>
              </a:rPr>
              <a:t> 公司本體部分</a:t>
            </a:r>
            <a:endParaRPr lang="en-US" altLang="zh-TW" sz="1600" b="1" spc="300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  <a:cs typeface="Calibri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648201" y="1185405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TW" sz="1600" b="1" spc="3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Calibri" charset="0"/>
              </a:rPr>
              <a:t>II.</a:t>
            </a:r>
            <a:r>
              <a:rPr lang="zh-TW" altLang="en-US" sz="1600" b="1" spc="3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Calibri" charset="0"/>
              </a:rPr>
              <a:t> 代理產品部分</a:t>
            </a:r>
            <a:endParaRPr lang="en-US" altLang="zh-TW" sz="1600" b="1" spc="300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  <a:cs typeface="Calibri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9795" y="256722"/>
            <a:ext cx="3190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Safe Harbor Statements </a:t>
            </a:r>
            <a:endParaRPr lang="zh-TW" altLang="en-US" sz="2000" b="1" dirty="0">
              <a:solidFill>
                <a:schemeClr val="accent1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Picture 3" descr="D:\portia\GMI\GMI_bar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236" y="98440"/>
            <a:ext cx="205325" cy="685800"/>
          </a:xfrm>
          <a:prstGeom prst="rect">
            <a:avLst/>
          </a:prstGeom>
          <a:solidFill>
            <a:srgbClr val="5E479F"/>
          </a:solidFill>
          <a:extLst/>
        </p:spPr>
      </p:pic>
      <p:sp>
        <p:nvSpPr>
          <p:cNvPr id="8" name="文字方塊 32"/>
          <p:cNvSpPr txBox="1"/>
          <p:nvPr/>
        </p:nvSpPr>
        <p:spPr>
          <a:xfrm>
            <a:off x="657817" y="819150"/>
            <a:ext cx="8105184" cy="386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GMI’s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forward-looking statements, which may include statements regarding its results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of operations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, financial condition or business prospects, are subject to significant risks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and uncertainties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and are based on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GMI’s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current expectations.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Actual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results may differ materially from those expressed or implied in these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forward-looking statements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for a variety of reasons, including, among other things: the cyclical nature of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our industry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; our dependence on introducing new products on a timely basis; our dependence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on growth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in the demand for our products; our ability to compete effectively; our dependence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on key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personnel; general economic and political conditions; possible disruptions in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commercial activities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caused by natural and human-induced disasters, including terrorist activity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and armed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conflict; and fluctuations in foreign currency exchange rates.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In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addition, any financial information contained here within is presented in conformity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with International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Financial Reporting Standards (IFRSs).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Except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as required by law, our release of financial forecasts and forward-looking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statements at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any particular time does not create any duty of disclosure, and we expressly disclaim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any obligation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to publicly update or revise any forecasts or forward-looking statements, 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whether as </a:t>
            </a:r>
            <a:r>
              <a:rPr kumimoji="1" lang="en-US" altLang="zh-TW" sz="1100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a result of new information, future events or otherwise</a:t>
            </a:r>
            <a:r>
              <a:rPr kumimoji="1" lang="en-US" altLang="zh-TW" sz="1100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.</a:t>
            </a:r>
            <a:endParaRPr kumimoji="1" lang="en-US" altLang="zh-TW" sz="1100" b="1" dirty="0">
              <a:solidFill>
                <a:srgbClr val="0D6769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8188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4849" y="241285"/>
            <a:ext cx="115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chemeClr val="accent1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Agenda</a:t>
            </a:r>
            <a:endParaRPr lang="zh-TW" altLang="en-US" sz="2000" b="1" dirty="0">
              <a:solidFill>
                <a:schemeClr val="accent1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Picture 3" descr="D:\portia\GMI\GMI_bar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236" y="98440"/>
            <a:ext cx="2053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32"/>
          <p:cNvSpPr txBox="1"/>
          <p:nvPr/>
        </p:nvSpPr>
        <p:spPr>
          <a:xfrm>
            <a:off x="731430" y="819150"/>
            <a:ext cx="483117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kumimoji="1" lang="en-US" altLang="zh-TW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Company </a:t>
            </a:r>
            <a:r>
              <a:rPr kumimoji="1" lang="zh-TW" altLang="en-US" b="1" dirty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kumimoji="1" lang="en-US" altLang="zh-TW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Brief</a:t>
            </a:r>
            <a:endParaRPr kumimoji="1" lang="en-US" altLang="zh-TW" b="1" dirty="0">
              <a:solidFill>
                <a:srgbClr val="0D6769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TW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Financial Update</a:t>
            </a:r>
            <a:endParaRPr lang="en-US" altLang="zh-TW" b="1" dirty="0">
              <a:solidFill>
                <a:srgbClr val="0D6769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kumimoji="1" lang="en-US" altLang="zh-TW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Business Outlook </a:t>
            </a:r>
            <a:endParaRPr lang="en-US" altLang="zh-TW" b="1" dirty="0" smtClean="0">
              <a:solidFill>
                <a:srgbClr val="0D6769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TW" b="1" dirty="0" smtClean="0">
                <a:solidFill>
                  <a:srgbClr val="0D6769"/>
                </a:solidFill>
                <a:latin typeface="Adobe 繁黑體 Std B" pitchFamily="34" charset="-120"/>
                <a:ea typeface="Adobe 繁黑體 Std B" pitchFamily="34" charset="-120"/>
              </a:rPr>
              <a:t>Q&amp;A </a:t>
            </a:r>
            <a:endParaRPr lang="en-US" altLang="zh-TW" b="1" dirty="0">
              <a:solidFill>
                <a:srgbClr val="0D6769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n"/>
              <a:defRPr/>
            </a:pPr>
            <a:endParaRPr lang="zh-TW" altLang="en-US" b="1" dirty="0" smtClean="0">
              <a:solidFill>
                <a:srgbClr val="0D6769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9764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85816"/>
            <a:ext cx="708843" cy="6667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73474"/>
            <a:ext cx="708843" cy="6667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77" y="3960662"/>
            <a:ext cx="707089" cy="668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77" y="3261132"/>
            <a:ext cx="707089" cy="668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文字方塊 18"/>
          <p:cNvSpPr txBox="1"/>
          <p:nvPr/>
        </p:nvSpPr>
        <p:spPr>
          <a:xfrm>
            <a:off x="5890443" y="849906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24A8C2"/>
                </a:solidFill>
                <a:latin typeface="Adobe 繁黑體 Std B" pitchFamily="34" charset="-120"/>
                <a:ea typeface="Adobe 繁黑體 Std B" pitchFamily="34" charset="-120"/>
                <a:cs typeface="Trebuchet MS" charset="0"/>
                <a:sym typeface="Trebuchet MS" charset="0"/>
              </a:rPr>
              <a:t>Established in 1995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5944951" y="2137564"/>
            <a:ext cx="2313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0">
              <a:defRPr/>
            </a:pPr>
            <a:r>
              <a:rPr lang="en-US" altLang="zh-TW" sz="1600" b="1" dirty="0">
                <a:solidFill>
                  <a:srgbClr val="2D98B9"/>
                </a:solidFill>
                <a:latin typeface="Adobe 繁黑體 Std B" pitchFamily="34" charset="-120"/>
                <a:ea typeface="Adobe 繁黑體 Std B" pitchFamily="34" charset="-120"/>
                <a:sym typeface="Trebuchet MS" charset="0"/>
              </a:rPr>
              <a:t>Headquarter in Taipei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5845629" y="2640208"/>
            <a:ext cx="3268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0">
              <a:defRPr/>
            </a:pPr>
            <a:r>
              <a:rPr lang="en-US" altLang="zh-TW" sz="1600" b="1" dirty="0">
                <a:solidFill>
                  <a:srgbClr val="308FBA"/>
                </a:solidFill>
                <a:latin typeface="Adobe 繁黑體 Std B" pitchFamily="34" charset="-120"/>
                <a:ea typeface="Adobe 繁黑體 Std B" pitchFamily="34" charset="-120"/>
                <a:cs typeface="Trebuchet MS" charset="0"/>
                <a:sym typeface="Trebuchet MS" charset="0"/>
              </a:rPr>
              <a:t>10 service locations are </a:t>
            </a:r>
            <a:r>
              <a:rPr lang="en-US" altLang="zh-TW" sz="1600" b="1" dirty="0" smtClean="0">
                <a:solidFill>
                  <a:srgbClr val="308FBA"/>
                </a:solidFill>
                <a:latin typeface="Adobe 繁黑體 Std B" pitchFamily="34" charset="-120"/>
                <a:ea typeface="Adobe 繁黑體 Std B" pitchFamily="34" charset="-120"/>
                <a:cs typeface="Trebuchet MS" charset="0"/>
                <a:sym typeface="Trebuchet MS" charset="0"/>
              </a:rPr>
              <a:t>located</a:t>
            </a:r>
          </a:p>
          <a:p>
            <a:pPr hangingPunct="0">
              <a:defRPr/>
            </a:pPr>
            <a:r>
              <a:rPr lang="en-US" altLang="zh-TW" sz="1600" b="1" dirty="0" smtClean="0">
                <a:solidFill>
                  <a:srgbClr val="308FBA"/>
                </a:solidFill>
                <a:latin typeface="Adobe 繁黑體 Std B" pitchFamily="34" charset="-120"/>
                <a:ea typeface="Adobe 繁黑體 Std B" pitchFamily="34" charset="-120"/>
                <a:cs typeface="標楷體" charset="0"/>
                <a:sym typeface="Trebuchet MS" charset="0"/>
              </a:rPr>
              <a:t>China </a:t>
            </a:r>
            <a:r>
              <a:rPr lang="zh-TW" altLang="en-US" sz="1600" b="1" dirty="0" smtClean="0">
                <a:solidFill>
                  <a:srgbClr val="308FBA"/>
                </a:solidFill>
                <a:latin typeface="Adobe 繁黑體 Std B" pitchFamily="34" charset="-120"/>
                <a:ea typeface="Adobe 繁黑體 Std B" pitchFamily="34" charset="-120"/>
                <a:cs typeface="標楷體" charset="0"/>
                <a:sym typeface="Trebuchet MS" charset="0"/>
              </a:rPr>
              <a:t>、</a:t>
            </a:r>
            <a:r>
              <a:rPr lang="en-US" altLang="zh-TW" sz="1600" b="1" dirty="0" smtClean="0">
                <a:solidFill>
                  <a:srgbClr val="308FBA"/>
                </a:solidFill>
                <a:latin typeface="Adobe 繁黑體 Std B" pitchFamily="34" charset="-120"/>
                <a:ea typeface="Adobe 繁黑體 Std B" pitchFamily="34" charset="-120"/>
                <a:cs typeface="標楷體" charset="0"/>
                <a:sym typeface="Trebuchet MS" charset="0"/>
              </a:rPr>
              <a:t>Hong Kong</a:t>
            </a:r>
            <a:r>
              <a:rPr lang="zh-TW" altLang="en-US" sz="1600" b="1" dirty="0" smtClean="0">
                <a:solidFill>
                  <a:srgbClr val="308FBA"/>
                </a:solidFill>
                <a:latin typeface="Adobe 繁黑體 Std B" pitchFamily="34" charset="-120"/>
                <a:ea typeface="Adobe 繁黑體 Std B" pitchFamily="34" charset="-120"/>
                <a:cs typeface="標楷體" charset="0"/>
                <a:sym typeface="Trebuchet MS" charset="0"/>
              </a:rPr>
              <a:t>、</a:t>
            </a:r>
            <a:r>
              <a:rPr lang="en-US" altLang="zh-TW" sz="1600" b="1" dirty="0" smtClean="0">
                <a:solidFill>
                  <a:srgbClr val="308FBA"/>
                </a:solidFill>
                <a:latin typeface="Adobe 繁黑體 Std B" pitchFamily="34" charset="-120"/>
                <a:ea typeface="Adobe 繁黑體 Std B" pitchFamily="34" charset="-120"/>
                <a:cs typeface="標楷體" charset="0"/>
                <a:sym typeface="Trebuchet MS" charset="0"/>
              </a:rPr>
              <a:t>Taiwan</a:t>
            </a:r>
            <a:endParaRPr lang="en-US" altLang="zh-TW" sz="1600" b="1" dirty="0">
              <a:solidFill>
                <a:srgbClr val="308FBA"/>
              </a:solidFill>
              <a:latin typeface="Adobe 繁黑體 Std B" pitchFamily="34" charset="-120"/>
              <a:ea typeface="Adobe 繁黑體 Std B" pitchFamily="34" charset="-120"/>
              <a:cs typeface="Trebuchet MS" charset="0"/>
              <a:sym typeface="Trebuchet MS" charset="0"/>
            </a:endParaRPr>
          </a:p>
        </p:txBody>
      </p:sp>
      <p:pic>
        <p:nvPicPr>
          <p:cNvPr id="26" name="Picture 3" descr="D:\portia\GMI\GMI_bar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236" y="98440"/>
            <a:ext cx="2053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橢圓 26"/>
          <p:cNvSpPr/>
          <p:nvPr/>
        </p:nvSpPr>
        <p:spPr bwMode="auto">
          <a:xfrm>
            <a:off x="5180400" y="2671249"/>
            <a:ext cx="558842" cy="558842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>
              <a:solidFill>
                <a:srgbClr val="262626"/>
              </a:solidFill>
            </a:endParaRPr>
          </a:p>
        </p:txBody>
      </p:sp>
      <p:sp>
        <p:nvSpPr>
          <p:cNvPr id="28" name="Freeform 153"/>
          <p:cNvSpPr>
            <a:spLocks noEditPoints="1"/>
          </p:cNvSpPr>
          <p:nvPr/>
        </p:nvSpPr>
        <p:spPr bwMode="auto">
          <a:xfrm>
            <a:off x="5277044" y="2752948"/>
            <a:ext cx="361756" cy="366758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845629" y="1427064"/>
            <a:ext cx="3405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A9C370"/>
                </a:solidFill>
                <a:latin typeface="Adobe 繁黑體 Std B" pitchFamily="34" charset="-120"/>
                <a:ea typeface="Adobe 繁黑體 Std B" pitchFamily="34" charset="-120"/>
                <a:cs typeface="Trebuchet MS" charset="0"/>
                <a:sym typeface="Trebuchet MS" charset="0"/>
              </a:rPr>
              <a:t>Capital </a:t>
            </a:r>
            <a:r>
              <a:rPr lang="en-US" altLang="zh-TW" sz="1600" b="1" dirty="0" smtClean="0">
                <a:solidFill>
                  <a:srgbClr val="A9C370"/>
                </a:solidFill>
                <a:latin typeface="Adobe 繁黑體 Std B" pitchFamily="34" charset="-120"/>
                <a:ea typeface="Adobe 繁黑體 Std B" pitchFamily="34" charset="-120"/>
                <a:cs typeface="Trebuchet MS" charset="0"/>
                <a:sym typeface="Trebuchet MS" charset="0"/>
              </a:rPr>
              <a:t>Amount</a:t>
            </a:r>
            <a:r>
              <a:rPr lang="en-US" altLang="zh-TW" sz="1600" b="1" dirty="0">
                <a:solidFill>
                  <a:srgbClr val="A9C370"/>
                </a:solidFill>
                <a:latin typeface="Adobe 繁黑體 Std B" pitchFamily="34" charset="-120"/>
                <a:ea typeface="Adobe 繁黑體 Std B" pitchFamily="34" charset="-120"/>
                <a:cs typeface="Trebuchet MS" charset="0"/>
                <a:sym typeface="Trebuchet MS" charset="0"/>
              </a:rPr>
              <a:t>: </a:t>
            </a:r>
            <a:r>
              <a:rPr lang="en-US" altLang="zh-TW" sz="1600" b="1" dirty="0" smtClean="0">
                <a:solidFill>
                  <a:srgbClr val="A9C370"/>
                </a:solidFill>
                <a:latin typeface="Adobe 繁黑體 Std B" pitchFamily="34" charset="-120"/>
                <a:ea typeface="Adobe 繁黑體 Std B" pitchFamily="34" charset="-120"/>
                <a:cs typeface="Trebuchet MS" charset="0"/>
                <a:sym typeface="Trebuchet MS" charset="0"/>
              </a:rPr>
              <a:t>NTD$1.1 Billion</a:t>
            </a:r>
            <a:endParaRPr lang="en-US" altLang="zh-TW" sz="1600" b="1" dirty="0">
              <a:solidFill>
                <a:srgbClr val="A9C370"/>
              </a:solidFill>
              <a:latin typeface="Adobe 繁黑體 Std B" pitchFamily="34" charset="-120"/>
              <a:ea typeface="Adobe 繁黑體 Std B" pitchFamily="34" charset="-120"/>
              <a:cs typeface="Trebuchet MS" charset="0"/>
              <a:sym typeface="Trebuchet MS" charset="0"/>
            </a:endParaRPr>
          </a:p>
        </p:txBody>
      </p:sp>
      <p:sp>
        <p:nvSpPr>
          <p:cNvPr id="30" name="橢圓 29"/>
          <p:cNvSpPr/>
          <p:nvPr/>
        </p:nvSpPr>
        <p:spPr bwMode="auto">
          <a:xfrm>
            <a:off x="5178501" y="1383591"/>
            <a:ext cx="558842" cy="55884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>
              <a:solidFill>
                <a:srgbClr val="262626"/>
              </a:solidFill>
            </a:endParaRPr>
          </a:p>
        </p:txBody>
      </p:sp>
      <p:pic>
        <p:nvPicPr>
          <p:cNvPr id="3" name="Picture 2" descr="C:\Users\sec\Downloads\資本額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57" y="1427064"/>
            <a:ext cx="385204" cy="46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ec\Downloads\S__32989188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11985" r="4659"/>
          <a:stretch/>
        </p:blipFill>
        <p:spPr bwMode="auto">
          <a:xfrm>
            <a:off x="457200" y="806372"/>
            <a:ext cx="4495800" cy="37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2"/>
          <p:cNvSpPr txBox="1"/>
          <p:nvPr/>
        </p:nvSpPr>
        <p:spPr>
          <a:xfrm>
            <a:off x="5890442" y="3224983"/>
            <a:ext cx="299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r>
              <a:rPr lang="en-US" altLang="zh-TW" sz="1600" b="1" dirty="0" smtClean="0">
                <a:solidFill>
                  <a:srgbClr val="5E479F"/>
                </a:solidFill>
                <a:latin typeface="Adobe 繁黑體 Std B" pitchFamily="34" charset="-120"/>
                <a:ea typeface="Adobe 繁黑體 Std B" pitchFamily="34" charset="-120"/>
                <a:cs typeface="Trebuchet MS" charset="0"/>
                <a:sym typeface="Trebuchet MS" charset="0"/>
              </a:rPr>
              <a:t>Listed at OTC in 2005</a:t>
            </a:r>
            <a:r>
              <a:rPr lang="zh-TW" altLang="en-US" sz="1600" b="1" dirty="0" smtClean="0">
                <a:solidFill>
                  <a:srgbClr val="5E479F"/>
                </a:solidFill>
                <a:latin typeface="Adobe 繁黑體 Std B" pitchFamily="34" charset="-120"/>
                <a:ea typeface="Adobe 繁黑體 Std B" pitchFamily="34" charset="-120"/>
                <a:cs typeface="Trebuchet MS" charset="0"/>
                <a:sym typeface="Trebuchet MS" charset="0"/>
              </a:rPr>
              <a:t> </a:t>
            </a:r>
            <a:endParaRPr lang="en-US" altLang="zh-TW" sz="1600" b="1" dirty="0" smtClean="0">
              <a:solidFill>
                <a:srgbClr val="5E479F"/>
              </a:solidFill>
              <a:latin typeface="Adobe 繁黑體 Std B" pitchFamily="34" charset="-120"/>
              <a:ea typeface="Adobe 繁黑體 Std B" pitchFamily="34" charset="-120"/>
              <a:cs typeface="Trebuchet MS" charset="0"/>
              <a:sym typeface="Trebuchet MS" charset="0"/>
            </a:endParaRPr>
          </a:p>
          <a:p>
            <a:pPr hangingPunct="0">
              <a:defRPr/>
            </a:pPr>
            <a:r>
              <a:rPr lang="en-US" altLang="zh-TW" sz="1600" b="1" dirty="0" smtClean="0">
                <a:solidFill>
                  <a:srgbClr val="5E479F"/>
                </a:solidFill>
                <a:latin typeface="Adobe 繁黑體 Std B" pitchFamily="34" charset="-120"/>
                <a:ea typeface="Adobe 繁黑體 Std B" pitchFamily="34" charset="-120"/>
                <a:sym typeface="Trebuchet MS" charset="0"/>
              </a:rPr>
              <a:t>Listed at TWSE in 2010</a:t>
            </a:r>
            <a:r>
              <a:rPr lang="zh-TW" altLang="en-US" sz="1600" b="1" dirty="0" smtClean="0">
                <a:solidFill>
                  <a:srgbClr val="5E479F"/>
                </a:solidFill>
                <a:latin typeface="Adobe 繁黑體 Std B" pitchFamily="34" charset="-120"/>
                <a:ea typeface="Adobe 繁黑體 Std B" pitchFamily="34" charset="-120"/>
                <a:sym typeface="Trebuchet MS" charset="0"/>
              </a:rPr>
              <a:t>  </a:t>
            </a:r>
            <a:endParaRPr lang="en-US" altLang="zh-TW" sz="1600" b="1" dirty="0">
              <a:solidFill>
                <a:srgbClr val="5E479F"/>
              </a:solidFill>
              <a:latin typeface="Adobe 繁黑體 Std B" pitchFamily="34" charset="-120"/>
              <a:ea typeface="Adobe 繁黑體 Std B" pitchFamily="34" charset="-120"/>
              <a:cs typeface="Trebuchet MS" charset="0"/>
              <a:sym typeface="Trebuchet MS" charset="0"/>
            </a:endParaRPr>
          </a:p>
          <a:p>
            <a:pPr hangingPunct="0">
              <a:defRPr/>
            </a:pPr>
            <a:r>
              <a:rPr lang="en-US" altLang="zh-TW" sz="1600" b="1" dirty="0">
                <a:solidFill>
                  <a:srgbClr val="5E479F"/>
                </a:solidFill>
                <a:latin typeface="Adobe 繁黑體 Std B" pitchFamily="34" charset="-120"/>
                <a:ea typeface="Adobe 繁黑體 Std B" pitchFamily="34" charset="-120"/>
                <a:cs typeface="Trebuchet MS" charset="0"/>
                <a:sym typeface="Trebuchet MS" charset="0"/>
              </a:rPr>
              <a:t>#3312</a:t>
            </a:r>
          </a:p>
        </p:txBody>
      </p:sp>
      <p:sp>
        <p:nvSpPr>
          <p:cNvPr id="32" name="文字方塊 23"/>
          <p:cNvSpPr txBox="1"/>
          <p:nvPr/>
        </p:nvSpPr>
        <p:spPr>
          <a:xfrm>
            <a:off x="5944951" y="4125629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r>
              <a:rPr lang="en-US" altLang="zh-TW" sz="1600" b="1" dirty="0" smtClean="0">
                <a:solidFill>
                  <a:srgbClr val="3F50A7"/>
                </a:solidFill>
                <a:latin typeface="Adobe 繁黑體 Std B" pitchFamily="34" charset="-120"/>
                <a:ea typeface="Adobe 繁黑體 Std B" pitchFamily="34" charset="-120"/>
                <a:sym typeface="Trebuchet MS" charset="0"/>
              </a:rPr>
              <a:t>Over 180 employees </a:t>
            </a:r>
            <a:endParaRPr lang="en-US" altLang="zh-TW" sz="1600" b="1" dirty="0">
              <a:solidFill>
                <a:srgbClr val="3F50A7"/>
              </a:solidFill>
              <a:latin typeface="Adobe 繁黑體 Std B" pitchFamily="34" charset="-120"/>
              <a:ea typeface="Adobe 繁黑體 Std B" pitchFamily="34" charset="-120"/>
              <a:cs typeface="Trebuchet MS" charset="0"/>
              <a:sym typeface="Trebuchet MS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8200" y="241285"/>
            <a:ext cx="260468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b="1" dirty="0" smtClean="0">
                <a:solidFill>
                  <a:srgbClr val="0D6769"/>
                </a:solidFill>
                <a:latin typeface="微軟正黑體" pitchFamily="34" charset="-120"/>
                <a:ea typeface="Adobe 繁黑體 Std B"/>
              </a:rPr>
              <a:t>Company Overview</a:t>
            </a:r>
            <a:endParaRPr lang="zh-TW" altLang="en-US" sz="2000" b="1" dirty="0">
              <a:solidFill>
                <a:srgbClr val="0D6769"/>
              </a:solidFill>
              <a:latin typeface="微軟正黑體" pitchFamily="34" charset="-120"/>
              <a:ea typeface="Adobe 繁黑體 Std B"/>
            </a:endParaRPr>
          </a:p>
        </p:txBody>
      </p:sp>
    </p:spTree>
    <p:extLst>
      <p:ext uri="{BB962C8B-B14F-4D97-AF65-F5344CB8AC3E}">
        <p14:creationId xmlns:p14="http://schemas.microsoft.com/office/powerpoint/2010/main" val="42143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/>
          <p:cNvCxnSpPr/>
          <p:nvPr/>
        </p:nvCxnSpPr>
        <p:spPr>
          <a:xfrm>
            <a:off x="2879035" y="1539838"/>
            <a:ext cx="0" cy="242888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6629400" y="1565721"/>
            <a:ext cx="0" cy="242889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2862262" y="1530761"/>
            <a:ext cx="3767138" cy="25883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4724400" y="1369580"/>
            <a:ext cx="4762" cy="340517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接點 1024"/>
          <p:cNvCxnSpPr/>
          <p:nvPr/>
        </p:nvCxnSpPr>
        <p:spPr>
          <a:xfrm>
            <a:off x="4724400" y="1369580"/>
            <a:ext cx="2133600" cy="0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接點 1032"/>
          <p:cNvCxnSpPr/>
          <p:nvPr/>
        </p:nvCxnSpPr>
        <p:spPr>
          <a:xfrm>
            <a:off x="6856964" y="1357965"/>
            <a:ext cx="0" cy="371476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文字方塊 1034"/>
          <p:cNvSpPr txBox="1"/>
          <p:nvPr/>
        </p:nvSpPr>
        <p:spPr>
          <a:xfrm>
            <a:off x="3581400" y="96808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rgbClr val="1AAD9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YoY</a:t>
            </a:r>
          </a:p>
          <a:p>
            <a:pPr algn="ctr"/>
            <a:r>
              <a:rPr lang="en-US" altLang="zh-TW" sz="1400" b="1" dirty="0" smtClean="0">
                <a:solidFill>
                  <a:srgbClr val="1AAD9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+20.5%</a:t>
            </a:r>
            <a:endParaRPr lang="zh-TW" altLang="en-US" sz="1400" b="1" dirty="0">
              <a:solidFill>
                <a:srgbClr val="1AAD9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6" name="文字方塊 1035"/>
          <p:cNvSpPr txBox="1"/>
          <p:nvPr/>
        </p:nvSpPr>
        <p:spPr>
          <a:xfrm>
            <a:off x="5404498" y="732602"/>
            <a:ext cx="107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QoQ</a:t>
            </a:r>
            <a:endParaRPr lang="en-US" altLang="zh-TW" sz="14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-13.3%</a:t>
            </a:r>
            <a:endParaRPr lang="zh-TW" altLang="en-US" sz="14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portia\GMI\GMI_bar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235" y="98436"/>
            <a:ext cx="205325" cy="6858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</p:pic>
      <p:sp>
        <p:nvSpPr>
          <p:cNvPr id="19" name="矩形 18"/>
          <p:cNvSpPr/>
          <p:nvPr/>
        </p:nvSpPr>
        <p:spPr>
          <a:xfrm>
            <a:off x="689795" y="256722"/>
            <a:ext cx="6313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Financial-Consolidated operating </a:t>
            </a:r>
            <a:r>
              <a:rPr lang="en-US" altLang="zh-TW" sz="24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income</a:t>
            </a:r>
            <a:endParaRPr lang="en-US" altLang="zh-TW" sz="1200" b="1" dirty="0" smtClean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200" b="1" dirty="0" smtClean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2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en-US" altLang="zh-TW" sz="1200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In NT$ </a:t>
            </a:r>
            <a:r>
              <a:rPr lang="en-US" altLang="zh-TW" sz="12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Thousands)</a:t>
            </a:r>
            <a:endParaRPr lang="zh-TW" altLang="en-US" sz="1200" b="1" dirty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aphicFrame>
        <p:nvGraphicFramePr>
          <p:cNvPr id="21" name="內容版面配置區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2485355"/>
              </p:ext>
            </p:extLst>
          </p:nvPr>
        </p:nvGraphicFramePr>
        <p:xfrm>
          <a:off x="533400" y="1700724"/>
          <a:ext cx="7391400" cy="29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51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3753306"/>
              </p:ext>
            </p:extLst>
          </p:nvPr>
        </p:nvGraphicFramePr>
        <p:xfrm>
          <a:off x="457200" y="1733550"/>
          <a:ext cx="4040188" cy="29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直線接點 8"/>
          <p:cNvCxnSpPr/>
          <p:nvPr/>
        </p:nvCxnSpPr>
        <p:spPr>
          <a:xfrm>
            <a:off x="2895600" y="1627944"/>
            <a:ext cx="0" cy="242888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6477000" y="1605246"/>
            <a:ext cx="0" cy="233364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2875722" y="1605246"/>
            <a:ext cx="3601278" cy="9837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4668699" y="1419769"/>
            <a:ext cx="4762" cy="340517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接點 1024"/>
          <p:cNvCxnSpPr/>
          <p:nvPr/>
        </p:nvCxnSpPr>
        <p:spPr>
          <a:xfrm>
            <a:off x="4628942" y="1398830"/>
            <a:ext cx="2224296" cy="41878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接點 1032"/>
          <p:cNvCxnSpPr/>
          <p:nvPr/>
        </p:nvCxnSpPr>
        <p:spPr>
          <a:xfrm>
            <a:off x="6858000" y="1419769"/>
            <a:ext cx="0" cy="308371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文字方塊 1034"/>
          <p:cNvSpPr txBox="1"/>
          <p:nvPr/>
        </p:nvSpPr>
        <p:spPr>
          <a:xfrm>
            <a:off x="3429000" y="980183"/>
            <a:ext cx="8620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rgbClr val="1AAD9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YoY</a:t>
            </a:r>
          </a:p>
          <a:p>
            <a:pPr algn="ctr"/>
            <a:r>
              <a:rPr lang="en-US" altLang="zh-TW" sz="1400" b="1" dirty="0" smtClean="0">
                <a:solidFill>
                  <a:srgbClr val="1AAD9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-0.03pt</a:t>
            </a:r>
            <a:endParaRPr lang="zh-TW" altLang="en-US" sz="1400" b="1" dirty="0">
              <a:solidFill>
                <a:srgbClr val="1AAD9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6" name="文字方塊 1035"/>
          <p:cNvSpPr txBox="1"/>
          <p:nvPr/>
        </p:nvSpPr>
        <p:spPr>
          <a:xfrm>
            <a:off x="5257800" y="884923"/>
            <a:ext cx="96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QoQ</a:t>
            </a:r>
            <a:endParaRPr lang="en-US" altLang="zh-TW" sz="14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+0.40pt</a:t>
            </a:r>
            <a:endParaRPr lang="zh-TW" altLang="en-US" sz="14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portia\GMI\GMI_bar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235" y="98436"/>
            <a:ext cx="205325" cy="6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689795" y="256722"/>
            <a:ext cx="6748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Financial-Consolidated operating gross profit margin</a:t>
            </a:r>
            <a:endParaRPr lang="en-US" altLang="zh-TW" sz="2000" b="1" dirty="0" smtClean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200" b="1" dirty="0" smtClean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aphicFrame>
        <p:nvGraphicFramePr>
          <p:cNvPr id="20" name="圖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867665"/>
              </p:ext>
            </p:extLst>
          </p:nvPr>
        </p:nvGraphicFramePr>
        <p:xfrm>
          <a:off x="1295400" y="1853490"/>
          <a:ext cx="6477000" cy="270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08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6077945"/>
              </p:ext>
            </p:extLst>
          </p:nvPr>
        </p:nvGraphicFramePr>
        <p:xfrm>
          <a:off x="457200" y="1733550"/>
          <a:ext cx="4040188" cy="29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直線接點 8"/>
          <p:cNvCxnSpPr/>
          <p:nvPr/>
        </p:nvCxnSpPr>
        <p:spPr>
          <a:xfrm>
            <a:off x="2824162" y="1643062"/>
            <a:ext cx="0" cy="242888"/>
          </a:xfrm>
          <a:prstGeom prst="line">
            <a:avLst/>
          </a:prstGeom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6172200" y="1633534"/>
            <a:ext cx="0" cy="233364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2827475" y="1643062"/>
            <a:ext cx="3344725" cy="19052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4368248" y="1463276"/>
            <a:ext cx="4762" cy="340517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接點 1024"/>
          <p:cNvCxnSpPr/>
          <p:nvPr/>
        </p:nvCxnSpPr>
        <p:spPr>
          <a:xfrm>
            <a:off x="4368248" y="1477419"/>
            <a:ext cx="2032552" cy="37055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接點 1032"/>
          <p:cNvCxnSpPr/>
          <p:nvPr/>
        </p:nvCxnSpPr>
        <p:spPr>
          <a:xfrm>
            <a:off x="6400800" y="1514474"/>
            <a:ext cx="0" cy="371476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文字方塊 1034"/>
          <p:cNvSpPr txBox="1"/>
          <p:nvPr/>
        </p:nvSpPr>
        <p:spPr>
          <a:xfrm>
            <a:off x="3124200" y="1087568"/>
            <a:ext cx="8620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rgbClr val="1AAD9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YoY</a:t>
            </a:r>
          </a:p>
          <a:p>
            <a:pPr algn="ctr"/>
            <a:r>
              <a:rPr lang="en-US" altLang="zh-TW" sz="1400" b="1" dirty="0" smtClean="0">
                <a:solidFill>
                  <a:srgbClr val="1AAD9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-0.13</a:t>
            </a:r>
            <a:endParaRPr lang="zh-TW" altLang="en-US" sz="1400" b="1" dirty="0">
              <a:solidFill>
                <a:srgbClr val="1AAD9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6" name="文字方塊 1035"/>
          <p:cNvSpPr txBox="1"/>
          <p:nvPr/>
        </p:nvSpPr>
        <p:spPr>
          <a:xfrm>
            <a:off x="4495800" y="947413"/>
            <a:ext cx="96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QoQ</a:t>
            </a:r>
            <a:endParaRPr lang="en-US" altLang="zh-TW" sz="14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+0.01</a:t>
            </a:r>
            <a:endParaRPr lang="zh-TW" altLang="en-US" sz="14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portia\GMI\GMI_bar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235" y="98436"/>
            <a:ext cx="205325" cy="6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838200" y="266521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Financial-Consolidated earnings per share</a:t>
            </a:r>
            <a:endParaRPr lang="en-US" altLang="zh-TW" sz="1200" b="1" dirty="0" smtClean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200" b="1" dirty="0" smtClean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2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(In NT$)</a:t>
            </a:r>
            <a:endParaRPr lang="zh-TW" altLang="en-US" sz="1200" b="1" dirty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aphicFrame>
        <p:nvGraphicFramePr>
          <p:cNvPr id="23" name="圖表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640182"/>
              </p:ext>
            </p:extLst>
          </p:nvPr>
        </p:nvGraphicFramePr>
        <p:xfrm>
          <a:off x="1371600" y="1885950"/>
          <a:ext cx="6172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4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portia\GMI\GMI_bar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235" y="98436"/>
            <a:ext cx="205325" cy="6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89794" y="256722"/>
            <a:ext cx="7463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Financial-Consolidated income </a:t>
            </a:r>
            <a:r>
              <a:rPr lang="en-US" altLang="zh-TW" sz="2400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statement </a:t>
            </a:r>
            <a:r>
              <a:rPr lang="en-US" altLang="zh-TW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(Quarter)</a:t>
            </a:r>
            <a:endParaRPr lang="zh-TW" altLang="en-US" b="1" dirty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689795" y="1200150"/>
            <a:ext cx="784460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>
              <a:solidFill>
                <a:srgbClr val="262626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22106"/>
              </p:ext>
            </p:extLst>
          </p:nvPr>
        </p:nvGraphicFramePr>
        <p:xfrm>
          <a:off x="457200" y="1123950"/>
          <a:ext cx="8186821" cy="3374446"/>
        </p:xfrm>
        <a:graphic>
          <a:graphicData uri="http://schemas.openxmlformats.org/drawingml/2006/table">
            <a:tbl>
              <a:tblPr/>
              <a:tblGrid>
                <a:gridCol w="3209190"/>
                <a:gridCol w="48747"/>
                <a:gridCol w="1015567"/>
                <a:gridCol w="105619"/>
                <a:gridCol w="1015567"/>
                <a:gridCol w="105619"/>
                <a:gridCol w="1015567"/>
                <a:gridCol w="48747"/>
                <a:gridCol w="755581"/>
                <a:gridCol w="108327"/>
                <a:gridCol w="758290"/>
              </a:tblGrid>
              <a:tr h="58211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(In NT$ Thousands)</a:t>
                      </a:r>
                      <a:endParaRPr kumimoji="0" lang="zh-TW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Items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1Q19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4Q18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1Q18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Q-Q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Y-Y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Net Sales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2,482,099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2,861,558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2,060,013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(13.26%)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20.49%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Operating costs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2,369,575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2,743,303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1,966,082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Gross profit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112,524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118,255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93,931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(4.85%)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19.79%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Selling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expenses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54,195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25,856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49,377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Administration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expenses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29,822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55,392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22,437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R&amp;D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expenses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4,871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4,171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5,248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Expected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credit gain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(6,336)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(356)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Operating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expenses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82,552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85,419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76,706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Operating income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29,972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32,836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17,225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(8.72%)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74.00%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Net non-operating income and expenses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(69)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(451)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(2,078)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Net income before income tax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29,903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32,385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15,147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Income tax expense(income)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4,625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7,873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(21,883)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Net income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25,278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24,512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37,030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3.13%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(31.74%)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EPS attributable to the parent(NT$)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0.23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0.22 </a:t>
                      </a: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0.36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8100" marR="8100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0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portia\GMI\GMI_bar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235" y="98436"/>
            <a:ext cx="205325" cy="6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89795" y="256722"/>
            <a:ext cx="5711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Financial-Consolidated balance sheet</a:t>
            </a:r>
            <a:endParaRPr lang="zh-TW" altLang="en-US" sz="2400" b="1" dirty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文字方塊 1"/>
          <p:cNvSpPr txBox="1"/>
          <p:nvPr/>
        </p:nvSpPr>
        <p:spPr>
          <a:xfrm>
            <a:off x="7194550" y="21113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rgbClr val="262626"/>
              </a:solidFill>
            </a:endParaRPr>
          </a:p>
        </p:txBody>
      </p:sp>
      <p:sp>
        <p:nvSpPr>
          <p:cNvPr id="7" name="文字方塊 3"/>
          <p:cNvSpPr txBox="1"/>
          <p:nvPr/>
        </p:nvSpPr>
        <p:spPr>
          <a:xfrm>
            <a:off x="7194550" y="21113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rgbClr val="262626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18224"/>
              </p:ext>
            </p:extLst>
          </p:nvPr>
        </p:nvGraphicFramePr>
        <p:xfrm>
          <a:off x="357669" y="1047746"/>
          <a:ext cx="8405328" cy="3429010"/>
        </p:xfrm>
        <a:graphic>
          <a:graphicData uri="http://schemas.openxmlformats.org/drawingml/2006/table">
            <a:tbl>
              <a:tblPr/>
              <a:tblGrid>
                <a:gridCol w="2852999"/>
                <a:gridCol w="1226441"/>
                <a:gridCol w="52189"/>
                <a:gridCol w="1226441"/>
                <a:gridCol w="52189"/>
                <a:gridCol w="1226441"/>
                <a:gridCol w="57988"/>
                <a:gridCol w="826326"/>
                <a:gridCol w="57988"/>
                <a:gridCol w="826326"/>
              </a:tblGrid>
              <a:tr h="26377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66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(In NT$ Thousands)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Items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1Q19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4Q18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1Q18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Q-Q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Y-Y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Cash and cash equivalents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520,991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466,194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435,512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11.75%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19.63%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Accounts receivable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2,193,984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2,465,796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1,794,642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(11.02%)</a:t>
                      </a:r>
                      <a:endParaRPr lang="zh-TW" alt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22.25%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Inventories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629,950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545,543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615,101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66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Other current assets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275,014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287,839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290,003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66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Other non-current assets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74,998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43,267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41,057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66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Total assets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3,694,937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3,808,639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3,176,315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0" i="0" u="none" strike="noStrike" kern="1200" dirty="0">
                        <a:solidFill>
                          <a:srgbClr val="000066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Short-term loans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812,375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652,927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728,473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24.42%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11.52%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Accounts payable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1,345,311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1,671,228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1,100,156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(19.50%)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22.28%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Other current liabilities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145,554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128,582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99,609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Total non-current liabilities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31,823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22,006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52,292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Total equity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1,359,874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1,333,896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</a:t>
                      </a:r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1,195,785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文字方塊 1"/>
          <p:cNvSpPr txBox="1"/>
          <p:nvPr/>
        </p:nvSpPr>
        <p:spPr>
          <a:xfrm>
            <a:off x="8467725" y="22606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100"/>
          </a:p>
        </p:txBody>
      </p:sp>
    </p:spTree>
    <p:extLst>
      <p:ext uri="{BB962C8B-B14F-4D97-AF65-F5344CB8AC3E}">
        <p14:creationId xmlns:p14="http://schemas.microsoft.com/office/powerpoint/2010/main" val="25871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2_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4.xml><?xml version="1.0" encoding="utf-8"?>
<a:theme xmlns:a="http://schemas.openxmlformats.org/drawingml/2006/main" name="3_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27995</TotalTime>
  <Words>1063</Words>
  <Application>Microsoft Office PowerPoint</Application>
  <PresentationFormat>如螢幕大小 (16:9)</PresentationFormat>
  <Paragraphs>268</Paragraphs>
  <Slides>16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Default Theme</vt:lpstr>
      <vt:lpstr>1_Default Theme</vt:lpstr>
      <vt:lpstr>2_Default Theme</vt:lpstr>
      <vt:lpstr>3_Default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user</cp:lastModifiedBy>
  <cp:revision>1808</cp:revision>
  <dcterms:created xsi:type="dcterms:W3CDTF">2015-09-08T18:46:55Z</dcterms:created>
  <dcterms:modified xsi:type="dcterms:W3CDTF">2019-05-27T06:33:32Z</dcterms:modified>
</cp:coreProperties>
</file>