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3.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2"/>
  </p:notesMasterIdLst>
  <p:handoutMasterIdLst>
    <p:handoutMasterId r:id="rId23"/>
  </p:handoutMasterIdLst>
  <p:sldIdLst>
    <p:sldId id="415" r:id="rId2"/>
    <p:sldId id="455" r:id="rId3"/>
    <p:sldId id="456" r:id="rId4"/>
    <p:sldId id="467" r:id="rId5"/>
    <p:sldId id="454" r:id="rId6"/>
    <p:sldId id="466" r:id="rId7"/>
    <p:sldId id="471" r:id="rId8"/>
    <p:sldId id="472" r:id="rId9"/>
    <p:sldId id="473" r:id="rId10"/>
    <p:sldId id="474" r:id="rId11"/>
    <p:sldId id="475" r:id="rId12"/>
    <p:sldId id="476" r:id="rId13"/>
    <p:sldId id="468" r:id="rId14"/>
    <p:sldId id="462" r:id="rId15"/>
    <p:sldId id="477" r:id="rId16"/>
    <p:sldId id="470" r:id="rId17"/>
    <p:sldId id="400" r:id="rId18"/>
    <p:sldId id="465" r:id="rId19"/>
    <p:sldId id="464" r:id="rId20"/>
    <p:sldId id="439" r:id="rId21"/>
  </p:sldIdLst>
  <p:sldSz cx="12192000" cy="6858000"/>
  <p:notesSz cx="6858000" cy="9144000"/>
  <p:embeddedFontLst>
    <p:embeddedFont>
      <p:font typeface="Calibri" panose="020F0502020204030204" pitchFamily="34" charset="0"/>
      <p:regular r:id="rId24"/>
      <p:bold r:id="rId25"/>
      <p:italic r:id="rId26"/>
      <p:boldItalic r:id="rId27"/>
    </p:embeddedFont>
    <p:embeddedFont>
      <p:font typeface="Calibri Light" panose="020F0302020204030204" pitchFamily="34" charset="0"/>
      <p:regular r:id="rId28"/>
      <p:italic r:id="rId29"/>
    </p:embeddedFont>
    <p:embeddedFont>
      <p:font typeface="Arial Unicode MS" panose="020B0604020202020204" pitchFamily="34" charset="-120"/>
      <p:regular r:id="rId30"/>
    </p:embeddedFont>
    <p:embeddedFont>
      <p:font typeface="Nirmala UI" panose="020B0502040204020203" pitchFamily="34" charset="0"/>
      <p:regular r:id="rId31"/>
      <p:bold r:id="rId32"/>
    </p:embeddedFont>
    <p:embeddedFont>
      <p:font typeface="Malgun Gothic Semilight" panose="020B0502040204020203" pitchFamily="34" charset="-120"/>
      <p:regular r:id="rId33"/>
    </p:embeddedFont>
    <p:embeddedFont>
      <p:font typeface="標楷體" panose="03000509000000000000" pitchFamily="65" charset="-120"/>
      <p:regular r:id="rId34"/>
    </p:embeddedFont>
    <p:embeddedFont>
      <p:font typeface="Microsoft Sans Serif" panose="020B0604020202020204" pitchFamily="34" charset="0"/>
      <p:regular r:id="rId35"/>
    </p:embeddedFont>
    <p:embeddedFont>
      <p:font typeface="微軟正黑體" panose="020B0604030504040204" pitchFamily="34" charset="-120"/>
      <p:regular r:id="rId36"/>
      <p:bold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defaultTextStyle>
  <p:extLst>
    <p:ext uri="{521415D9-36F7-43E2-AB2F-B90AF26B5E84}">
      <p14:sectionLst xmlns:p14="http://schemas.microsoft.com/office/powerpoint/2010/main">
        <p14:section name="預設章節" id="{08A6135C-42CD-4420-B4E8-43B1EFEF6C9B}">
          <p14:sldIdLst>
            <p14:sldId id="415"/>
            <p14:sldId id="455"/>
          </p14:sldIdLst>
        </p14:section>
        <p14:section name="公司簡介" id="{5B880FF4-4123-40EE-9F9B-4882E2263178}">
          <p14:sldIdLst>
            <p14:sldId id="456"/>
            <p14:sldId id="467"/>
            <p14:sldId id="454"/>
          </p14:sldIdLst>
        </p14:section>
        <p14:section name="財務資訊" id="{CDD49154-56E4-4882-A758-BD0F8CB9B906}">
          <p14:sldIdLst>
            <p14:sldId id="466"/>
            <p14:sldId id="471"/>
            <p14:sldId id="472"/>
            <p14:sldId id="473"/>
            <p14:sldId id="474"/>
            <p14:sldId id="475"/>
            <p14:sldId id="476"/>
          </p14:sldIdLst>
        </p14:section>
        <p14:section name="營運展望" id="{D245620A-6A80-43BF-9C61-A622C075B966}">
          <p14:sldIdLst>
            <p14:sldId id="468"/>
            <p14:sldId id="462"/>
            <p14:sldId id="477"/>
            <p14:sldId id="470"/>
            <p14:sldId id="400"/>
            <p14:sldId id="465"/>
            <p14:sldId id="464"/>
          </p14:sldIdLst>
        </p14:section>
        <p14:section name="尾頁" id="{E7D05D89-FB1F-47C4-ABBA-287BD638067A}">
          <p14:sldIdLst>
            <p14:sldId id="439"/>
          </p14:sldIdLst>
        </p14:section>
      </p14:sectionLst>
    </p:ext>
    <p:ext uri="{EFAFB233-063F-42B5-8137-9DF3F51BA10A}">
      <p15:sldGuideLst xmlns:p15="http://schemas.microsoft.com/office/powerpoint/2012/main" xmlns="">
        <p15:guide id="1" orient="horz" pos="1816">
          <p15:clr>
            <a:srgbClr val="A4A3A4"/>
          </p15:clr>
        </p15:guide>
        <p15:guide id="2" orient="horz" pos="1897">
          <p15:clr>
            <a:srgbClr val="A4A3A4"/>
          </p15:clr>
        </p15:guide>
        <p15:guide id="3" orient="horz" pos="2188">
          <p15:clr>
            <a:srgbClr val="A4A3A4"/>
          </p15:clr>
        </p15:guide>
        <p15:guide id="4" orient="horz" pos="3395">
          <p15:clr>
            <a:srgbClr val="A4A3A4"/>
          </p15:clr>
        </p15:guide>
        <p15:guide id="5" orient="horz" pos="2860">
          <p15:clr>
            <a:srgbClr val="A4A3A4"/>
          </p15:clr>
        </p15:guide>
        <p15:guide id="6" orient="horz" pos="2780">
          <p15:clr>
            <a:srgbClr val="A4A3A4"/>
          </p15:clr>
        </p15:guide>
        <p15:guide id="7" pos="1020">
          <p15:clr>
            <a:srgbClr val="A4A3A4"/>
          </p15:clr>
        </p15:guide>
        <p15:guide id="8" pos="3114">
          <p15:clr>
            <a:srgbClr val="A4A3A4"/>
          </p15:clr>
        </p15:guide>
        <p15:guide id="9" pos="4958">
          <p15:clr>
            <a:srgbClr val="A4A3A4"/>
          </p15:clr>
        </p15:guide>
        <p15:guide id="10" pos="4114">
          <p15:clr>
            <a:srgbClr val="A4A3A4"/>
          </p15:clr>
        </p15:guide>
      </p15:sldGuideLst>
    </p:ext>
    <p:ext uri="{2D200454-40CA-4A62-9FC3-DE9A4176ACB9}">
      <p15:notesGuideLst xmlns:p15="http://schemas.microsoft.com/office/powerpoint/2012/main" xmlns="">
        <p15:guide id="1" orient="horz" pos="3006">
          <p15:clr>
            <a:srgbClr val="A4A3A4"/>
          </p15:clr>
        </p15:guide>
        <p15:guide id="2" pos="212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un-Yun Chung" initials="YYC"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971CE"/>
    <a:srgbClr val="68D0EC"/>
    <a:srgbClr val="046EC4"/>
    <a:srgbClr val="000000"/>
    <a:srgbClr val="00437A"/>
    <a:srgbClr val="61BFDC"/>
    <a:srgbClr val="74D1EA"/>
    <a:srgbClr val="E6E6E6"/>
    <a:srgbClr val="5698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36" autoAdjust="0"/>
    <p:restoredTop sz="86410" autoAdjust="0"/>
  </p:normalViewPr>
  <p:slideViewPr>
    <p:cSldViewPr snapToGrid="0" snapToObjects="1">
      <p:cViewPr>
        <p:scale>
          <a:sx n="74" d="100"/>
          <a:sy n="74" d="100"/>
        </p:scale>
        <p:origin x="-989" y="-365"/>
      </p:cViewPr>
      <p:guideLst>
        <p:guide orient="horz" pos="1816"/>
        <p:guide orient="horz" pos="1897"/>
        <p:guide orient="horz" pos="2188"/>
        <p:guide orient="horz" pos="3395"/>
        <p:guide orient="horz" pos="2860"/>
        <p:guide orient="horz" pos="2780"/>
        <p:guide pos="1020"/>
        <p:guide pos="3114"/>
        <p:guide pos="4958"/>
        <p:guide pos="4114"/>
      </p:guideLst>
    </p:cSldViewPr>
  </p:slideViewPr>
  <p:outlineViewPr>
    <p:cViewPr>
      <p:scale>
        <a:sx n="100" d="100"/>
        <a:sy n="100" d="100"/>
      </p:scale>
      <p:origin x="0" y="-82320"/>
    </p:cViewPr>
  </p:outlineViewPr>
  <p:notesTextViewPr>
    <p:cViewPr>
      <p:scale>
        <a:sx n="1" d="1"/>
        <a:sy n="1" d="1"/>
      </p:scale>
      <p:origin x="0" y="0"/>
    </p:cViewPr>
  </p:notesTextViewPr>
  <p:sorterViewPr>
    <p:cViewPr>
      <p:scale>
        <a:sx n="91" d="100"/>
        <a:sy n="91" d="100"/>
      </p:scale>
      <p:origin x="0" y="0"/>
    </p:cViewPr>
  </p:sorterViewPr>
  <p:notesViewPr>
    <p:cSldViewPr snapToGrid="0" snapToObjects="1">
      <p:cViewPr varScale="1">
        <p:scale>
          <a:sx n="52" d="100"/>
          <a:sy n="52" d="100"/>
        </p:scale>
        <p:origin x="1860" y="60"/>
      </p:cViewPr>
      <p:guideLst>
        <p:guide orient="horz" pos="3006"/>
        <p:guide pos="2121"/>
      </p:guideLst>
    </p:cSldViewPr>
  </p:notes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638473315835521"/>
          <c:y val="7.4878626982414612E-2"/>
          <c:w val="0.77750415573053366"/>
          <c:h val="0.82240165093167783"/>
        </c:manualLayout>
      </c:layout>
      <c:barChart>
        <c:barDir val="col"/>
        <c:grouping val="clustered"/>
        <c:varyColors val="0"/>
        <c:ser>
          <c:idx val="0"/>
          <c:order val="0"/>
          <c:invertIfNegative val="0"/>
          <c:dPt>
            <c:idx val="0"/>
            <c:invertIfNegative val="0"/>
            <c:bubble3D val="0"/>
            <c:spPr>
              <a:solidFill>
                <a:srgbClr val="61C5DC"/>
              </a:solidFill>
            </c:spPr>
            <c:extLst xmlns:c16r2="http://schemas.microsoft.com/office/drawing/2015/06/chart">
              <c:ext xmlns:c16="http://schemas.microsoft.com/office/drawing/2014/chart" uri="{C3380CC4-5D6E-409C-BE32-E72D297353CC}">
                <c16:uniqueId val="{00000001-852D-BC41-87AA-3D37AA2106CE}"/>
              </c:ext>
            </c:extLst>
          </c:dPt>
          <c:dPt>
            <c:idx val="1"/>
            <c:invertIfNegative val="0"/>
            <c:bubble3D val="0"/>
            <c:spPr>
              <a:solidFill>
                <a:srgbClr val="61C5DC"/>
              </a:solidFill>
            </c:spPr>
            <c:extLst xmlns:c16r2="http://schemas.microsoft.com/office/drawing/2015/06/chart">
              <c:ext xmlns:c16="http://schemas.microsoft.com/office/drawing/2014/chart" uri="{C3380CC4-5D6E-409C-BE32-E72D297353CC}">
                <c16:uniqueId val="{00000003-852D-BC41-87AA-3D37AA2106CE}"/>
              </c:ext>
            </c:extLst>
          </c:dPt>
          <c:dPt>
            <c:idx val="2"/>
            <c:invertIfNegative val="0"/>
            <c:bubble3D val="0"/>
            <c:spPr>
              <a:solidFill>
                <a:srgbClr val="046EC4"/>
              </a:solidFill>
            </c:spPr>
            <c:extLst xmlns:c16r2="http://schemas.microsoft.com/office/drawing/2015/06/chart">
              <c:ext xmlns:c16="http://schemas.microsoft.com/office/drawing/2014/chart" uri="{C3380CC4-5D6E-409C-BE32-E72D297353CC}">
                <c16:uniqueId val="{00000005-852D-BC41-87AA-3D37AA2106CE}"/>
              </c:ext>
            </c:extLst>
          </c:dPt>
          <c:dLbls>
            <c:dLbl>
              <c:idx val="0"/>
              <c:layout>
                <c:manualLayout>
                  <c:x val="-8.3332722944515943E-3"/>
                  <c:y val="-1.167617219215937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852D-BC41-87AA-3D37AA2106CE}"/>
                </c:ext>
              </c:extLst>
            </c:dLbl>
            <c:dLbl>
              <c:idx val="1"/>
              <c:layout>
                <c:manualLayout>
                  <c:x val="-6.4604206373294296E-4"/>
                  <c:y val="4.7064364861205644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852D-BC41-87AA-3D37AA2106CE}"/>
                </c:ext>
              </c:extLst>
            </c:dLbl>
            <c:dLbl>
              <c:idx val="2"/>
              <c:layout>
                <c:manualLayout>
                  <c:x val="1.8087041445401858E-3"/>
                  <c:y val="8.0089530092536006E-3"/>
                </c:manualLayout>
              </c:layout>
              <c:tx>
                <c:rich>
                  <a:bodyPr/>
                  <a:lstStyle/>
                  <a:p>
                    <a:r>
                      <a:rPr lang="en-US" altLang="en-US" b="0" dirty="0"/>
                      <a:t>4,968,643</a:t>
                    </a:r>
                    <a:r>
                      <a:rPr lang="en-US" altLang="en-US" b="1" dirty="0"/>
                      <a:t> </a:t>
                    </a:r>
                    <a:endParaRPr lang="en-US" altLang="en-US" dirty="0"/>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5-852D-BC41-87AA-3D37AA2106CE}"/>
                </c:ext>
              </c:extLst>
            </c:dLbl>
            <c:spPr>
              <a:noFill/>
              <a:ln>
                <a:noFill/>
              </a:ln>
              <a:effectLst/>
            </c:spPr>
            <c:txPr>
              <a:bodyPr/>
              <a:lstStyle/>
              <a:p>
                <a:pPr>
                  <a:defRPr sz="1800" b="0" baseline="0"/>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圖表!$K$23:$M$23</c:f>
              <c:strCache>
                <c:ptCount val="3"/>
                <c:pt idx="0">
                  <c:v>3Q20</c:v>
                </c:pt>
                <c:pt idx="1">
                  <c:v>2Q21</c:v>
                </c:pt>
                <c:pt idx="2">
                  <c:v>3Q21</c:v>
                </c:pt>
              </c:strCache>
            </c:strRef>
          </c:cat>
          <c:val>
            <c:numRef>
              <c:f>圖表!$K$24:$M$24</c:f>
              <c:numCache>
                <c:formatCode>#,##0_ </c:formatCode>
                <c:ptCount val="3"/>
                <c:pt idx="0">
                  <c:v>3638008</c:v>
                </c:pt>
                <c:pt idx="1">
                  <c:v>4746302</c:v>
                </c:pt>
                <c:pt idx="2">
                  <c:v>4968643</c:v>
                </c:pt>
              </c:numCache>
            </c:numRef>
          </c:val>
          <c:extLst xmlns:c16r2="http://schemas.microsoft.com/office/drawing/2015/06/chart">
            <c:ext xmlns:c16="http://schemas.microsoft.com/office/drawing/2014/chart" uri="{C3380CC4-5D6E-409C-BE32-E72D297353CC}">
              <c16:uniqueId val="{00000006-852D-BC41-87AA-3D37AA2106CE}"/>
            </c:ext>
          </c:extLst>
        </c:ser>
        <c:dLbls>
          <c:showLegendKey val="0"/>
          <c:showVal val="0"/>
          <c:showCatName val="0"/>
          <c:showSerName val="0"/>
          <c:showPercent val="0"/>
          <c:showBubbleSize val="0"/>
        </c:dLbls>
        <c:gapWidth val="150"/>
        <c:axId val="314240512"/>
        <c:axId val="165164672"/>
      </c:barChart>
      <c:catAx>
        <c:axId val="314240512"/>
        <c:scaling>
          <c:orientation val="minMax"/>
        </c:scaling>
        <c:delete val="0"/>
        <c:axPos val="b"/>
        <c:numFmt formatCode="General" sourceLinked="0"/>
        <c:majorTickMark val="out"/>
        <c:minorTickMark val="none"/>
        <c:tickLblPos val="nextTo"/>
        <c:spPr>
          <a:ln>
            <a:noFill/>
          </a:ln>
        </c:spPr>
        <c:txPr>
          <a:bodyPr/>
          <a:lstStyle/>
          <a:p>
            <a:pPr>
              <a:defRPr sz="1800" b="1" baseline="0"/>
            </a:pPr>
            <a:endParaRPr lang="zh-TW"/>
          </a:p>
        </c:txPr>
        <c:crossAx val="165164672"/>
        <c:crosses val="autoZero"/>
        <c:auto val="1"/>
        <c:lblAlgn val="ctr"/>
        <c:lblOffset val="100"/>
        <c:noMultiLvlLbl val="0"/>
      </c:catAx>
      <c:valAx>
        <c:axId val="165164672"/>
        <c:scaling>
          <c:orientation val="minMax"/>
          <c:max val="5000000"/>
          <c:min val="2500000"/>
        </c:scaling>
        <c:delete val="0"/>
        <c:axPos val="l"/>
        <c:majorGridlines>
          <c:spPr>
            <a:ln>
              <a:solidFill>
                <a:schemeClr val="accent1">
                  <a:lumMod val="20000"/>
                  <a:lumOff val="80000"/>
                </a:schemeClr>
              </a:solidFill>
            </a:ln>
          </c:spPr>
        </c:majorGridlines>
        <c:numFmt formatCode="#,##0_ " sourceLinked="1"/>
        <c:majorTickMark val="out"/>
        <c:minorTickMark val="none"/>
        <c:tickLblPos val="nextTo"/>
        <c:spPr>
          <a:ln>
            <a:noFill/>
          </a:ln>
        </c:spPr>
        <c:txPr>
          <a:bodyPr/>
          <a:lstStyle/>
          <a:p>
            <a:pPr>
              <a:defRPr sz="1800" b="0" i="0" baseline="0"/>
            </a:pPr>
            <a:endParaRPr lang="zh-TW"/>
          </a:p>
        </c:txPr>
        <c:crossAx val="314240512"/>
        <c:crosses val="autoZero"/>
        <c:crossBetween val="between"/>
        <c:majorUnit val="500000"/>
      </c:valAx>
      <c:spPr>
        <a:noFill/>
        <a:ln w="25400">
          <a:noFill/>
        </a:ln>
      </c:spPr>
    </c:plotArea>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303029715522676"/>
          <c:y val="8.6996603367479136E-2"/>
          <c:w val="0.74969217519685039"/>
          <c:h val="0.80835908135817625"/>
        </c:manualLayout>
      </c:layout>
      <c:barChart>
        <c:barDir val="col"/>
        <c:grouping val="clustered"/>
        <c:varyColors val="0"/>
        <c:ser>
          <c:idx val="0"/>
          <c:order val="0"/>
          <c:tx>
            <c:strRef>
              <c:f>圖表!$Q$24</c:f>
              <c:strCache>
                <c:ptCount val="1"/>
                <c:pt idx="0">
                  <c:v>營收</c:v>
                </c:pt>
              </c:strCache>
            </c:strRef>
          </c:tx>
          <c:invertIfNegative val="0"/>
          <c:dPt>
            <c:idx val="0"/>
            <c:invertIfNegative val="0"/>
            <c:bubble3D val="0"/>
            <c:spPr>
              <a:solidFill>
                <a:srgbClr val="61C5DC"/>
              </a:solidFill>
            </c:spPr>
            <c:extLst xmlns:c16r2="http://schemas.microsoft.com/office/drawing/2015/06/chart">
              <c:ext xmlns:c16="http://schemas.microsoft.com/office/drawing/2014/chart" uri="{C3380CC4-5D6E-409C-BE32-E72D297353CC}">
                <c16:uniqueId val="{00000001-D689-734F-AB5C-DE6DFC9BCCA9}"/>
              </c:ext>
            </c:extLst>
          </c:dPt>
          <c:dPt>
            <c:idx val="1"/>
            <c:invertIfNegative val="0"/>
            <c:bubble3D val="0"/>
            <c:spPr>
              <a:solidFill>
                <a:srgbClr val="046EC4"/>
              </a:solidFill>
            </c:spPr>
            <c:extLst xmlns:c16r2="http://schemas.microsoft.com/office/drawing/2015/06/chart">
              <c:ext xmlns:c16="http://schemas.microsoft.com/office/drawing/2014/chart" uri="{C3380CC4-5D6E-409C-BE32-E72D297353CC}">
                <c16:uniqueId val="{00000003-D689-734F-AB5C-DE6DFC9BCCA9}"/>
              </c:ext>
            </c:extLst>
          </c:dPt>
          <c:dLbls>
            <c:dLbl>
              <c:idx val="0"/>
              <c:layout>
                <c:manualLayout>
                  <c:x val="-1.0705410700015848E-2"/>
                  <c:y val="0"/>
                </c:manualLayout>
              </c:layout>
              <c:tx>
                <c:rich>
                  <a:bodyPr/>
                  <a:lstStyle/>
                  <a:p>
                    <a:r>
                      <a:rPr lang="en-US" altLang="en-US" sz="1800" b="0"/>
                      <a:t>9,796,267 </a:t>
                    </a:r>
                    <a:endParaRPr lang="en-US" altLang="en-US"/>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1-D689-734F-AB5C-DE6DFC9BCCA9}"/>
                </c:ext>
              </c:extLst>
            </c:dLbl>
            <c:dLbl>
              <c:idx val="1"/>
              <c:layout>
                <c:manualLayout>
                  <c:x val="3.1250068636817889E-3"/>
                  <c:y val="6.8152782217187726E-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D689-734F-AB5C-DE6DFC9BCCA9}"/>
                </c:ext>
              </c:extLst>
            </c:dLbl>
            <c:spPr>
              <a:noFill/>
              <a:ln>
                <a:noFill/>
              </a:ln>
              <a:effectLst/>
            </c:spPr>
            <c:txPr>
              <a:bodyPr rot="0"/>
              <a:lstStyle/>
              <a:p>
                <a:pPr>
                  <a:defRPr sz="1800" b="0" baseline="0"/>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圖表!$R$23:$S$23</c:f>
              <c:strCache>
                <c:ptCount val="2"/>
                <c:pt idx="0">
                  <c:v>Ytd 20</c:v>
                </c:pt>
                <c:pt idx="1">
                  <c:v>Ytd 21</c:v>
                </c:pt>
              </c:strCache>
            </c:strRef>
          </c:cat>
          <c:val>
            <c:numRef>
              <c:f>圖表!$R$24:$S$24</c:f>
              <c:numCache>
                <c:formatCode>#,##0_ </c:formatCode>
                <c:ptCount val="2"/>
                <c:pt idx="0">
                  <c:v>9796267</c:v>
                </c:pt>
                <c:pt idx="1">
                  <c:v>13810721</c:v>
                </c:pt>
              </c:numCache>
            </c:numRef>
          </c:val>
          <c:extLst xmlns:c16r2="http://schemas.microsoft.com/office/drawing/2015/06/chart">
            <c:ext xmlns:c16="http://schemas.microsoft.com/office/drawing/2014/chart" uri="{C3380CC4-5D6E-409C-BE32-E72D297353CC}">
              <c16:uniqueId val="{00000004-D689-734F-AB5C-DE6DFC9BCCA9}"/>
            </c:ext>
          </c:extLst>
        </c:ser>
        <c:dLbls>
          <c:showLegendKey val="0"/>
          <c:showVal val="0"/>
          <c:showCatName val="0"/>
          <c:showSerName val="0"/>
          <c:showPercent val="0"/>
          <c:showBubbleSize val="0"/>
        </c:dLbls>
        <c:gapWidth val="150"/>
        <c:axId val="314506240"/>
        <c:axId val="228176960"/>
      </c:barChart>
      <c:catAx>
        <c:axId val="314506240"/>
        <c:scaling>
          <c:orientation val="minMax"/>
        </c:scaling>
        <c:delete val="0"/>
        <c:axPos val="b"/>
        <c:numFmt formatCode="General" sourceLinked="1"/>
        <c:majorTickMark val="out"/>
        <c:minorTickMark val="none"/>
        <c:tickLblPos val="nextTo"/>
        <c:spPr>
          <a:ln>
            <a:noFill/>
          </a:ln>
        </c:spPr>
        <c:txPr>
          <a:bodyPr/>
          <a:lstStyle/>
          <a:p>
            <a:pPr>
              <a:defRPr sz="1800" b="1" baseline="0"/>
            </a:pPr>
            <a:endParaRPr lang="zh-TW"/>
          </a:p>
        </c:txPr>
        <c:crossAx val="228176960"/>
        <c:crosses val="autoZero"/>
        <c:auto val="1"/>
        <c:lblAlgn val="ctr"/>
        <c:lblOffset val="100"/>
        <c:noMultiLvlLbl val="0"/>
      </c:catAx>
      <c:valAx>
        <c:axId val="228176960"/>
        <c:scaling>
          <c:orientation val="minMax"/>
          <c:max val="14000000"/>
          <c:min val="6500000"/>
        </c:scaling>
        <c:delete val="0"/>
        <c:axPos val="l"/>
        <c:majorGridlines>
          <c:spPr>
            <a:ln>
              <a:solidFill>
                <a:schemeClr val="accent1">
                  <a:lumMod val="20000"/>
                  <a:lumOff val="80000"/>
                </a:schemeClr>
              </a:solidFill>
            </a:ln>
          </c:spPr>
        </c:majorGridlines>
        <c:numFmt formatCode="#,##0_ " sourceLinked="1"/>
        <c:majorTickMark val="out"/>
        <c:minorTickMark val="none"/>
        <c:tickLblPos val="nextTo"/>
        <c:spPr>
          <a:ln>
            <a:noFill/>
          </a:ln>
        </c:spPr>
        <c:txPr>
          <a:bodyPr/>
          <a:lstStyle/>
          <a:p>
            <a:pPr>
              <a:defRPr sz="1800" b="0" baseline="0"/>
            </a:pPr>
            <a:endParaRPr lang="zh-TW"/>
          </a:p>
        </c:txPr>
        <c:crossAx val="314506240"/>
        <c:crosses val="autoZero"/>
        <c:crossBetween val="between"/>
        <c:majorUnit val="1500000"/>
      </c:valAx>
      <c:spPr>
        <a:noFill/>
        <a:ln>
          <a:noFill/>
        </a:ln>
      </c:spPr>
    </c:plotArea>
    <c:plotVisOnly val="1"/>
    <c:dispBlanksAs val="gap"/>
    <c:showDLblsOverMax val="0"/>
  </c:chart>
  <c:spPr>
    <a:noFill/>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174562554680665"/>
          <c:y val="8.1195278578761576E-2"/>
          <c:w val="0.83658770778652669"/>
          <c:h val="0.80741971362379339"/>
        </c:manualLayout>
      </c:layout>
      <c:lineChart>
        <c:grouping val="standard"/>
        <c:varyColors val="0"/>
        <c:ser>
          <c:idx val="0"/>
          <c:order val="0"/>
          <c:dLbls>
            <c:dLbl>
              <c:idx val="0"/>
              <c:layout>
                <c:manualLayout>
                  <c:x val="-0.14067102461248948"/>
                  <c:y val="1.9767140378998682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BA3D-B04F-BE9E-BB1C7B54A484}"/>
                </c:ext>
              </c:extLst>
            </c:dLbl>
            <c:dLbl>
              <c:idx val="1"/>
              <c:layout>
                <c:manualLayout>
                  <c:x val="1.7505323626999456E-2"/>
                  <c:y val="3.6660063056597665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BA3D-B04F-BE9E-BB1C7B54A484}"/>
                </c:ext>
              </c:extLst>
            </c:dLbl>
            <c:dLbl>
              <c:idx val="2"/>
              <c:layout>
                <c:manualLayout>
                  <c:x val="-2.9876689942059131E-3"/>
                  <c:y val="5.8196999583156064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BA3D-B04F-BE9E-BB1C7B54A484}"/>
                </c:ext>
              </c:extLst>
            </c:dLbl>
            <c:spPr>
              <a:noFill/>
              <a:ln>
                <a:noFill/>
              </a:ln>
              <a:effectLst/>
            </c:spPr>
            <c:txPr>
              <a:bodyPr/>
              <a:lstStyle/>
              <a:p>
                <a:pPr>
                  <a:defRPr sz="1800" b="0" baseline="0"/>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圖表!$B$42:$D$42</c:f>
              <c:strCache>
                <c:ptCount val="3"/>
                <c:pt idx="0">
                  <c:v>3Q20</c:v>
                </c:pt>
                <c:pt idx="1">
                  <c:v>2Q21</c:v>
                </c:pt>
                <c:pt idx="2">
                  <c:v>3Q21</c:v>
                </c:pt>
              </c:strCache>
            </c:strRef>
          </c:cat>
          <c:val>
            <c:numRef>
              <c:f>圖表!$B$43:$D$43</c:f>
              <c:numCache>
                <c:formatCode>0.00%</c:formatCode>
                <c:ptCount val="3"/>
                <c:pt idx="0">
                  <c:v>4.7811604592403315E-2</c:v>
                </c:pt>
                <c:pt idx="1">
                  <c:v>5.9919701696183679E-2</c:v>
                </c:pt>
                <c:pt idx="2">
                  <c:v>6.4792338672752303E-2</c:v>
                </c:pt>
              </c:numCache>
            </c:numRef>
          </c:val>
          <c:smooth val="0"/>
          <c:extLst xmlns:c16r2="http://schemas.microsoft.com/office/drawing/2015/06/chart">
            <c:ext xmlns:c16="http://schemas.microsoft.com/office/drawing/2014/chart" uri="{C3380CC4-5D6E-409C-BE32-E72D297353CC}">
              <c16:uniqueId val="{00000003-BA3D-B04F-BE9E-BB1C7B54A484}"/>
            </c:ext>
          </c:extLst>
        </c:ser>
        <c:dLbls>
          <c:showLegendKey val="0"/>
          <c:showVal val="0"/>
          <c:showCatName val="0"/>
          <c:showSerName val="0"/>
          <c:showPercent val="0"/>
          <c:showBubbleSize val="0"/>
        </c:dLbls>
        <c:marker val="1"/>
        <c:smooth val="0"/>
        <c:axId val="336356864"/>
        <c:axId val="228179264"/>
      </c:lineChart>
      <c:catAx>
        <c:axId val="336356864"/>
        <c:scaling>
          <c:orientation val="minMax"/>
        </c:scaling>
        <c:delete val="0"/>
        <c:axPos val="b"/>
        <c:numFmt formatCode="General" sourceLinked="0"/>
        <c:majorTickMark val="out"/>
        <c:minorTickMark val="none"/>
        <c:tickLblPos val="nextTo"/>
        <c:spPr>
          <a:ln>
            <a:solidFill>
              <a:schemeClr val="accent1"/>
            </a:solidFill>
          </a:ln>
        </c:spPr>
        <c:txPr>
          <a:bodyPr/>
          <a:lstStyle/>
          <a:p>
            <a:pPr>
              <a:defRPr sz="1800" b="0" i="0" baseline="0"/>
            </a:pPr>
            <a:endParaRPr lang="zh-TW"/>
          </a:p>
        </c:txPr>
        <c:crossAx val="228179264"/>
        <c:crosses val="autoZero"/>
        <c:auto val="1"/>
        <c:lblAlgn val="ctr"/>
        <c:lblOffset val="100"/>
        <c:noMultiLvlLbl val="0"/>
      </c:catAx>
      <c:valAx>
        <c:axId val="228179264"/>
        <c:scaling>
          <c:orientation val="minMax"/>
          <c:max val="6.6000000000000017E-2"/>
          <c:min val="4.200000000000001E-2"/>
        </c:scaling>
        <c:delete val="0"/>
        <c:axPos val="l"/>
        <c:majorGridlines>
          <c:spPr>
            <a:ln>
              <a:solidFill>
                <a:schemeClr val="accent1">
                  <a:lumMod val="20000"/>
                  <a:lumOff val="80000"/>
                </a:schemeClr>
              </a:solidFill>
            </a:ln>
          </c:spPr>
        </c:majorGridlines>
        <c:numFmt formatCode="0.00%" sourceLinked="1"/>
        <c:majorTickMark val="out"/>
        <c:minorTickMark val="none"/>
        <c:tickLblPos val="nextTo"/>
        <c:spPr>
          <a:ln>
            <a:noFill/>
          </a:ln>
        </c:spPr>
        <c:txPr>
          <a:bodyPr/>
          <a:lstStyle/>
          <a:p>
            <a:pPr>
              <a:defRPr sz="1800" b="0" i="0" baseline="0"/>
            </a:pPr>
            <a:endParaRPr lang="zh-TW"/>
          </a:p>
        </c:txPr>
        <c:crossAx val="336356864"/>
        <c:crosses val="autoZero"/>
        <c:crossBetween val="between"/>
        <c:majorUnit val="4.000000000000001E-3"/>
      </c:valAx>
      <c:spPr>
        <a:ln>
          <a:noFill/>
        </a:ln>
      </c:spPr>
    </c:plotArea>
    <c:plotVisOnly val="1"/>
    <c:dispBlanksAs val="gap"/>
    <c:showDLblsOverMax val="0"/>
  </c:chart>
  <c:spPr>
    <a:ln>
      <a:no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0"/>
          <c:order val="0"/>
          <c:tx>
            <c:strRef>
              <c:f>圖表!$J$43</c:f>
              <c:strCache>
                <c:ptCount val="1"/>
                <c:pt idx="0">
                  <c:v>毛利率</c:v>
                </c:pt>
              </c:strCache>
            </c:strRef>
          </c:tx>
          <c:dLbls>
            <c:dLbl>
              <c:idx val="0"/>
              <c:layout>
                <c:manualLayout>
                  <c:x val="-0.14991037410646252"/>
                  <c:y val="1.1454304167035301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24AF-6840-9D1F-61A452A705E0}"/>
                </c:ext>
              </c:extLst>
            </c:dLbl>
            <c:dLbl>
              <c:idx val="1"/>
              <c:layout>
                <c:manualLayout>
                  <c:x val="-4.2118174158789117E-3"/>
                  <c:y val="3.3597401260644831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24AF-6840-9D1F-61A452A705E0}"/>
                </c:ext>
              </c:extLst>
            </c:dLbl>
            <c:spPr>
              <a:noFill/>
              <a:ln>
                <a:noFill/>
              </a:ln>
              <a:effectLst/>
            </c:spPr>
            <c:txPr>
              <a:bodyPr/>
              <a:lstStyle/>
              <a:p>
                <a:pPr>
                  <a:defRPr sz="1800" b="0" baseline="0"/>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圖表!$K$42:$L$42</c:f>
              <c:strCache>
                <c:ptCount val="2"/>
                <c:pt idx="0">
                  <c:v>Ytd 20</c:v>
                </c:pt>
                <c:pt idx="1">
                  <c:v>Ytd 21</c:v>
                </c:pt>
              </c:strCache>
            </c:strRef>
          </c:cat>
          <c:val>
            <c:numRef>
              <c:f>圖表!$K$43:$L$43</c:f>
              <c:numCache>
                <c:formatCode>0.00%</c:formatCode>
                <c:ptCount val="2"/>
                <c:pt idx="0">
                  <c:v>4.5918307453237037E-2</c:v>
                </c:pt>
                <c:pt idx="1">
                  <c:v>5.8419542325125529E-2</c:v>
                </c:pt>
              </c:numCache>
            </c:numRef>
          </c:val>
          <c:smooth val="0"/>
          <c:extLst xmlns:c16r2="http://schemas.microsoft.com/office/drawing/2015/06/chart">
            <c:ext xmlns:c16="http://schemas.microsoft.com/office/drawing/2014/chart" uri="{C3380CC4-5D6E-409C-BE32-E72D297353CC}">
              <c16:uniqueId val="{00000002-24AF-6840-9D1F-61A452A705E0}"/>
            </c:ext>
          </c:extLst>
        </c:ser>
        <c:dLbls>
          <c:showLegendKey val="0"/>
          <c:showVal val="0"/>
          <c:showCatName val="0"/>
          <c:showSerName val="0"/>
          <c:showPercent val="0"/>
          <c:showBubbleSize val="0"/>
        </c:dLbls>
        <c:marker val="1"/>
        <c:smooth val="0"/>
        <c:axId val="336555008"/>
        <c:axId val="197567616"/>
      </c:lineChart>
      <c:catAx>
        <c:axId val="336555008"/>
        <c:scaling>
          <c:orientation val="minMax"/>
        </c:scaling>
        <c:delete val="0"/>
        <c:axPos val="b"/>
        <c:numFmt formatCode="General" sourceLinked="1"/>
        <c:majorTickMark val="out"/>
        <c:minorTickMark val="none"/>
        <c:tickLblPos val="nextTo"/>
        <c:spPr>
          <a:ln>
            <a:solidFill>
              <a:schemeClr val="accent1"/>
            </a:solidFill>
          </a:ln>
        </c:spPr>
        <c:txPr>
          <a:bodyPr/>
          <a:lstStyle/>
          <a:p>
            <a:pPr>
              <a:defRPr sz="1800" b="0" i="0" baseline="0"/>
            </a:pPr>
            <a:endParaRPr lang="zh-TW"/>
          </a:p>
        </c:txPr>
        <c:crossAx val="197567616"/>
        <c:crosses val="autoZero"/>
        <c:auto val="1"/>
        <c:lblAlgn val="ctr"/>
        <c:lblOffset val="100"/>
        <c:noMultiLvlLbl val="0"/>
      </c:catAx>
      <c:valAx>
        <c:axId val="197567616"/>
        <c:scaling>
          <c:orientation val="minMax"/>
          <c:max val="5.9000000000000011E-2"/>
          <c:min val="4.1000000000000009E-2"/>
        </c:scaling>
        <c:delete val="0"/>
        <c:axPos val="l"/>
        <c:majorGridlines>
          <c:spPr>
            <a:ln>
              <a:solidFill>
                <a:schemeClr val="accent1">
                  <a:lumMod val="20000"/>
                  <a:lumOff val="80000"/>
                </a:schemeClr>
              </a:solidFill>
            </a:ln>
          </c:spPr>
        </c:majorGridlines>
        <c:numFmt formatCode="0.00%" sourceLinked="1"/>
        <c:majorTickMark val="out"/>
        <c:minorTickMark val="none"/>
        <c:tickLblPos val="nextTo"/>
        <c:spPr>
          <a:ln>
            <a:noFill/>
          </a:ln>
        </c:spPr>
        <c:txPr>
          <a:bodyPr/>
          <a:lstStyle/>
          <a:p>
            <a:pPr>
              <a:defRPr sz="1800" b="0" i="0" baseline="0"/>
            </a:pPr>
            <a:endParaRPr lang="zh-TW"/>
          </a:p>
        </c:txPr>
        <c:crossAx val="336555008"/>
        <c:crosses val="autoZero"/>
        <c:crossBetween val="between"/>
        <c:majorUnit val="3.0000000000000009E-3"/>
      </c:valAx>
      <c:spPr>
        <a:ln>
          <a:noFill/>
        </a:ln>
      </c:spPr>
    </c:plotArea>
    <c:plotVisOnly val="1"/>
    <c:dispBlanksAs val="zero"/>
    <c:showDLblsOverMax val="0"/>
  </c:chart>
  <c:spPr>
    <a:ln>
      <a:no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199202694002872"/>
          <c:y val="8.8390935335882714E-2"/>
          <c:w val="0.85335148731408572"/>
          <c:h val="0.80976013414989789"/>
        </c:manualLayout>
      </c:layout>
      <c:barChart>
        <c:barDir val="col"/>
        <c:grouping val="clustered"/>
        <c:varyColors val="0"/>
        <c:ser>
          <c:idx val="0"/>
          <c:order val="0"/>
          <c:spPr>
            <a:effectLst>
              <a:outerShdw dist="38100" sx="1000" sy="1000" algn="tl" rotWithShape="0">
                <a:prstClr val="black"/>
              </a:outerShdw>
            </a:effectLst>
          </c:spPr>
          <c:invertIfNegative val="0"/>
          <c:dPt>
            <c:idx val="0"/>
            <c:invertIfNegative val="0"/>
            <c:bubble3D val="0"/>
            <c:spPr>
              <a:solidFill>
                <a:srgbClr val="61C5DC"/>
              </a:solidFill>
              <a:effectLst>
                <a:outerShdw dist="38100" sx="1000" sy="1000" algn="tl" rotWithShape="0">
                  <a:prstClr val="black"/>
                </a:outerShdw>
              </a:effectLst>
            </c:spPr>
            <c:extLst xmlns:c16r2="http://schemas.microsoft.com/office/drawing/2015/06/chart">
              <c:ext xmlns:c16="http://schemas.microsoft.com/office/drawing/2014/chart" uri="{C3380CC4-5D6E-409C-BE32-E72D297353CC}">
                <c16:uniqueId val="{00000001-8928-594B-A400-48410BADA48B}"/>
              </c:ext>
            </c:extLst>
          </c:dPt>
          <c:dPt>
            <c:idx val="1"/>
            <c:invertIfNegative val="0"/>
            <c:bubble3D val="0"/>
            <c:spPr>
              <a:solidFill>
                <a:srgbClr val="61C5DC"/>
              </a:solidFill>
              <a:effectLst>
                <a:outerShdw dist="38100" sx="1000" sy="1000" algn="tl" rotWithShape="0">
                  <a:prstClr val="black"/>
                </a:outerShdw>
              </a:effectLst>
            </c:spPr>
            <c:extLst xmlns:c16r2="http://schemas.microsoft.com/office/drawing/2015/06/chart">
              <c:ext xmlns:c16="http://schemas.microsoft.com/office/drawing/2014/chart" uri="{C3380CC4-5D6E-409C-BE32-E72D297353CC}">
                <c16:uniqueId val="{00000003-8928-594B-A400-48410BADA48B}"/>
              </c:ext>
            </c:extLst>
          </c:dPt>
          <c:dPt>
            <c:idx val="2"/>
            <c:invertIfNegative val="0"/>
            <c:bubble3D val="0"/>
            <c:spPr>
              <a:solidFill>
                <a:srgbClr val="046EC4"/>
              </a:solidFill>
              <a:effectLst>
                <a:outerShdw dist="38100" sx="1000" sy="1000" algn="tl" rotWithShape="0">
                  <a:prstClr val="black"/>
                </a:outerShdw>
              </a:effectLst>
            </c:spPr>
            <c:extLst xmlns:c16r2="http://schemas.microsoft.com/office/drawing/2015/06/chart">
              <c:ext xmlns:c16="http://schemas.microsoft.com/office/drawing/2014/chart" uri="{C3380CC4-5D6E-409C-BE32-E72D297353CC}">
                <c16:uniqueId val="{00000005-8928-594B-A400-48410BADA48B}"/>
              </c:ext>
            </c:extLst>
          </c:dPt>
          <c:dLbls>
            <c:dLbl>
              <c:idx val="0"/>
              <c:layout>
                <c:manualLayout>
                  <c:x val="-4.4135930377121234E-4"/>
                  <c:y val="8.6672078777423091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8928-594B-A400-48410BADA48B}"/>
                </c:ext>
              </c:extLst>
            </c:dLbl>
            <c:dLbl>
              <c:idx val="1"/>
              <c:layout>
                <c:manualLayout>
                  <c:x val="-2.2620527697195746E-3"/>
                  <c:y val="-2.0412204164327253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8928-594B-A400-48410BADA48B}"/>
                </c:ext>
              </c:extLst>
            </c:dLbl>
            <c:dLbl>
              <c:idx val="2"/>
              <c:layout>
                <c:manualLayout>
                  <c:x val="1.4573836165216191E-4"/>
                  <c:y val="1.3984455675114939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8928-594B-A400-48410BADA48B}"/>
                </c:ext>
              </c:extLst>
            </c:dLbl>
            <c:spPr>
              <a:noFill/>
              <a:ln>
                <a:noFill/>
              </a:ln>
              <a:effectLst/>
            </c:spPr>
            <c:txPr>
              <a:bodyPr/>
              <a:lstStyle/>
              <a:p>
                <a:pPr>
                  <a:defRPr sz="1800" b="0" i="0" baseline="0"/>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圖表!$B$23:$D$23</c:f>
              <c:strCache>
                <c:ptCount val="3"/>
                <c:pt idx="0">
                  <c:v>3Q20</c:v>
                </c:pt>
                <c:pt idx="1">
                  <c:v>2Q21</c:v>
                </c:pt>
                <c:pt idx="2">
                  <c:v>3Q21</c:v>
                </c:pt>
              </c:strCache>
            </c:strRef>
          </c:cat>
          <c:val>
            <c:numRef>
              <c:f>圖表!$B$24:$D$24</c:f>
              <c:numCache>
                <c:formatCode>#,##0.00_ </c:formatCode>
                <c:ptCount val="3"/>
                <c:pt idx="0">
                  <c:v>0.47</c:v>
                </c:pt>
                <c:pt idx="1">
                  <c:v>0.94</c:v>
                </c:pt>
                <c:pt idx="2">
                  <c:v>1.18</c:v>
                </c:pt>
              </c:numCache>
            </c:numRef>
          </c:val>
          <c:extLst xmlns:c16r2="http://schemas.microsoft.com/office/drawing/2015/06/chart">
            <c:ext xmlns:c16="http://schemas.microsoft.com/office/drawing/2014/chart" uri="{C3380CC4-5D6E-409C-BE32-E72D297353CC}">
              <c16:uniqueId val="{00000006-8928-594B-A400-48410BADA48B}"/>
            </c:ext>
          </c:extLst>
        </c:ser>
        <c:dLbls>
          <c:showLegendKey val="0"/>
          <c:showVal val="0"/>
          <c:showCatName val="0"/>
          <c:showSerName val="0"/>
          <c:showPercent val="0"/>
          <c:showBubbleSize val="0"/>
        </c:dLbls>
        <c:gapWidth val="150"/>
        <c:axId val="341590016"/>
        <c:axId val="197569920"/>
      </c:barChart>
      <c:catAx>
        <c:axId val="341590016"/>
        <c:scaling>
          <c:orientation val="minMax"/>
        </c:scaling>
        <c:delete val="0"/>
        <c:axPos val="b"/>
        <c:numFmt formatCode="General" sourceLinked="0"/>
        <c:majorTickMark val="out"/>
        <c:minorTickMark val="none"/>
        <c:tickLblPos val="nextTo"/>
        <c:spPr>
          <a:ln>
            <a:noFill/>
          </a:ln>
        </c:spPr>
        <c:txPr>
          <a:bodyPr/>
          <a:lstStyle/>
          <a:p>
            <a:pPr>
              <a:defRPr sz="1800" b="0" i="0" baseline="0"/>
            </a:pPr>
            <a:endParaRPr lang="zh-TW"/>
          </a:p>
        </c:txPr>
        <c:crossAx val="197569920"/>
        <c:crosses val="autoZero"/>
        <c:auto val="1"/>
        <c:lblAlgn val="ctr"/>
        <c:lblOffset val="100"/>
        <c:noMultiLvlLbl val="0"/>
      </c:catAx>
      <c:valAx>
        <c:axId val="197569920"/>
        <c:scaling>
          <c:orientation val="minMax"/>
          <c:max val="1.2"/>
          <c:min val="0.2"/>
        </c:scaling>
        <c:delete val="0"/>
        <c:axPos val="l"/>
        <c:majorGridlines>
          <c:spPr>
            <a:ln>
              <a:solidFill>
                <a:schemeClr val="accent1">
                  <a:lumMod val="20000"/>
                  <a:lumOff val="80000"/>
                </a:schemeClr>
              </a:solidFill>
            </a:ln>
          </c:spPr>
        </c:majorGridlines>
        <c:numFmt formatCode="#,##0.00_ " sourceLinked="1"/>
        <c:majorTickMark val="out"/>
        <c:minorTickMark val="none"/>
        <c:tickLblPos val="nextTo"/>
        <c:spPr>
          <a:ln>
            <a:noFill/>
          </a:ln>
        </c:spPr>
        <c:txPr>
          <a:bodyPr/>
          <a:lstStyle/>
          <a:p>
            <a:pPr>
              <a:defRPr sz="1800" b="0" i="0" baseline="0"/>
            </a:pPr>
            <a:endParaRPr lang="zh-TW"/>
          </a:p>
        </c:txPr>
        <c:crossAx val="341590016"/>
        <c:crosses val="autoZero"/>
        <c:crossBetween val="between"/>
        <c:majorUnit val="0.2"/>
      </c:valAx>
      <c:spPr>
        <a:noFill/>
        <a:ln w="25400">
          <a:noFill/>
        </a:ln>
      </c:spPr>
    </c:plotArea>
    <c:plotVisOnly val="1"/>
    <c:dispBlanksAs val="gap"/>
    <c:showDLblsOverMax val="0"/>
  </c:chart>
  <c:spPr>
    <a:noFill/>
    <a:ln>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318024174805265"/>
          <c:y val="2.9510114399384745E-2"/>
          <c:w val="0.83681970296362518"/>
          <c:h val="0.89615552257599695"/>
        </c:manualLayout>
      </c:layout>
      <c:barChart>
        <c:barDir val="col"/>
        <c:grouping val="clustered"/>
        <c:varyColors val="0"/>
        <c:ser>
          <c:idx val="0"/>
          <c:order val="0"/>
          <c:tx>
            <c:strRef>
              <c:f>圖表!$A$64</c:f>
              <c:strCache>
                <c:ptCount val="1"/>
                <c:pt idx="0">
                  <c:v>EPS</c:v>
                </c:pt>
              </c:strCache>
            </c:strRef>
          </c:tx>
          <c:invertIfNegative val="0"/>
          <c:dPt>
            <c:idx val="0"/>
            <c:invertIfNegative val="0"/>
            <c:bubble3D val="0"/>
            <c:spPr>
              <a:solidFill>
                <a:srgbClr val="61C5DC"/>
              </a:solidFill>
            </c:spPr>
            <c:extLst xmlns:c16r2="http://schemas.microsoft.com/office/drawing/2015/06/chart">
              <c:ext xmlns:c16="http://schemas.microsoft.com/office/drawing/2014/chart" uri="{C3380CC4-5D6E-409C-BE32-E72D297353CC}">
                <c16:uniqueId val="{00000001-40FD-AA4B-819A-DF1A9012903E}"/>
              </c:ext>
            </c:extLst>
          </c:dPt>
          <c:dPt>
            <c:idx val="1"/>
            <c:invertIfNegative val="0"/>
            <c:bubble3D val="0"/>
            <c:spPr>
              <a:solidFill>
                <a:srgbClr val="046EC4"/>
              </a:solidFill>
            </c:spPr>
            <c:extLst xmlns:c16r2="http://schemas.microsoft.com/office/drawing/2015/06/chart">
              <c:ext xmlns:c16="http://schemas.microsoft.com/office/drawing/2014/chart" uri="{C3380CC4-5D6E-409C-BE32-E72D297353CC}">
                <c16:uniqueId val="{00000003-40FD-AA4B-819A-DF1A9012903E}"/>
              </c:ext>
            </c:extLst>
          </c:dPt>
          <c:dLbls>
            <c:dLbl>
              <c:idx val="0"/>
              <c:layout>
                <c:manualLayout>
                  <c:x val="-3.3754700293521268E-3"/>
                  <c:y val="-2.157824891433284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40FD-AA4B-819A-DF1A9012903E}"/>
                </c:ext>
              </c:extLst>
            </c:dLbl>
            <c:dLbl>
              <c:idx val="1"/>
              <c:layout>
                <c:manualLayout>
                  <c:x val="0"/>
                  <c:y val="0"/>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40FD-AA4B-819A-DF1A9012903E}"/>
                </c:ext>
              </c:extLst>
            </c:dLbl>
            <c:spPr>
              <a:noFill/>
              <a:ln>
                <a:noFill/>
              </a:ln>
              <a:effectLst/>
            </c:spPr>
            <c:txPr>
              <a:bodyPr/>
              <a:lstStyle/>
              <a:p>
                <a:pPr>
                  <a:defRPr sz="1800" b="0" baseline="0"/>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圖表!$B$63:$C$63</c:f>
              <c:strCache>
                <c:ptCount val="2"/>
                <c:pt idx="0">
                  <c:v>Ytd 20</c:v>
                </c:pt>
                <c:pt idx="1">
                  <c:v>Ytd 21</c:v>
                </c:pt>
              </c:strCache>
            </c:strRef>
          </c:cat>
          <c:val>
            <c:numRef>
              <c:f>圖表!$B$64:$C$64</c:f>
              <c:numCache>
                <c:formatCode>#,##0.00_ </c:formatCode>
                <c:ptCount val="2"/>
                <c:pt idx="0">
                  <c:v>0.89</c:v>
                </c:pt>
                <c:pt idx="1">
                  <c:v>2.5099999999999998</c:v>
                </c:pt>
              </c:numCache>
            </c:numRef>
          </c:val>
          <c:extLst xmlns:c16r2="http://schemas.microsoft.com/office/drawing/2015/06/chart">
            <c:ext xmlns:c16="http://schemas.microsoft.com/office/drawing/2014/chart" uri="{C3380CC4-5D6E-409C-BE32-E72D297353CC}">
              <c16:uniqueId val="{00000004-40FD-AA4B-819A-DF1A9012903E}"/>
            </c:ext>
          </c:extLst>
        </c:ser>
        <c:dLbls>
          <c:showLegendKey val="0"/>
          <c:showVal val="0"/>
          <c:showCatName val="0"/>
          <c:showSerName val="0"/>
          <c:showPercent val="0"/>
          <c:showBubbleSize val="0"/>
        </c:dLbls>
        <c:gapWidth val="150"/>
        <c:axId val="341759488"/>
        <c:axId val="197571648"/>
      </c:barChart>
      <c:catAx>
        <c:axId val="341759488"/>
        <c:scaling>
          <c:orientation val="minMax"/>
        </c:scaling>
        <c:delete val="0"/>
        <c:axPos val="b"/>
        <c:numFmt formatCode="General" sourceLinked="1"/>
        <c:majorTickMark val="out"/>
        <c:minorTickMark val="none"/>
        <c:tickLblPos val="nextTo"/>
        <c:spPr>
          <a:ln>
            <a:noFill/>
          </a:ln>
        </c:spPr>
        <c:txPr>
          <a:bodyPr/>
          <a:lstStyle/>
          <a:p>
            <a:pPr>
              <a:defRPr sz="1800" b="0" i="0" baseline="0"/>
            </a:pPr>
            <a:endParaRPr lang="zh-TW"/>
          </a:p>
        </c:txPr>
        <c:crossAx val="197571648"/>
        <c:crosses val="autoZero"/>
        <c:auto val="1"/>
        <c:lblAlgn val="ctr"/>
        <c:lblOffset val="0"/>
        <c:noMultiLvlLbl val="0"/>
      </c:catAx>
      <c:valAx>
        <c:axId val="197571648"/>
        <c:scaling>
          <c:orientation val="minMax"/>
          <c:max val="2.6"/>
          <c:min val="0.2"/>
        </c:scaling>
        <c:delete val="0"/>
        <c:axPos val="l"/>
        <c:majorGridlines>
          <c:spPr>
            <a:ln>
              <a:solidFill>
                <a:schemeClr val="accent1">
                  <a:lumMod val="20000"/>
                  <a:lumOff val="80000"/>
                </a:schemeClr>
              </a:solidFill>
            </a:ln>
          </c:spPr>
        </c:majorGridlines>
        <c:numFmt formatCode="#,##0.00_ " sourceLinked="1"/>
        <c:majorTickMark val="out"/>
        <c:minorTickMark val="none"/>
        <c:tickLblPos val="nextTo"/>
        <c:spPr>
          <a:ln>
            <a:noFill/>
          </a:ln>
        </c:spPr>
        <c:txPr>
          <a:bodyPr/>
          <a:lstStyle/>
          <a:p>
            <a:pPr>
              <a:defRPr sz="1800" b="0" i="0" baseline="0"/>
            </a:pPr>
            <a:endParaRPr lang="zh-TW"/>
          </a:p>
        </c:txPr>
        <c:crossAx val="341759488"/>
        <c:crosses val="autoZero"/>
        <c:crossBetween val="between"/>
        <c:majorUnit val="0.4"/>
      </c:valAx>
      <c:spPr>
        <a:noFill/>
        <a:ln w="25400">
          <a:noFill/>
        </a:ln>
      </c:spPr>
    </c:plotArea>
    <c:plotVisOnly val="1"/>
    <c:dispBlanksAs val="gap"/>
    <c:showDLblsOverMax val="0"/>
  </c:chart>
  <c:spPr>
    <a:noFill/>
    <a:ln>
      <a:noFill/>
    </a:ln>
  </c:sp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7D236B-15CB-4A33-B6C2-8CCC475D39D1}" type="doc">
      <dgm:prSet loTypeId="urn:microsoft.com/office/officeart/2009/3/layout/CircleRelationship" loCatId="relationship" qsTypeId="urn:microsoft.com/office/officeart/2005/8/quickstyle/simple3" qsCatId="simple" csTypeId="urn:microsoft.com/office/officeart/2005/8/colors/accent1_2" csCatId="accent1" phldr="1"/>
      <dgm:spPr/>
      <dgm:t>
        <a:bodyPr/>
        <a:lstStyle/>
        <a:p>
          <a:endParaRPr lang="zh-CN" altLang="en-US"/>
        </a:p>
      </dgm:t>
    </dgm:pt>
    <dgm:pt modelId="{43211DA2-ED3D-4B03-9980-02B9AFF7C376}">
      <dgm:prSet phldrT="[文字]" custT="1"/>
      <dgm:spPr/>
      <dgm:t>
        <a:bodyPr/>
        <a:lstStyle/>
        <a:p>
          <a:pPr algn="ctr">
            <a:lnSpc>
              <a:spcPct val="90000"/>
            </a:lnSpc>
          </a:pPr>
          <a:r>
            <a:rPr lang="zh-TW" altLang="en-US" sz="1300" b="1" dirty="0">
              <a:latin typeface="Arial Unicode MS" pitchFamily="34" charset="-120"/>
              <a:ea typeface="Arial Unicode MS" pitchFamily="34" charset="-120"/>
              <a:cs typeface="Arial Unicode MS" pitchFamily="34" charset="-120"/>
            </a:rPr>
            <a:t>乙太網路</a:t>
          </a:r>
          <a:r>
            <a:rPr lang="en-US" altLang="zh-TW" sz="1300" b="1" dirty="0">
              <a:latin typeface="Arial Unicode MS" pitchFamily="34" charset="-120"/>
              <a:ea typeface="Arial Unicode MS" pitchFamily="34" charset="-120"/>
              <a:cs typeface="Arial Unicode MS" pitchFamily="34" charset="-120"/>
            </a:rPr>
            <a:t>/</a:t>
          </a:r>
          <a:r>
            <a:rPr lang="zh-TW" altLang="en-US" sz="1300" b="1" dirty="0">
              <a:latin typeface="Arial Unicode MS" pitchFamily="34" charset="-120"/>
              <a:ea typeface="Arial Unicode MS" pitchFamily="34" charset="-120"/>
              <a:cs typeface="Arial Unicode MS" pitchFamily="34" charset="-120"/>
            </a:rPr>
            <a:t>交換機</a:t>
          </a:r>
          <a:endParaRPr lang="en-US" altLang="zh-TW" sz="1300" b="1" dirty="0">
            <a:latin typeface="Arial Unicode MS" pitchFamily="34" charset="-120"/>
            <a:ea typeface="Arial Unicode MS" pitchFamily="34" charset="-120"/>
            <a:cs typeface="Arial Unicode MS" pitchFamily="34" charset="-120"/>
          </a:endParaRPr>
        </a:p>
        <a:p>
          <a:pPr algn="l">
            <a:lnSpc>
              <a:spcPct val="100000"/>
            </a:lnSpc>
          </a:pPr>
          <a:r>
            <a:rPr lang="en-US" altLang="zh-CN" sz="1100" dirty="0">
              <a:latin typeface="Arial Unicode MS" pitchFamily="34" charset="-120"/>
              <a:ea typeface="Arial Unicode MS" pitchFamily="34" charset="-120"/>
              <a:cs typeface="Arial Unicode MS" pitchFamily="34" charset="-120"/>
            </a:rPr>
            <a:t>APA, Gateway, </a:t>
          </a:r>
          <a:r>
            <a:rPr lang="en-US" altLang="zh-CN" sz="1100" dirty="0" smtClean="0">
              <a:latin typeface="Arial Unicode MS" pitchFamily="34" charset="-120"/>
              <a:ea typeface="Arial Unicode MS" pitchFamily="34" charset="-120"/>
              <a:cs typeface="Arial Unicode MS" pitchFamily="34" charset="-120"/>
            </a:rPr>
            <a:t>ADAS, </a:t>
          </a:r>
          <a:r>
            <a:rPr lang="en-US" altLang="zh-CN" sz="1100" dirty="0">
              <a:latin typeface="Arial Unicode MS" pitchFamily="34" charset="-120"/>
              <a:ea typeface="Arial Unicode MS" pitchFamily="34" charset="-120"/>
              <a:cs typeface="Arial Unicode MS" pitchFamily="34" charset="-120"/>
            </a:rPr>
            <a:t>IVI, </a:t>
          </a:r>
          <a:r>
            <a:rPr lang="en-US" altLang="zh-CN" sz="1100" dirty="0" smtClean="0">
              <a:latin typeface="Arial Unicode MS" pitchFamily="34" charset="-120"/>
              <a:ea typeface="Arial Unicode MS" pitchFamily="34" charset="-120"/>
              <a:cs typeface="Arial Unicode MS" pitchFamily="34" charset="-120"/>
            </a:rPr>
            <a:t>T-BOX</a:t>
          </a:r>
          <a:r>
            <a:rPr lang="en-US" altLang="zh-CN" sz="1100" dirty="0">
              <a:latin typeface="Arial Unicode MS" pitchFamily="34" charset="-120"/>
              <a:ea typeface="Arial Unicode MS" pitchFamily="34" charset="-120"/>
              <a:cs typeface="Arial Unicode MS" pitchFamily="34" charset="-120"/>
            </a:rPr>
            <a:t>, Power Control</a:t>
          </a:r>
        </a:p>
        <a:p>
          <a:pPr algn="l">
            <a:lnSpc>
              <a:spcPct val="100000"/>
            </a:lnSpc>
          </a:pPr>
          <a:r>
            <a:rPr lang="en-US" altLang="zh-CN" sz="1100" dirty="0">
              <a:latin typeface="Arial Unicode MS" pitchFamily="34" charset="-120"/>
              <a:ea typeface="Arial Unicode MS" pitchFamily="34" charset="-120"/>
              <a:cs typeface="Arial Unicode MS" pitchFamily="34" charset="-120"/>
            </a:rPr>
            <a:t>MP: 5, Design-In: 5 </a:t>
          </a:r>
        </a:p>
      </dgm:t>
    </dgm:pt>
    <dgm:pt modelId="{0A5DEE09-5C97-4734-8ED8-9D8F1AF0E597}" type="parTrans" cxnId="{D7A6FB52-BCCD-457D-B016-ADD2C6B0DAE3}">
      <dgm:prSet/>
      <dgm:spPr/>
      <dgm:t>
        <a:bodyPr/>
        <a:lstStyle/>
        <a:p>
          <a:endParaRPr lang="zh-CN" altLang="en-US">
            <a:latin typeface="Arial Unicode MS" pitchFamily="34" charset="-120"/>
            <a:ea typeface="Arial Unicode MS" pitchFamily="34" charset="-120"/>
            <a:cs typeface="Arial Unicode MS" pitchFamily="34" charset="-120"/>
          </a:endParaRPr>
        </a:p>
      </dgm:t>
    </dgm:pt>
    <dgm:pt modelId="{CC6E27AA-AD75-42DE-8C6D-536B11ACB2E0}" type="sibTrans" cxnId="{D7A6FB52-BCCD-457D-B016-ADD2C6B0DAE3}">
      <dgm:prSet/>
      <dgm:spPr/>
      <dgm:t>
        <a:bodyPr/>
        <a:lstStyle/>
        <a:p>
          <a:endParaRPr lang="zh-CN" altLang="en-US">
            <a:latin typeface="Arial Unicode MS" pitchFamily="34" charset="-120"/>
            <a:ea typeface="Arial Unicode MS" pitchFamily="34" charset="-120"/>
            <a:cs typeface="Arial Unicode MS" pitchFamily="34" charset="-120"/>
          </a:endParaRPr>
        </a:p>
      </dgm:t>
    </dgm:pt>
    <dgm:pt modelId="{3BFCB8C3-759D-4DA3-A577-0CDB9E5B27F8}">
      <dgm:prSet phldrT="[文字]" custT="1"/>
      <dgm:spPr/>
      <dgm:t>
        <a:bodyPr/>
        <a:lstStyle/>
        <a:p>
          <a:r>
            <a:rPr lang="en-US" altLang="zh-CN" sz="1300" b="1" dirty="0">
              <a:latin typeface="Arial Unicode MS" pitchFamily="34" charset="-120"/>
              <a:ea typeface="Arial Unicode MS" pitchFamily="34" charset="-120"/>
              <a:cs typeface="Arial Unicode MS" pitchFamily="34" charset="-120"/>
            </a:rPr>
            <a:t>TVS </a:t>
          </a:r>
          <a:r>
            <a:rPr lang="zh-TW" altLang="en-US" sz="1300" b="1" dirty="0">
              <a:latin typeface="Arial Unicode MS" pitchFamily="34" charset="-120"/>
              <a:ea typeface="Arial Unicode MS" pitchFamily="34" charset="-120"/>
              <a:cs typeface="Arial Unicode MS" pitchFamily="34" charset="-120"/>
            </a:rPr>
            <a:t>保護管</a:t>
          </a:r>
          <a:endParaRPr lang="en-US" altLang="zh-TW" sz="1300" b="1" dirty="0">
            <a:latin typeface="Arial Unicode MS" pitchFamily="34" charset="-120"/>
            <a:ea typeface="Arial Unicode MS" pitchFamily="34" charset="-120"/>
            <a:cs typeface="Arial Unicode MS" pitchFamily="34" charset="-120"/>
          </a:endParaRPr>
        </a:p>
        <a:p>
          <a:r>
            <a:rPr lang="en-US" altLang="zh-TW" sz="1100" dirty="0">
              <a:latin typeface="Arial Unicode MS" pitchFamily="34" charset="-120"/>
              <a:ea typeface="Arial Unicode MS" pitchFamily="34" charset="-120"/>
              <a:cs typeface="Arial Unicode MS" pitchFamily="34" charset="-120"/>
            </a:rPr>
            <a:t>Design-in: 3</a:t>
          </a:r>
          <a:endParaRPr lang="zh-CN" altLang="en-US" sz="1100" dirty="0">
            <a:latin typeface="Arial Unicode MS" pitchFamily="34" charset="-120"/>
            <a:ea typeface="Arial Unicode MS" pitchFamily="34" charset="-120"/>
            <a:cs typeface="Arial Unicode MS" pitchFamily="34" charset="-120"/>
          </a:endParaRPr>
        </a:p>
      </dgm:t>
    </dgm:pt>
    <dgm:pt modelId="{664BC95A-3D16-4F03-9A1A-C294381D795D}" type="parTrans" cxnId="{29E22A4A-CDFC-4667-9C34-2E7E59C9AB7C}">
      <dgm:prSet/>
      <dgm:spPr/>
      <dgm:t>
        <a:bodyPr/>
        <a:lstStyle/>
        <a:p>
          <a:endParaRPr lang="zh-CN" altLang="en-US">
            <a:latin typeface="Arial Unicode MS" pitchFamily="34" charset="-120"/>
            <a:ea typeface="Arial Unicode MS" pitchFamily="34" charset="-120"/>
            <a:cs typeface="Arial Unicode MS" pitchFamily="34" charset="-120"/>
          </a:endParaRPr>
        </a:p>
      </dgm:t>
    </dgm:pt>
    <dgm:pt modelId="{36ECEC76-E3EE-4EB7-B6D4-6C13F77C6214}" type="sibTrans" cxnId="{29E22A4A-CDFC-4667-9C34-2E7E59C9AB7C}">
      <dgm:prSet/>
      <dgm:spPr/>
      <dgm:t>
        <a:bodyPr/>
        <a:lstStyle/>
        <a:p>
          <a:endParaRPr lang="zh-CN" altLang="en-US">
            <a:latin typeface="Arial Unicode MS" pitchFamily="34" charset="-120"/>
            <a:ea typeface="Arial Unicode MS" pitchFamily="34" charset="-120"/>
            <a:cs typeface="Arial Unicode MS" pitchFamily="34" charset="-120"/>
          </a:endParaRPr>
        </a:p>
      </dgm:t>
    </dgm:pt>
    <dgm:pt modelId="{5122894F-6ED0-4FF2-AC74-0E3AC3D787C6}">
      <dgm:prSet phldrT="[文字]" custT="1"/>
      <dgm:spPr/>
      <dgm:t>
        <a:bodyPr/>
        <a:lstStyle/>
        <a:p>
          <a:r>
            <a:rPr lang="zh-CN" altLang="en-US" sz="1300" b="1" dirty="0">
              <a:latin typeface="Arial Unicode MS" pitchFamily="34" charset="-120"/>
              <a:ea typeface="Arial Unicode MS" pitchFamily="34" charset="-120"/>
              <a:cs typeface="Arial Unicode MS" pitchFamily="34" charset="-120"/>
            </a:rPr>
            <a:t>納米塗層</a:t>
          </a:r>
          <a:r>
            <a:rPr lang="en-US" altLang="zh-TW" sz="1100" dirty="0">
              <a:latin typeface="Arial Unicode MS" pitchFamily="34" charset="-120"/>
              <a:ea typeface="Arial Unicode MS" pitchFamily="34" charset="-120"/>
              <a:cs typeface="Arial Unicode MS" pitchFamily="34" charset="-120"/>
            </a:rPr>
            <a:t>Design-in: </a:t>
          </a:r>
          <a:r>
            <a:rPr lang="en-US" altLang="zh-TW" sz="1100" dirty="0" smtClean="0">
              <a:latin typeface="Arial Unicode MS" pitchFamily="34" charset="-120"/>
              <a:ea typeface="Arial Unicode MS" pitchFamily="34" charset="-120"/>
              <a:cs typeface="Arial Unicode MS" pitchFamily="34" charset="-120"/>
            </a:rPr>
            <a:t>5</a:t>
          </a:r>
          <a:endParaRPr lang="zh-CN" altLang="en-US" sz="1100" dirty="0">
            <a:latin typeface="Arial Unicode MS" pitchFamily="34" charset="-120"/>
            <a:ea typeface="Arial Unicode MS" pitchFamily="34" charset="-120"/>
            <a:cs typeface="Arial Unicode MS" pitchFamily="34" charset="-120"/>
          </a:endParaRPr>
        </a:p>
      </dgm:t>
    </dgm:pt>
    <dgm:pt modelId="{363119C4-F25F-483A-A2A9-BE0C24BC7096}" type="parTrans" cxnId="{CAA62BCB-B62C-41D1-95C8-DCFACD6FFB00}">
      <dgm:prSet/>
      <dgm:spPr/>
      <dgm:t>
        <a:bodyPr/>
        <a:lstStyle/>
        <a:p>
          <a:endParaRPr lang="zh-CN" altLang="en-US">
            <a:latin typeface="Arial Unicode MS" pitchFamily="34" charset="-120"/>
            <a:ea typeface="Arial Unicode MS" pitchFamily="34" charset="-120"/>
            <a:cs typeface="Arial Unicode MS" pitchFamily="34" charset="-120"/>
          </a:endParaRPr>
        </a:p>
      </dgm:t>
    </dgm:pt>
    <dgm:pt modelId="{E7F9CB9F-5C17-4326-9527-F5969196F69A}" type="sibTrans" cxnId="{CAA62BCB-B62C-41D1-95C8-DCFACD6FFB00}">
      <dgm:prSet/>
      <dgm:spPr/>
      <dgm:t>
        <a:bodyPr/>
        <a:lstStyle/>
        <a:p>
          <a:endParaRPr lang="zh-CN" altLang="en-US">
            <a:latin typeface="Arial Unicode MS" pitchFamily="34" charset="-120"/>
            <a:ea typeface="Arial Unicode MS" pitchFamily="34" charset="-120"/>
            <a:cs typeface="Arial Unicode MS" pitchFamily="34" charset="-120"/>
          </a:endParaRPr>
        </a:p>
      </dgm:t>
    </dgm:pt>
    <dgm:pt modelId="{FF2A2D9D-C666-4E17-A4E9-B9FCD143509A}">
      <dgm:prSet custT="1"/>
      <dgm:spPr/>
      <dgm:t>
        <a:bodyPr/>
        <a:lstStyle/>
        <a:p>
          <a:r>
            <a:rPr lang="en-US" altLang="zh-TW" sz="1300" b="1" dirty="0" smtClean="0">
              <a:latin typeface="Arial Unicode MS" pitchFamily="34" charset="-120"/>
              <a:ea typeface="Arial Unicode MS" pitchFamily="34" charset="-120"/>
              <a:cs typeface="Arial Unicode MS" pitchFamily="34" charset="-120"/>
            </a:rPr>
            <a:t>MCU/SOC</a:t>
          </a:r>
        </a:p>
        <a:p>
          <a:r>
            <a:rPr lang="en-US" altLang="zh-CN" sz="1100" dirty="0" smtClean="0">
              <a:latin typeface="Arial Unicode MS" pitchFamily="34" charset="-120"/>
              <a:ea typeface="Arial Unicode MS" pitchFamily="34" charset="-120"/>
              <a:cs typeface="Arial Unicode MS" pitchFamily="34" charset="-120"/>
            </a:rPr>
            <a:t>Promotion: 3</a:t>
          </a:r>
          <a:endParaRPr lang="zh-CN" altLang="en-US" sz="1100" dirty="0">
            <a:latin typeface="Arial Unicode MS" pitchFamily="34" charset="-120"/>
            <a:ea typeface="Arial Unicode MS" pitchFamily="34" charset="-120"/>
            <a:cs typeface="Arial Unicode MS" pitchFamily="34" charset="-120"/>
          </a:endParaRPr>
        </a:p>
      </dgm:t>
    </dgm:pt>
    <dgm:pt modelId="{4EA884C7-A529-46BD-BD75-4461DC50A58F}" type="parTrans" cxnId="{FB0DAF5A-3AD0-4C07-81C0-EB0F89CFD120}">
      <dgm:prSet/>
      <dgm:spPr/>
      <dgm:t>
        <a:bodyPr/>
        <a:lstStyle/>
        <a:p>
          <a:endParaRPr lang="zh-CN" altLang="en-US">
            <a:latin typeface="Arial Unicode MS" pitchFamily="34" charset="-120"/>
            <a:ea typeface="Arial Unicode MS" pitchFamily="34" charset="-120"/>
            <a:cs typeface="Arial Unicode MS" pitchFamily="34" charset="-120"/>
          </a:endParaRPr>
        </a:p>
      </dgm:t>
    </dgm:pt>
    <dgm:pt modelId="{E7F13BEE-6982-445A-8AC8-9E3B552DABB0}" type="sibTrans" cxnId="{FB0DAF5A-3AD0-4C07-81C0-EB0F89CFD120}">
      <dgm:prSet/>
      <dgm:spPr/>
      <dgm:t>
        <a:bodyPr/>
        <a:lstStyle/>
        <a:p>
          <a:endParaRPr lang="zh-CN" altLang="en-US">
            <a:latin typeface="Arial Unicode MS" pitchFamily="34" charset="-120"/>
            <a:ea typeface="Arial Unicode MS" pitchFamily="34" charset="-120"/>
            <a:cs typeface="Arial Unicode MS" pitchFamily="34" charset="-120"/>
          </a:endParaRPr>
        </a:p>
      </dgm:t>
    </dgm:pt>
    <dgm:pt modelId="{A4C0CE38-BF90-44BC-89EE-B8134BF73027}">
      <dgm:prSet custT="1"/>
      <dgm:spPr/>
      <dgm:t>
        <a:bodyPr/>
        <a:lstStyle/>
        <a:p>
          <a:r>
            <a:rPr lang="zh-TW" altLang="en-US" sz="1300" b="1" dirty="0" smtClean="0">
              <a:latin typeface="Arial Unicode MS" pitchFamily="34" charset="-120"/>
              <a:ea typeface="Arial Unicode MS" pitchFamily="34" charset="-120"/>
              <a:cs typeface="Arial Unicode MS" pitchFamily="34" charset="-120"/>
            </a:rPr>
            <a:t>記憶體類</a:t>
          </a:r>
          <a:endParaRPr lang="en-US" altLang="zh-TW" sz="1300" b="1" dirty="0" smtClean="0">
            <a:latin typeface="Arial Unicode MS" pitchFamily="34" charset="-120"/>
            <a:ea typeface="Arial Unicode MS" pitchFamily="34" charset="-120"/>
            <a:cs typeface="Arial Unicode MS" pitchFamily="34" charset="-120"/>
          </a:endParaRPr>
        </a:p>
        <a:p>
          <a:r>
            <a:rPr lang="en-US" altLang="zh-CN" sz="1100" dirty="0" smtClean="0">
              <a:latin typeface="Arial Unicode MS" pitchFamily="34" charset="-120"/>
              <a:ea typeface="Arial Unicode MS" pitchFamily="34" charset="-120"/>
              <a:cs typeface="Arial Unicode MS" pitchFamily="34" charset="-120"/>
            </a:rPr>
            <a:t>Promotion: 4</a:t>
          </a:r>
          <a:endParaRPr lang="zh-CN" altLang="en-US" sz="1100" b="1" dirty="0">
            <a:latin typeface="Arial Unicode MS" pitchFamily="34" charset="-120"/>
            <a:ea typeface="Arial Unicode MS" pitchFamily="34" charset="-120"/>
            <a:cs typeface="Arial Unicode MS" pitchFamily="34" charset="-120"/>
          </a:endParaRPr>
        </a:p>
      </dgm:t>
    </dgm:pt>
    <dgm:pt modelId="{6CEE7EC7-9F71-4489-B4B0-7EC511A7880D}" type="parTrans" cxnId="{370D5FD3-1CC9-413D-BF3D-2D6FC6AE4131}">
      <dgm:prSet/>
      <dgm:spPr/>
      <dgm:t>
        <a:bodyPr/>
        <a:lstStyle/>
        <a:p>
          <a:endParaRPr lang="zh-CN" altLang="en-US">
            <a:latin typeface="Arial Unicode MS" pitchFamily="34" charset="-120"/>
            <a:ea typeface="Arial Unicode MS" pitchFamily="34" charset="-120"/>
            <a:cs typeface="Arial Unicode MS" pitchFamily="34" charset="-120"/>
          </a:endParaRPr>
        </a:p>
      </dgm:t>
    </dgm:pt>
    <dgm:pt modelId="{5E61009C-FA45-4CFE-A3C9-9B17CEE7855A}" type="sibTrans" cxnId="{370D5FD3-1CC9-413D-BF3D-2D6FC6AE4131}">
      <dgm:prSet/>
      <dgm:spPr/>
      <dgm:t>
        <a:bodyPr/>
        <a:lstStyle/>
        <a:p>
          <a:endParaRPr lang="zh-CN" altLang="en-US">
            <a:latin typeface="Arial Unicode MS" pitchFamily="34" charset="-120"/>
            <a:ea typeface="Arial Unicode MS" pitchFamily="34" charset="-120"/>
            <a:cs typeface="Arial Unicode MS" pitchFamily="34" charset="-120"/>
          </a:endParaRPr>
        </a:p>
      </dgm:t>
    </dgm:pt>
    <dgm:pt modelId="{B1171B76-9644-9D42-AEE5-977439109227}">
      <dgm:prSet phldrT="[文字]" custT="1"/>
      <dgm:spPr/>
      <dgm:t>
        <a:bodyPr/>
        <a:lstStyle/>
        <a:p>
          <a:r>
            <a:rPr lang="en-US" altLang="zh-CN" sz="1300" b="1" dirty="0">
              <a:latin typeface="Arial Unicode MS" pitchFamily="34" charset="-120"/>
              <a:ea typeface="Arial Unicode MS" pitchFamily="34" charset="-120"/>
              <a:cs typeface="Arial Unicode MS" pitchFamily="34" charset="-120"/>
            </a:rPr>
            <a:t>Wi-Fi</a:t>
          </a:r>
          <a:r>
            <a:rPr lang="zh-CN" altLang="en-US" sz="1300" b="1" dirty="0">
              <a:latin typeface="Arial Unicode MS" pitchFamily="34" charset="-120"/>
              <a:ea typeface="Arial Unicode MS" pitchFamily="34" charset="-120"/>
              <a:cs typeface="Arial Unicode MS" pitchFamily="34" charset="-120"/>
            </a:rPr>
            <a:t> </a:t>
          </a:r>
          <a:r>
            <a:rPr lang="en-US" altLang="zh-CN" sz="1300" b="1" dirty="0">
              <a:latin typeface="Arial Unicode MS" pitchFamily="34" charset="-120"/>
              <a:ea typeface="Arial Unicode MS" pitchFamily="34" charset="-120"/>
              <a:cs typeface="Arial Unicode MS" pitchFamily="34" charset="-120"/>
            </a:rPr>
            <a:t>/</a:t>
          </a:r>
          <a:r>
            <a:rPr lang="zh-CN" altLang="en-US" sz="1300" b="1" dirty="0">
              <a:latin typeface="Arial Unicode MS" pitchFamily="34" charset="-120"/>
              <a:ea typeface="Arial Unicode MS" pitchFamily="34" charset="-120"/>
              <a:cs typeface="Arial Unicode MS" pitchFamily="34" charset="-120"/>
            </a:rPr>
            <a:t> </a:t>
          </a:r>
          <a:r>
            <a:rPr lang="en-US" altLang="zh-CN" sz="1300" b="1" dirty="0">
              <a:latin typeface="Arial Unicode MS" pitchFamily="34" charset="-120"/>
              <a:ea typeface="Arial Unicode MS" pitchFamily="34" charset="-120"/>
              <a:cs typeface="Arial Unicode MS" pitchFamily="34" charset="-120"/>
            </a:rPr>
            <a:t>BT</a:t>
          </a:r>
        </a:p>
        <a:p>
          <a:r>
            <a:rPr lang="en-US" altLang="zh-CN" sz="1100" dirty="0" smtClean="0">
              <a:latin typeface="Arial Unicode MS" pitchFamily="34" charset="-120"/>
              <a:ea typeface="Arial Unicode MS" pitchFamily="34" charset="-120"/>
              <a:cs typeface="Arial Unicode MS" pitchFamily="34" charset="-120"/>
            </a:rPr>
            <a:t>Audio Codec</a:t>
          </a:r>
          <a:endParaRPr lang="zh-CN" altLang="en-US" sz="1100" dirty="0">
            <a:latin typeface="Arial Unicode MS" pitchFamily="34" charset="-120"/>
            <a:ea typeface="Arial Unicode MS" pitchFamily="34" charset="-120"/>
            <a:cs typeface="Arial Unicode MS" pitchFamily="34" charset="-120"/>
          </a:endParaRPr>
        </a:p>
      </dgm:t>
    </dgm:pt>
    <dgm:pt modelId="{5ED3C6C6-A251-2443-AA66-33AF96FA93D6}" type="parTrans" cxnId="{3B29B72B-C0A4-C347-A74D-E776094AB7B4}">
      <dgm:prSet/>
      <dgm:spPr/>
      <dgm:t>
        <a:bodyPr/>
        <a:lstStyle/>
        <a:p>
          <a:endParaRPr lang="zh-CN" altLang="en-US"/>
        </a:p>
      </dgm:t>
    </dgm:pt>
    <dgm:pt modelId="{5934A836-EB14-2D49-8143-C4834B1A112F}" type="sibTrans" cxnId="{3B29B72B-C0A4-C347-A74D-E776094AB7B4}">
      <dgm:prSet/>
      <dgm:spPr/>
      <dgm:t>
        <a:bodyPr/>
        <a:lstStyle/>
        <a:p>
          <a:endParaRPr lang="zh-CN" altLang="en-US"/>
        </a:p>
      </dgm:t>
    </dgm:pt>
    <dgm:pt modelId="{33366F55-5E26-449A-94DC-8DC97FBB2B76}" type="pres">
      <dgm:prSet presAssocID="{847D236B-15CB-4A33-B6C2-8CCC475D39D1}" presName="Name0" presStyleCnt="0">
        <dgm:presLayoutVars>
          <dgm:chMax val="1"/>
          <dgm:chPref val="1"/>
        </dgm:presLayoutVars>
      </dgm:prSet>
      <dgm:spPr/>
      <dgm:t>
        <a:bodyPr/>
        <a:lstStyle/>
        <a:p>
          <a:endParaRPr lang="zh-CN" altLang="en-US"/>
        </a:p>
      </dgm:t>
    </dgm:pt>
    <dgm:pt modelId="{FB3A799D-15CE-442D-BE9E-69F353289E33}" type="pres">
      <dgm:prSet presAssocID="{43211DA2-ED3D-4B03-9980-02B9AFF7C376}" presName="Parent" presStyleLbl="node0" presStyleIdx="0" presStyleCnt="1" custScaleX="77932" custScaleY="76063">
        <dgm:presLayoutVars>
          <dgm:chMax val="5"/>
          <dgm:chPref val="5"/>
        </dgm:presLayoutVars>
      </dgm:prSet>
      <dgm:spPr/>
      <dgm:t>
        <a:bodyPr/>
        <a:lstStyle/>
        <a:p>
          <a:endParaRPr lang="zh-CN" altLang="en-US"/>
        </a:p>
      </dgm:t>
    </dgm:pt>
    <dgm:pt modelId="{FFE45103-5604-41D7-B9AA-984E8B2F9C58}" type="pres">
      <dgm:prSet presAssocID="{43211DA2-ED3D-4B03-9980-02B9AFF7C376}" presName="Accent2" presStyleLbl="node1" presStyleIdx="0" presStyleCnt="19"/>
      <dgm:spPr/>
    </dgm:pt>
    <dgm:pt modelId="{7593502F-E650-4829-BC1D-5EBAAA34F515}" type="pres">
      <dgm:prSet presAssocID="{43211DA2-ED3D-4B03-9980-02B9AFF7C376}" presName="Accent3" presStyleLbl="node1" presStyleIdx="1" presStyleCnt="19"/>
      <dgm:spPr/>
    </dgm:pt>
    <dgm:pt modelId="{8CDBE3C4-9C0E-4231-BC74-98C3ED536C12}" type="pres">
      <dgm:prSet presAssocID="{43211DA2-ED3D-4B03-9980-02B9AFF7C376}" presName="Accent4" presStyleLbl="node1" presStyleIdx="2" presStyleCnt="19"/>
      <dgm:spPr/>
    </dgm:pt>
    <dgm:pt modelId="{AFDC62AA-9B73-4099-95EE-4D9C0F17032F}" type="pres">
      <dgm:prSet presAssocID="{43211DA2-ED3D-4B03-9980-02B9AFF7C376}" presName="Accent5" presStyleLbl="node1" presStyleIdx="3" presStyleCnt="19" custLinFactX="-100000" custLinFactY="-100000" custLinFactNeighborX="-106498" custLinFactNeighborY="-135432"/>
      <dgm:spPr/>
    </dgm:pt>
    <dgm:pt modelId="{DD4869FF-7EF7-413B-AEC1-5B94FCBF76F6}" type="pres">
      <dgm:prSet presAssocID="{43211DA2-ED3D-4B03-9980-02B9AFF7C376}" presName="Accent6" presStyleLbl="node1" presStyleIdx="4" presStyleCnt="19" custLinFactNeighborX="-66079" custLinFactNeighborY="70216"/>
      <dgm:spPr/>
    </dgm:pt>
    <dgm:pt modelId="{544AD377-F4AF-42D4-9688-F3EDBE38F084}" type="pres">
      <dgm:prSet presAssocID="{3BFCB8C3-759D-4DA3-A577-0CDB9E5B27F8}" presName="Child1" presStyleLbl="node1" presStyleIdx="5" presStyleCnt="19" custScaleX="112644" custScaleY="99616" custLinFactNeighborX="-58960" custLinFactNeighborY="737">
        <dgm:presLayoutVars>
          <dgm:chMax val="0"/>
          <dgm:chPref val="0"/>
        </dgm:presLayoutVars>
      </dgm:prSet>
      <dgm:spPr/>
      <dgm:t>
        <a:bodyPr/>
        <a:lstStyle/>
        <a:p>
          <a:endParaRPr lang="zh-CN" altLang="en-US"/>
        </a:p>
      </dgm:t>
    </dgm:pt>
    <dgm:pt modelId="{C7E8C85C-AD28-4BA5-87F6-6748400D25C7}" type="pres">
      <dgm:prSet presAssocID="{3BFCB8C3-759D-4DA3-A577-0CDB9E5B27F8}" presName="Accent7" presStyleCnt="0"/>
      <dgm:spPr/>
    </dgm:pt>
    <dgm:pt modelId="{A3337904-1E29-433A-B4D0-9F11058BAAEC}" type="pres">
      <dgm:prSet presAssocID="{3BFCB8C3-759D-4DA3-A577-0CDB9E5B27F8}" presName="AccentHold1" presStyleLbl="node1" presStyleIdx="6" presStyleCnt="19" custLinFactY="-25582" custLinFactNeighborX="-57318" custLinFactNeighborY="-100000"/>
      <dgm:spPr/>
    </dgm:pt>
    <dgm:pt modelId="{797BF803-060F-4B34-96CC-669084CE3326}" type="pres">
      <dgm:prSet presAssocID="{3BFCB8C3-759D-4DA3-A577-0CDB9E5B27F8}" presName="Accent8" presStyleCnt="0"/>
      <dgm:spPr/>
    </dgm:pt>
    <dgm:pt modelId="{5562387F-8ACE-4CB1-A1A8-E4074C7AB7FF}" type="pres">
      <dgm:prSet presAssocID="{3BFCB8C3-759D-4DA3-A577-0CDB9E5B27F8}" presName="AccentHold2" presStyleLbl="node1" presStyleIdx="7" presStyleCnt="19"/>
      <dgm:spPr/>
    </dgm:pt>
    <dgm:pt modelId="{E7084E36-4E89-479F-AFEF-DA9CFACAA87A}" type="pres">
      <dgm:prSet presAssocID="{5122894F-6ED0-4FF2-AC74-0E3AC3D787C6}" presName="Child2" presStyleLbl="node1" presStyleIdx="8" presStyleCnt="19">
        <dgm:presLayoutVars>
          <dgm:chMax val="0"/>
          <dgm:chPref val="0"/>
        </dgm:presLayoutVars>
      </dgm:prSet>
      <dgm:spPr/>
      <dgm:t>
        <a:bodyPr/>
        <a:lstStyle/>
        <a:p>
          <a:endParaRPr lang="zh-CN" altLang="en-US"/>
        </a:p>
      </dgm:t>
    </dgm:pt>
    <dgm:pt modelId="{46701CE8-4205-430E-906A-398FF8FBBDD3}" type="pres">
      <dgm:prSet presAssocID="{5122894F-6ED0-4FF2-AC74-0E3AC3D787C6}" presName="Accent9" presStyleCnt="0"/>
      <dgm:spPr/>
    </dgm:pt>
    <dgm:pt modelId="{FF029CF9-86FF-4300-9F99-96781621C58D}" type="pres">
      <dgm:prSet presAssocID="{5122894F-6ED0-4FF2-AC74-0E3AC3D787C6}" presName="AccentHold1" presStyleLbl="node1" presStyleIdx="9" presStyleCnt="19"/>
      <dgm:spPr/>
    </dgm:pt>
    <dgm:pt modelId="{4D59E6AC-C6B1-420E-A2C9-F6A1157E74C2}" type="pres">
      <dgm:prSet presAssocID="{5122894F-6ED0-4FF2-AC74-0E3AC3D787C6}" presName="Accent10" presStyleCnt="0"/>
      <dgm:spPr/>
    </dgm:pt>
    <dgm:pt modelId="{2F21AD2C-1E0E-4276-AD85-C2CCB7DC9B69}" type="pres">
      <dgm:prSet presAssocID="{5122894F-6ED0-4FF2-AC74-0E3AC3D787C6}" presName="AccentHold2" presStyleLbl="node1" presStyleIdx="10" presStyleCnt="19"/>
      <dgm:spPr/>
    </dgm:pt>
    <dgm:pt modelId="{F221324E-DF67-415F-A446-2CB916F017B0}" type="pres">
      <dgm:prSet presAssocID="{5122894F-6ED0-4FF2-AC74-0E3AC3D787C6}" presName="Accent11" presStyleCnt="0"/>
      <dgm:spPr/>
    </dgm:pt>
    <dgm:pt modelId="{FCDE24FF-B5A2-4BC7-8136-393B56E6158D}" type="pres">
      <dgm:prSet presAssocID="{5122894F-6ED0-4FF2-AC74-0E3AC3D787C6}" presName="AccentHold3" presStyleLbl="node1" presStyleIdx="11" presStyleCnt="19" custLinFactNeighborX="65988" custLinFactNeighborY="74346"/>
      <dgm:spPr/>
    </dgm:pt>
    <dgm:pt modelId="{94B017A7-EFE2-5F4B-B698-DB6BD44E8537}" type="pres">
      <dgm:prSet presAssocID="{B1171B76-9644-9D42-AEE5-977439109227}" presName="Child3" presStyleLbl="node1" presStyleIdx="12" presStyleCnt="19" custScaleX="117251" custScaleY="109344">
        <dgm:presLayoutVars>
          <dgm:chMax val="0"/>
          <dgm:chPref val="0"/>
        </dgm:presLayoutVars>
      </dgm:prSet>
      <dgm:spPr/>
      <dgm:t>
        <a:bodyPr/>
        <a:lstStyle/>
        <a:p>
          <a:endParaRPr lang="zh-CN" altLang="en-US"/>
        </a:p>
      </dgm:t>
    </dgm:pt>
    <dgm:pt modelId="{C4625062-E0D2-9A47-97D8-19ABE070A37A}" type="pres">
      <dgm:prSet presAssocID="{B1171B76-9644-9D42-AEE5-977439109227}" presName="Accent12" presStyleCnt="0"/>
      <dgm:spPr/>
    </dgm:pt>
    <dgm:pt modelId="{729A5FE2-E438-D84B-AF51-89B2D31BC93E}" type="pres">
      <dgm:prSet presAssocID="{B1171B76-9644-9D42-AEE5-977439109227}" presName="AccentHold1" presStyleLbl="node1" presStyleIdx="13" presStyleCnt="19"/>
      <dgm:spPr/>
    </dgm:pt>
    <dgm:pt modelId="{92F649C6-CDF5-3741-9F64-73C0801BE2C3}" type="pres">
      <dgm:prSet presAssocID="{FF2A2D9D-C666-4E17-A4E9-B9FCD143509A}" presName="Child4" presStyleLbl="node1" presStyleIdx="14" presStyleCnt="19" custLinFactNeighborX="-22929" custLinFactNeighborY="-7369">
        <dgm:presLayoutVars>
          <dgm:chMax val="0"/>
          <dgm:chPref val="0"/>
        </dgm:presLayoutVars>
      </dgm:prSet>
      <dgm:spPr/>
      <dgm:t>
        <a:bodyPr/>
        <a:lstStyle/>
        <a:p>
          <a:endParaRPr lang="zh-CN" altLang="en-US"/>
        </a:p>
      </dgm:t>
    </dgm:pt>
    <dgm:pt modelId="{CB3DFD13-867F-EB41-A6F8-DB061CB73E92}" type="pres">
      <dgm:prSet presAssocID="{FF2A2D9D-C666-4E17-A4E9-B9FCD143509A}" presName="Accent13" presStyleCnt="0"/>
      <dgm:spPr/>
    </dgm:pt>
    <dgm:pt modelId="{C50D1DF9-9FC5-48C9-95A1-BB9C261336C4}" type="pres">
      <dgm:prSet presAssocID="{FF2A2D9D-C666-4E17-A4E9-B9FCD143509A}" presName="AccentHold1" presStyleLbl="node1" presStyleIdx="15" presStyleCnt="19"/>
      <dgm:spPr/>
    </dgm:pt>
    <dgm:pt modelId="{A404996D-F6D8-3045-87CB-8776AD559BF0}" type="pres">
      <dgm:prSet presAssocID="{A4C0CE38-BF90-44BC-89EE-B8134BF73027}" presName="Child5" presStyleLbl="node1" presStyleIdx="16" presStyleCnt="19" custLinFactNeighborX="4422" custLinFactNeighborY="5896">
        <dgm:presLayoutVars>
          <dgm:chMax val="0"/>
          <dgm:chPref val="0"/>
        </dgm:presLayoutVars>
      </dgm:prSet>
      <dgm:spPr/>
      <dgm:t>
        <a:bodyPr/>
        <a:lstStyle/>
        <a:p>
          <a:endParaRPr lang="zh-CN" altLang="en-US"/>
        </a:p>
      </dgm:t>
    </dgm:pt>
    <dgm:pt modelId="{6E90DCD4-BDC6-3042-8E4F-A06A3D40F170}" type="pres">
      <dgm:prSet presAssocID="{A4C0CE38-BF90-44BC-89EE-B8134BF73027}" presName="Accent15" presStyleCnt="0"/>
      <dgm:spPr/>
    </dgm:pt>
    <dgm:pt modelId="{F5990FAA-35C2-BE45-A56C-5AC2C5823F9E}" type="pres">
      <dgm:prSet presAssocID="{A4C0CE38-BF90-44BC-89EE-B8134BF73027}" presName="AccentHold2" presStyleLbl="node1" presStyleIdx="17" presStyleCnt="19"/>
      <dgm:spPr/>
    </dgm:pt>
    <dgm:pt modelId="{9D8E4692-FC9B-F047-B88E-F68A6A2C2834}" type="pres">
      <dgm:prSet presAssocID="{A4C0CE38-BF90-44BC-89EE-B8134BF73027}" presName="Accent16" presStyleCnt="0"/>
      <dgm:spPr/>
    </dgm:pt>
    <dgm:pt modelId="{AD149AFC-D5F0-D64E-86C7-67713DDDE30A}" type="pres">
      <dgm:prSet presAssocID="{A4C0CE38-BF90-44BC-89EE-B8134BF73027}" presName="AccentHold3" presStyleLbl="node1" presStyleIdx="18" presStyleCnt="19"/>
      <dgm:spPr/>
    </dgm:pt>
  </dgm:ptLst>
  <dgm:cxnLst>
    <dgm:cxn modelId="{2BF0A851-18D3-4C99-B938-5AE0D168F68F}" type="presOf" srcId="{43211DA2-ED3D-4B03-9980-02B9AFF7C376}" destId="{FB3A799D-15CE-442D-BE9E-69F353289E33}" srcOrd="0" destOrd="0" presId="urn:microsoft.com/office/officeart/2009/3/layout/CircleRelationship"/>
    <dgm:cxn modelId="{73EFAF50-5BD4-4D01-B7A0-1CD34050F8A8}" type="presOf" srcId="{3BFCB8C3-759D-4DA3-A577-0CDB9E5B27F8}" destId="{544AD377-F4AF-42D4-9688-F3EDBE38F084}" srcOrd="0" destOrd="0" presId="urn:microsoft.com/office/officeart/2009/3/layout/CircleRelationship"/>
    <dgm:cxn modelId="{0277ED91-09F6-994F-A5AD-753DF45C54B0}" type="presOf" srcId="{B1171B76-9644-9D42-AEE5-977439109227}" destId="{94B017A7-EFE2-5F4B-B698-DB6BD44E8537}" srcOrd="0" destOrd="0" presId="urn:microsoft.com/office/officeart/2009/3/layout/CircleRelationship"/>
    <dgm:cxn modelId="{3B29B72B-C0A4-C347-A74D-E776094AB7B4}" srcId="{43211DA2-ED3D-4B03-9980-02B9AFF7C376}" destId="{B1171B76-9644-9D42-AEE5-977439109227}" srcOrd="2" destOrd="0" parTransId="{5ED3C6C6-A251-2443-AA66-33AF96FA93D6}" sibTransId="{5934A836-EB14-2D49-8143-C4834B1A112F}"/>
    <dgm:cxn modelId="{29E22A4A-CDFC-4667-9C34-2E7E59C9AB7C}" srcId="{43211DA2-ED3D-4B03-9980-02B9AFF7C376}" destId="{3BFCB8C3-759D-4DA3-A577-0CDB9E5B27F8}" srcOrd="0" destOrd="0" parTransId="{664BC95A-3D16-4F03-9A1A-C294381D795D}" sibTransId="{36ECEC76-E3EE-4EB7-B6D4-6C13F77C6214}"/>
    <dgm:cxn modelId="{06A1FAAD-DEB1-9747-87E7-E0DBC009C37A}" type="presOf" srcId="{A4C0CE38-BF90-44BC-89EE-B8134BF73027}" destId="{A404996D-F6D8-3045-87CB-8776AD559BF0}" srcOrd="0" destOrd="0" presId="urn:microsoft.com/office/officeart/2009/3/layout/CircleRelationship"/>
    <dgm:cxn modelId="{90A421DB-FE05-42DB-A4AD-2E854F625895}" type="presOf" srcId="{847D236B-15CB-4A33-B6C2-8CCC475D39D1}" destId="{33366F55-5E26-449A-94DC-8DC97FBB2B76}" srcOrd="0" destOrd="0" presId="urn:microsoft.com/office/officeart/2009/3/layout/CircleRelationship"/>
    <dgm:cxn modelId="{D7A6FB52-BCCD-457D-B016-ADD2C6B0DAE3}" srcId="{847D236B-15CB-4A33-B6C2-8CCC475D39D1}" destId="{43211DA2-ED3D-4B03-9980-02B9AFF7C376}" srcOrd="0" destOrd="0" parTransId="{0A5DEE09-5C97-4734-8ED8-9D8F1AF0E597}" sibTransId="{CC6E27AA-AD75-42DE-8C6D-536B11ACB2E0}"/>
    <dgm:cxn modelId="{E1EC1824-7BA0-FB49-A643-5594FF1F8F7B}" type="presOf" srcId="{FF2A2D9D-C666-4E17-A4E9-B9FCD143509A}" destId="{92F649C6-CDF5-3741-9F64-73C0801BE2C3}" srcOrd="0" destOrd="0" presId="urn:microsoft.com/office/officeart/2009/3/layout/CircleRelationship"/>
    <dgm:cxn modelId="{FB0DAF5A-3AD0-4C07-81C0-EB0F89CFD120}" srcId="{43211DA2-ED3D-4B03-9980-02B9AFF7C376}" destId="{FF2A2D9D-C666-4E17-A4E9-B9FCD143509A}" srcOrd="3" destOrd="0" parTransId="{4EA884C7-A529-46BD-BD75-4461DC50A58F}" sibTransId="{E7F13BEE-6982-445A-8AC8-9E3B552DABB0}"/>
    <dgm:cxn modelId="{073EB2C2-B672-4120-AF16-D90D179775E9}" type="presOf" srcId="{5122894F-6ED0-4FF2-AC74-0E3AC3D787C6}" destId="{E7084E36-4E89-479F-AFEF-DA9CFACAA87A}" srcOrd="0" destOrd="0" presId="urn:microsoft.com/office/officeart/2009/3/layout/CircleRelationship"/>
    <dgm:cxn modelId="{CAA62BCB-B62C-41D1-95C8-DCFACD6FFB00}" srcId="{43211DA2-ED3D-4B03-9980-02B9AFF7C376}" destId="{5122894F-6ED0-4FF2-AC74-0E3AC3D787C6}" srcOrd="1" destOrd="0" parTransId="{363119C4-F25F-483A-A2A9-BE0C24BC7096}" sibTransId="{E7F9CB9F-5C17-4326-9527-F5969196F69A}"/>
    <dgm:cxn modelId="{370D5FD3-1CC9-413D-BF3D-2D6FC6AE4131}" srcId="{43211DA2-ED3D-4B03-9980-02B9AFF7C376}" destId="{A4C0CE38-BF90-44BC-89EE-B8134BF73027}" srcOrd="4" destOrd="0" parTransId="{6CEE7EC7-9F71-4489-B4B0-7EC511A7880D}" sibTransId="{5E61009C-FA45-4CFE-A3C9-9B17CEE7855A}"/>
    <dgm:cxn modelId="{C7DA4AA7-0ACA-4146-A392-B6E27E4019D8}" type="presParOf" srcId="{33366F55-5E26-449A-94DC-8DC97FBB2B76}" destId="{FB3A799D-15CE-442D-BE9E-69F353289E33}" srcOrd="0" destOrd="0" presId="urn:microsoft.com/office/officeart/2009/3/layout/CircleRelationship"/>
    <dgm:cxn modelId="{528F0EC1-0628-4605-877D-41BE5CD28E87}" type="presParOf" srcId="{33366F55-5E26-449A-94DC-8DC97FBB2B76}" destId="{FFE45103-5604-41D7-B9AA-984E8B2F9C58}" srcOrd="1" destOrd="0" presId="urn:microsoft.com/office/officeart/2009/3/layout/CircleRelationship"/>
    <dgm:cxn modelId="{2095DB1E-D53F-4150-A221-5D3EEB63064A}" type="presParOf" srcId="{33366F55-5E26-449A-94DC-8DC97FBB2B76}" destId="{7593502F-E650-4829-BC1D-5EBAAA34F515}" srcOrd="2" destOrd="0" presId="urn:microsoft.com/office/officeart/2009/3/layout/CircleRelationship"/>
    <dgm:cxn modelId="{BAED5602-67C8-4022-987C-87BD29BF50C3}" type="presParOf" srcId="{33366F55-5E26-449A-94DC-8DC97FBB2B76}" destId="{8CDBE3C4-9C0E-4231-BC74-98C3ED536C12}" srcOrd="3" destOrd="0" presId="urn:microsoft.com/office/officeart/2009/3/layout/CircleRelationship"/>
    <dgm:cxn modelId="{96104991-0095-4D52-8E83-7CE1D3AB521F}" type="presParOf" srcId="{33366F55-5E26-449A-94DC-8DC97FBB2B76}" destId="{AFDC62AA-9B73-4099-95EE-4D9C0F17032F}" srcOrd="4" destOrd="0" presId="urn:microsoft.com/office/officeart/2009/3/layout/CircleRelationship"/>
    <dgm:cxn modelId="{4D6108F7-9152-40A0-8180-710F37DCFB2E}" type="presParOf" srcId="{33366F55-5E26-449A-94DC-8DC97FBB2B76}" destId="{DD4869FF-7EF7-413B-AEC1-5B94FCBF76F6}" srcOrd="5" destOrd="0" presId="urn:microsoft.com/office/officeart/2009/3/layout/CircleRelationship"/>
    <dgm:cxn modelId="{95BDCAF1-D102-4AD6-93D2-F82421D9B390}" type="presParOf" srcId="{33366F55-5E26-449A-94DC-8DC97FBB2B76}" destId="{544AD377-F4AF-42D4-9688-F3EDBE38F084}" srcOrd="6" destOrd="0" presId="urn:microsoft.com/office/officeart/2009/3/layout/CircleRelationship"/>
    <dgm:cxn modelId="{703F2343-D5F2-4B63-8479-D4AD0B9A6686}" type="presParOf" srcId="{33366F55-5E26-449A-94DC-8DC97FBB2B76}" destId="{C7E8C85C-AD28-4BA5-87F6-6748400D25C7}" srcOrd="7" destOrd="0" presId="urn:microsoft.com/office/officeart/2009/3/layout/CircleRelationship"/>
    <dgm:cxn modelId="{F44A031C-7EAE-480E-A946-5DBD2C58D314}" type="presParOf" srcId="{C7E8C85C-AD28-4BA5-87F6-6748400D25C7}" destId="{A3337904-1E29-433A-B4D0-9F11058BAAEC}" srcOrd="0" destOrd="0" presId="urn:microsoft.com/office/officeart/2009/3/layout/CircleRelationship"/>
    <dgm:cxn modelId="{1DCEACE9-07B5-48AB-AD33-C59588D29447}" type="presParOf" srcId="{33366F55-5E26-449A-94DC-8DC97FBB2B76}" destId="{797BF803-060F-4B34-96CC-669084CE3326}" srcOrd="8" destOrd="0" presId="urn:microsoft.com/office/officeart/2009/3/layout/CircleRelationship"/>
    <dgm:cxn modelId="{B60210F2-E1F2-46D7-AC81-F9F74210C732}" type="presParOf" srcId="{797BF803-060F-4B34-96CC-669084CE3326}" destId="{5562387F-8ACE-4CB1-A1A8-E4074C7AB7FF}" srcOrd="0" destOrd="0" presId="urn:microsoft.com/office/officeart/2009/3/layout/CircleRelationship"/>
    <dgm:cxn modelId="{156DB8CF-583A-4B07-A762-DDF88279B26E}" type="presParOf" srcId="{33366F55-5E26-449A-94DC-8DC97FBB2B76}" destId="{E7084E36-4E89-479F-AFEF-DA9CFACAA87A}" srcOrd="9" destOrd="0" presId="urn:microsoft.com/office/officeart/2009/3/layout/CircleRelationship"/>
    <dgm:cxn modelId="{3DFB7A25-AFFD-4C52-BEF4-1E27497D49B6}" type="presParOf" srcId="{33366F55-5E26-449A-94DC-8DC97FBB2B76}" destId="{46701CE8-4205-430E-906A-398FF8FBBDD3}" srcOrd="10" destOrd="0" presId="urn:microsoft.com/office/officeart/2009/3/layout/CircleRelationship"/>
    <dgm:cxn modelId="{D9D9181B-4B00-44F2-B595-2060D06FAAF7}" type="presParOf" srcId="{46701CE8-4205-430E-906A-398FF8FBBDD3}" destId="{FF029CF9-86FF-4300-9F99-96781621C58D}" srcOrd="0" destOrd="0" presId="urn:microsoft.com/office/officeart/2009/3/layout/CircleRelationship"/>
    <dgm:cxn modelId="{0FDEE074-26C6-4F9A-8156-9BC8E07C2C62}" type="presParOf" srcId="{33366F55-5E26-449A-94DC-8DC97FBB2B76}" destId="{4D59E6AC-C6B1-420E-A2C9-F6A1157E74C2}" srcOrd="11" destOrd="0" presId="urn:microsoft.com/office/officeart/2009/3/layout/CircleRelationship"/>
    <dgm:cxn modelId="{EB8A24F0-B16C-44FE-9E51-69D28E631F96}" type="presParOf" srcId="{4D59E6AC-C6B1-420E-A2C9-F6A1157E74C2}" destId="{2F21AD2C-1E0E-4276-AD85-C2CCB7DC9B69}" srcOrd="0" destOrd="0" presId="urn:microsoft.com/office/officeart/2009/3/layout/CircleRelationship"/>
    <dgm:cxn modelId="{60C86C2D-C1EC-41D5-A513-1D7861D91ABE}" type="presParOf" srcId="{33366F55-5E26-449A-94DC-8DC97FBB2B76}" destId="{F221324E-DF67-415F-A446-2CB916F017B0}" srcOrd="12" destOrd="0" presId="urn:microsoft.com/office/officeart/2009/3/layout/CircleRelationship"/>
    <dgm:cxn modelId="{4993CF47-524F-4F93-BD08-1FA5986E502F}" type="presParOf" srcId="{F221324E-DF67-415F-A446-2CB916F017B0}" destId="{FCDE24FF-B5A2-4BC7-8136-393B56E6158D}" srcOrd="0" destOrd="0" presId="urn:microsoft.com/office/officeart/2009/3/layout/CircleRelationship"/>
    <dgm:cxn modelId="{72CEAAB2-AE1C-0446-ACAC-5EF31E6B2718}" type="presParOf" srcId="{33366F55-5E26-449A-94DC-8DC97FBB2B76}" destId="{94B017A7-EFE2-5F4B-B698-DB6BD44E8537}" srcOrd="13" destOrd="0" presId="urn:microsoft.com/office/officeart/2009/3/layout/CircleRelationship"/>
    <dgm:cxn modelId="{7F5134AF-C984-DE4F-B560-A7182CAB395A}" type="presParOf" srcId="{33366F55-5E26-449A-94DC-8DC97FBB2B76}" destId="{C4625062-E0D2-9A47-97D8-19ABE070A37A}" srcOrd="14" destOrd="0" presId="urn:microsoft.com/office/officeart/2009/3/layout/CircleRelationship"/>
    <dgm:cxn modelId="{193EA25A-7523-C74B-86A1-A0BDBE74A262}" type="presParOf" srcId="{C4625062-E0D2-9A47-97D8-19ABE070A37A}" destId="{729A5FE2-E438-D84B-AF51-89B2D31BC93E}" srcOrd="0" destOrd="0" presId="urn:microsoft.com/office/officeart/2009/3/layout/CircleRelationship"/>
    <dgm:cxn modelId="{F5E9DF25-E736-1544-AAC8-9B8589B1DD44}" type="presParOf" srcId="{33366F55-5E26-449A-94DC-8DC97FBB2B76}" destId="{92F649C6-CDF5-3741-9F64-73C0801BE2C3}" srcOrd="15" destOrd="0" presId="urn:microsoft.com/office/officeart/2009/3/layout/CircleRelationship"/>
    <dgm:cxn modelId="{9D4FBD33-4261-0D4A-B0A8-AA01819E65EC}" type="presParOf" srcId="{33366F55-5E26-449A-94DC-8DC97FBB2B76}" destId="{CB3DFD13-867F-EB41-A6F8-DB061CB73E92}" srcOrd="16" destOrd="0" presId="urn:microsoft.com/office/officeart/2009/3/layout/CircleRelationship"/>
    <dgm:cxn modelId="{3B434FA4-B8DA-044B-81E8-77BBE0B48B8D}" type="presParOf" srcId="{CB3DFD13-867F-EB41-A6F8-DB061CB73E92}" destId="{C50D1DF9-9FC5-48C9-95A1-BB9C261336C4}" srcOrd="0" destOrd="0" presId="urn:microsoft.com/office/officeart/2009/3/layout/CircleRelationship"/>
    <dgm:cxn modelId="{A1AFBA3E-F8AD-EE40-BB43-942D7CE43899}" type="presParOf" srcId="{33366F55-5E26-449A-94DC-8DC97FBB2B76}" destId="{A404996D-F6D8-3045-87CB-8776AD559BF0}" srcOrd="17" destOrd="0" presId="urn:microsoft.com/office/officeart/2009/3/layout/CircleRelationship"/>
    <dgm:cxn modelId="{9BA1201A-B0C0-D24A-9C27-93E4963C4B86}" type="presParOf" srcId="{33366F55-5E26-449A-94DC-8DC97FBB2B76}" destId="{6E90DCD4-BDC6-3042-8E4F-A06A3D40F170}" srcOrd="18" destOrd="0" presId="urn:microsoft.com/office/officeart/2009/3/layout/CircleRelationship"/>
    <dgm:cxn modelId="{39D8F182-4DB4-8F4C-8A47-6705A0E1F26F}" type="presParOf" srcId="{6E90DCD4-BDC6-3042-8E4F-A06A3D40F170}" destId="{F5990FAA-35C2-BE45-A56C-5AC2C5823F9E}" srcOrd="0" destOrd="0" presId="urn:microsoft.com/office/officeart/2009/3/layout/CircleRelationship"/>
    <dgm:cxn modelId="{6D712AFB-CF1E-1F48-BD4A-FE77A6D4542E}" type="presParOf" srcId="{33366F55-5E26-449A-94DC-8DC97FBB2B76}" destId="{9D8E4692-FC9B-F047-B88E-F68A6A2C2834}" srcOrd="19" destOrd="0" presId="urn:microsoft.com/office/officeart/2009/3/layout/CircleRelationship"/>
    <dgm:cxn modelId="{45CE8205-EECF-FB4F-9B90-4ABABAE82AC4}" type="presParOf" srcId="{9D8E4692-FC9B-F047-B88E-F68A6A2C2834}" destId="{AD149AFC-D5F0-D64E-86C7-67713DDDE30A}" srcOrd="0" destOrd="0" presId="urn:microsoft.com/office/officeart/2009/3/layout/CircleRelationshi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A799D-15CE-442D-BE9E-69F353289E33}">
      <dsp:nvSpPr>
        <dsp:cNvPr id="0" name=""/>
        <dsp:cNvSpPr/>
      </dsp:nvSpPr>
      <dsp:spPr>
        <a:xfrm>
          <a:off x="3581829" y="1433834"/>
          <a:ext cx="2426298" cy="2368517"/>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zh-TW" altLang="en-US" sz="1300" b="1" kern="1200" dirty="0">
              <a:latin typeface="Arial Unicode MS" pitchFamily="34" charset="-120"/>
              <a:ea typeface="Arial Unicode MS" pitchFamily="34" charset="-120"/>
              <a:cs typeface="Arial Unicode MS" pitchFamily="34" charset="-120"/>
            </a:rPr>
            <a:t>乙太網路</a:t>
          </a:r>
          <a:r>
            <a:rPr lang="en-US" altLang="zh-TW" sz="1300" b="1" kern="1200" dirty="0">
              <a:latin typeface="Arial Unicode MS" pitchFamily="34" charset="-120"/>
              <a:ea typeface="Arial Unicode MS" pitchFamily="34" charset="-120"/>
              <a:cs typeface="Arial Unicode MS" pitchFamily="34" charset="-120"/>
            </a:rPr>
            <a:t>/</a:t>
          </a:r>
          <a:r>
            <a:rPr lang="zh-TW" altLang="en-US" sz="1300" b="1" kern="1200" dirty="0">
              <a:latin typeface="Arial Unicode MS" pitchFamily="34" charset="-120"/>
              <a:ea typeface="Arial Unicode MS" pitchFamily="34" charset="-120"/>
              <a:cs typeface="Arial Unicode MS" pitchFamily="34" charset="-120"/>
            </a:rPr>
            <a:t>交換機</a:t>
          </a:r>
          <a:endParaRPr lang="en-US" altLang="zh-TW" sz="1300" b="1" kern="1200" dirty="0">
            <a:latin typeface="Arial Unicode MS" pitchFamily="34" charset="-120"/>
            <a:ea typeface="Arial Unicode MS" pitchFamily="34" charset="-120"/>
            <a:cs typeface="Arial Unicode MS" pitchFamily="34" charset="-120"/>
          </a:endParaRPr>
        </a:p>
        <a:p>
          <a:pPr lvl="0" algn="l" defTabSz="577850">
            <a:lnSpc>
              <a:spcPct val="100000"/>
            </a:lnSpc>
            <a:spcBef>
              <a:spcPct val="0"/>
            </a:spcBef>
            <a:spcAft>
              <a:spcPct val="35000"/>
            </a:spcAft>
          </a:pPr>
          <a:r>
            <a:rPr lang="en-US" altLang="zh-CN" sz="1100" kern="1200" dirty="0">
              <a:latin typeface="Arial Unicode MS" pitchFamily="34" charset="-120"/>
              <a:ea typeface="Arial Unicode MS" pitchFamily="34" charset="-120"/>
              <a:cs typeface="Arial Unicode MS" pitchFamily="34" charset="-120"/>
            </a:rPr>
            <a:t>APA, Gateway, </a:t>
          </a:r>
          <a:r>
            <a:rPr lang="en-US" altLang="zh-CN" sz="1100" kern="1200" dirty="0" smtClean="0">
              <a:latin typeface="Arial Unicode MS" pitchFamily="34" charset="-120"/>
              <a:ea typeface="Arial Unicode MS" pitchFamily="34" charset="-120"/>
              <a:cs typeface="Arial Unicode MS" pitchFamily="34" charset="-120"/>
            </a:rPr>
            <a:t>ADAS, </a:t>
          </a:r>
          <a:r>
            <a:rPr lang="en-US" altLang="zh-CN" sz="1100" kern="1200" dirty="0">
              <a:latin typeface="Arial Unicode MS" pitchFamily="34" charset="-120"/>
              <a:ea typeface="Arial Unicode MS" pitchFamily="34" charset="-120"/>
              <a:cs typeface="Arial Unicode MS" pitchFamily="34" charset="-120"/>
            </a:rPr>
            <a:t>IVI, </a:t>
          </a:r>
          <a:r>
            <a:rPr lang="en-US" altLang="zh-CN" sz="1100" kern="1200" dirty="0" smtClean="0">
              <a:latin typeface="Arial Unicode MS" pitchFamily="34" charset="-120"/>
              <a:ea typeface="Arial Unicode MS" pitchFamily="34" charset="-120"/>
              <a:cs typeface="Arial Unicode MS" pitchFamily="34" charset="-120"/>
            </a:rPr>
            <a:t>T-BOX</a:t>
          </a:r>
          <a:r>
            <a:rPr lang="en-US" altLang="zh-CN" sz="1100" kern="1200" dirty="0">
              <a:latin typeface="Arial Unicode MS" pitchFamily="34" charset="-120"/>
              <a:ea typeface="Arial Unicode MS" pitchFamily="34" charset="-120"/>
              <a:cs typeface="Arial Unicode MS" pitchFamily="34" charset="-120"/>
            </a:rPr>
            <a:t>, Power Control</a:t>
          </a:r>
        </a:p>
        <a:p>
          <a:pPr lvl="0" algn="l" defTabSz="577850">
            <a:lnSpc>
              <a:spcPct val="100000"/>
            </a:lnSpc>
            <a:spcBef>
              <a:spcPct val="0"/>
            </a:spcBef>
            <a:spcAft>
              <a:spcPct val="35000"/>
            </a:spcAft>
          </a:pPr>
          <a:r>
            <a:rPr lang="en-US" altLang="zh-CN" sz="1100" kern="1200" dirty="0">
              <a:latin typeface="Arial Unicode MS" pitchFamily="34" charset="-120"/>
              <a:ea typeface="Arial Unicode MS" pitchFamily="34" charset="-120"/>
              <a:cs typeface="Arial Unicode MS" pitchFamily="34" charset="-120"/>
            </a:rPr>
            <a:t>MP: 5, Design-In: 5 </a:t>
          </a:r>
        </a:p>
      </dsp:txBody>
      <dsp:txXfrm>
        <a:off x="3937152" y="1780695"/>
        <a:ext cx="1715652" cy="1674795"/>
      </dsp:txXfrm>
    </dsp:sp>
    <dsp:sp modelId="{FFE45103-5604-41D7-B9AA-984E8B2F9C58}">
      <dsp:nvSpPr>
        <dsp:cNvPr id="0" name=""/>
        <dsp:cNvSpPr/>
      </dsp:nvSpPr>
      <dsp:spPr>
        <a:xfrm>
          <a:off x="4195618" y="3943554"/>
          <a:ext cx="250984" cy="25095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593502F-E650-4829-BC1D-5EBAAA34F515}">
      <dsp:nvSpPr>
        <dsp:cNvPr id="0" name=""/>
        <dsp:cNvSpPr/>
      </dsp:nvSpPr>
      <dsp:spPr>
        <a:xfrm>
          <a:off x="6552187" y="2324843"/>
          <a:ext cx="250984" cy="25095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CDBE3C4-9C0E-4231-BC74-98C3ED536C12}">
      <dsp:nvSpPr>
        <dsp:cNvPr id="0" name=""/>
        <dsp:cNvSpPr/>
      </dsp:nvSpPr>
      <dsp:spPr>
        <a:xfrm>
          <a:off x="5352828" y="4210649"/>
          <a:ext cx="346140" cy="346667"/>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FDC62AA-9B73-4099-95EE-4D9C0F17032F}">
      <dsp:nvSpPr>
        <dsp:cNvPr id="0" name=""/>
        <dsp:cNvSpPr/>
      </dsp:nvSpPr>
      <dsp:spPr>
        <a:xfrm>
          <a:off x="3747591" y="820318"/>
          <a:ext cx="250984" cy="25095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DD4869FF-7EF7-413B-AEC1-5B94FCBF76F6}">
      <dsp:nvSpPr>
        <dsp:cNvPr id="0" name=""/>
        <dsp:cNvSpPr/>
      </dsp:nvSpPr>
      <dsp:spPr>
        <a:xfrm>
          <a:off x="3310027" y="3023562"/>
          <a:ext cx="250984" cy="25095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44AD377-F4AF-42D4-9688-F3EDBE38F084}">
      <dsp:nvSpPr>
        <dsp:cNvPr id="0" name=""/>
        <dsp:cNvSpPr/>
      </dsp:nvSpPr>
      <dsp:spPr>
        <a:xfrm>
          <a:off x="1438695" y="1634922"/>
          <a:ext cx="1425822" cy="1261060"/>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altLang="zh-CN" sz="1300" b="1" kern="1200" dirty="0">
              <a:latin typeface="Arial Unicode MS" pitchFamily="34" charset="-120"/>
              <a:ea typeface="Arial Unicode MS" pitchFamily="34" charset="-120"/>
              <a:cs typeface="Arial Unicode MS" pitchFamily="34" charset="-120"/>
            </a:rPr>
            <a:t>TVS </a:t>
          </a:r>
          <a:r>
            <a:rPr lang="zh-TW" altLang="en-US" sz="1300" b="1" kern="1200" dirty="0">
              <a:latin typeface="Arial Unicode MS" pitchFamily="34" charset="-120"/>
              <a:ea typeface="Arial Unicode MS" pitchFamily="34" charset="-120"/>
              <a:cs typeface="Arial Unicode MS" pitchFamily="34" charset="-120"/>
            </a:rPr>
            <a:t>保護管</a:t>
          </a:r>
          <a:endParaRPr lang="en-US" altLang="zh-TW" sz="1300" b="1" kern="1200" dirty="0">
            <a:latin typeface="Arial Unicode MS" pitchFamily="34" charset="-120"/>
            <a:ea typeface="Arial Unicode MS" pitchFamily="34" charset="-120"/>
            <a:cs typeface="Arial Unicode MS" pitchFamily="34" charset="-120"/>
          </a:endParaRPr>
        </a:p>
        <a:p>
          <a:pPr lvl="0" algn="ctr" defTabSz="577850">
            <a:lnSpc>
              <a:spcPct val="90000"/>
            </a:lnSpc>
            <a:spcBef>
              <a:spcPct val="0"/>
            </a:spcBef>
            <a:spcAft>
              <a:spcPct val="35000"/>
            </a:spcAft>
          </a:pPr>
          <a:r>
            <a:rPr lang="en-US" altLang="zh-TW" sz="1100" kern="1200" dirty="0">
              <a:latin typeface="Arial Unicode MS" pitchFamily="34" charset="-120"/>
              <a:ea typeface="Arial Unicode MS" pitchFamily="34" charset="-120"/>
              <a:cs typeface="Arial Unicode MS" pitchFamily="34" charset="-120"/>
            </a:rPr>
            <a:t>Design-in: 3</a:t>
          </a:r>
          <a:endParaRPr lang="zh-CN" altLang="en-US" sz="1100" kern="1200" dirty="0">
            <a:latin typeface="Arial Unicode MS" pitchFamily="34" charset="-120"/>
            <a:ea typeface="Arial Unicode MS" pitchFamily="34" charset="-120"/>
            <a:cs typeface="Arial Unicode MS" pitchFamily="34" charset="-120"/>
          </a:endParaRPr>
        </a:p>
      </dsp:txBody>
      <dsp:txXfrm>
        <a:off x="1647502" y="1819600"/>
        <a:ext cx="1008208" cy="891704"/>
      </dsp:txXfrm>
    </dsp:sp>
    <dsp:sp modelId="{A3337904-1E29-433A-B4D0-9F11058BAAEC}">
      <dsp:nvSpPr>
        <dsp:cNvPr id="0" name=""/>
        <dsp:cNvSpPr/>
      </dsp:nvSpPr>
      <dsp:spPr>
        <a:xfrm>
          <a:off x="4466615" y="986931"/>
          <a:ext cx="346140" cy="346667"/>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562387F-8ACE-4CB1-A1A8-E4074C7AB7FF}">
      <dsp:nvSpPr>
        <dsp:cNvPr id="0" name=""/>
        <dsp:cNvSpPr/>
      </dsp:nvSpPr>
      <dsp:spPr>
        <a:xfrm>
          <a:off x="2384445" y="3259678"/>
          <a:ext cx="625863" cy="626005"/>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7084E36-4E89-479F-AFEF-DA9CFACAA87A}">
      <dsp:nvSpPr>
        <dsp:cNvPr id="0" name=""/>
        <dsp:cNvSpPr/>
      </dsp:nvSpPr>
      <dsp:spPr>
        <a:xfrm>
          <a:off x="6671612" y="1027761"/>
          <a:ext cx="1265777" cy="1265921"/>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zh-CN" altLang="en-US" sz="1300" b="1" kern="1200" dirty="0">
              <a:latin typeface="Arial Unicode MS" pitchFamily="34" charset="-120"/>
              <a:ea typeface="Arial Unicode MS" pitchFamily="34" charset="-120"/>
              <a:cs typeface="Arial Unicode MS" pitchFamily="34" charset="-120"/>
            </a:rPr>
            <a:t>納米塗層</a:t>
          </a:r>
          <a:r>
            <a:rPr lang="en-US" altLang="zh-TW" sz="1100" kern="1200" dirty="0">
              <a:latin typeface="Arial Unicode MS" pitchFamily="34" charset="-120"/>
              <a:ea typeface="Arial Unicode MS" pitchFamily="34" charset="-120"/>
              <a:cs typeface="Arial Unicode MS" pitchFamily="34" charset="-120"/>
            </a:rPr>
            <a:t>Design-in: </a:t>
          </a:r>
          <a:r>
            <a:rPr lang="en-US" altLang="zh-TW" sz="1100" kern="1200" dirty="0" smtClean="0">
              <a:latin typeface="Arial Unicode MS" pitchFamily="34" charset="-120"/>
              <a:ea typeface="Arial Unicode MS" pitchFamily="34" charset="-120"/>
              <a:cs typeface="Arial Unicode MS" pitchFamily="34" charset="-120"/>
            </a:rPr>
            <a:t>5</a:t>
          </a:r>
          <a:endParaRPr lang="zh-CN" altLang="en-US" sz="1100" kern="1200" dirty="0">
            <a:latin typeface="Arial Unicode MS" pitchFamily="34" charset="-120"/>
            <a:ea typeface="Arial Unicode MS" pitchFamily="34" charset="-120"/>
            <a:cs typeface="Arial Unicode MS" pitchFamily="34" charset="-120"/>
          </a:endParaRPr>
        </a:p>
      </dsp:txBody>
      <dsp:txXfrm>
        <a:off x="6856981" y="1213151"/>
        <a:ext cx="895039" cy="895141"/>
      </dsp:txXfrm>
    </dsp:sp>
    <dsp:sp modelId="{FF029CF9-86FF-4300-9F99-96781621C58D}">
      <dsp:nvSpPr>
        <dsp:cNvPr id="0" name=""/>
        <dsp:cNvSpPr/>
      </dsp:nvSpPr>
      <dsp:spPr>
        <a:xfrm>
          <a:off x="6106419" y="1901386"/>
          <a:ext cx="346140" cy="346667"/>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2F21AD2C-1E0E-4276-AD85-C2CCB7DC9B69}">
      <dsp:nvSpPr>
        <dsp:cNvPr id="0" name=""/>
        <dsp:cNvSpPr/>
      </dsp:nvSpPr>
      <dsp:spPr>
        <a:xfrm>
          <a:off x="2146234" y="4004763"/>
          <a:ext cx="250984" cy="25095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CDE24FF-B5A2-4BC7-8136-393B56E6158D}">
      <dsp:nvSpPr>
        <dsp:cNvPr id="0" name=""/>
        <dsp:cNvSpPr/>
      </dsp:nvSpPr>
      <dsp:spPr>
        <a:xfrm>
          <a:off x="4812754" y="3834100"/>
          <a:ext cx="250984" cy="25095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4B017A7-EFE2-5F4B-B698-DB6BD44E8537}">
      <dsp:nvSpPr>
        <dsp:cNvPr id="0" name=""/>
        <dsp:cNvSpPr/>
      </dsp:nvSpPr>
      <dsp:spPr>
        <a:xfrm>
          <a:off x="7157642" y="3156018"/>
          <a:ext cx="1484136" cy="1384209"/>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altLang="zh-CN" sz="1300" b="1" kern="1200" dirty="0">
              <a:latin typeface="Arial Unicode MS" pitchFamily="34" charset="-120"/>
              <a:ea typeface="Arial Unicode MS" pitchFamily="34" charset="-120"/>
              <a:cs typeface="Arial Unicode MS" pitchFamily="34" charset="-120"/>
            </a:rPr>
            <a:t>Wi-Fi</a:t>
          </a:r>
          <a:r>
            <a:rPr lang="zh-CN" altLang="en-US" sz="1300" b="1" kern="1200" dirty="0">
              <a:latin typeface="Arial Unicode MS" pitchFamily="34" charset="-120"/>
              <a:ea typeface="Arial Unicode MS" pitchFamily="34" charset="-120"/>
              <a:cs typeface="Arial Unicode MS" pitchFamily="34" charset="-120"/>
            </a:rPr>
            <a:t> </a:t>
          </a:r>
          <a:r>
            <a:rPr lang="en-US" altLang="zh-CN" sz="1300" b="1" kern="1200" dirty="0">
              <a:latin typeface="Arial Unicode MS" pitchFamily="34" charset="-120"/>
              <a:ea typeface="Arial Unicode MS" pitchFamily="34" charset="-120"/>
              <a:cs typeface="Arial Unicode MS" pitchFamily="34" charset="-120"/>
            </a:rPr>
            <a:t>/</a:t>
          </a:r>
          <a:r>
            <a:rPr lang="zh-CN" altLang="en-US" sz="1300" b="1" kern="1200" dirty="0">
              <a:latin typeface="Arial Unicode MS" pitchFamily="34" charset="-120"/>
              <a:ea typeface="Arial Unicode MS" pitchFamily="34" charset="-120"/>
              <a:cs typeface="Arial Unicode MS" pitchFamily="34" charset="-120"/>
            </a:rPr>
            <a:t> </a:t>
          </a:r>
          <a:r>
            <a:rPr lang="en-US" altLang="zh-CN" sz="1300" b="1" kern="1200" dirty="0">
              <a:latin typeface="Arial Unicode MS" pitchFamily="34" charset="-120"/>
              <a:ea typeface="Arial Unicode MS" pitchFamily="34" charset="-120"/>
              <a:cs typeface="Arial Unicode MS" pitchFamily="34" charset="-120"/>
            </a:rPr>
            <a:t>BT</a:t>
          </a:r>
        </a:p>
        <a:p>
          <a:pPr lvl="0" algn="ctr" defTabSz="577850">
            <a:lnSpc>
              <a:spcPct val="90000"/>
            </a:lnSpc>
            <a:spcBef>
              <a:spcPct val="0"/>
            </a:spcBef>
            <a:spcAft>
              <a:spcPct val="35000"/>
            </a:spcAft>
          </a:pPr>
          <a:r>
            <a:rPr lang="en-US" altLang="zh-CN" sz="1100" kern="1200" dirty="0" smtClean="0">
              <a:latin typeface="Arial Unicode MS" pitchFamily="34" charset="-120"/>
              <a:ea typeface="Arial Unicode MS" pitchFamily="34" charset="-120"/>
              <a:cs typeface="Arial Unicode MS" pitchFamily="34" charset="-120"/>
            </a:rPr>
            <a:t>Audio Codec</a:t>
          </a:r>
          <a:endParaRPr lang="zh-CN" altLang="en-US" sz="1100" kern="1200" dirty="0">
            <a:latin typeface="Arial Unicode MS" pitchFamily="34" charset="-120"/>
            <a:ea typeface="Arial Unicode MS" pitchFamily="34" charset="-120"/>
            <a:cs typeface="Arial Unicode MS" pitchFamily="34" charset="-120"/>
          </a:endParaRPr>
        </a:p>
      </dsp:txBody>
      <dsp:txXfrm>
        <a:off x="7374989" y="3358731"/>
        <a:ext cx="1049442" cy="978783"/>
      </dsp:txXfrm>
    </dsp:sp>
    <dsp:sp modelId="{729A5FE2-E438-D84B-AF51-89B2D31BC93E}">
      <dsp:nvSpPr>
        <dsp:cNvPr id="0" name=""/>
        <dsp:cNvSpPr/>
      </dsp:nvSpPr>
      <dsp:spPr>
        <a:xfrm>
          <a:off x="6909823" y="3171202"/>
          <a:ext cx="250984" cy="25095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2F649C6-CDF5-3741-9F64-73C0801BE2C3}">
      <dsp:nvSpPr>
        <dsp:cNvPr id="0" name=""/>
        <dsp:cNvSpPr/>
      </dsp:nvSpPr>
      <dsp:spPr>
        <a:xfrm>
          <a:off x="3343388" y="4205282"/>
          <a:ext cx="1265777" cy="1265921"/>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altLang="zh-TW" sz="1300" b="1" kern="1200" dirty="0" smtClean="0">
              <a:latin typeface="Arial Unicode MS" pitchFamily="34" charset="-120"/>
              <a:ea typeface="Arial Unicode MS" pitchFamily="34" charset="-120"/>
              <a:cs typeface="Arial Unicode MS" pitchFamily="34" charset="-120"/>
            </a:rPr>
            <a:t>MCU/SOC</a:t>
          </a:r>
        </a:p>
        <a:p>
          <a:pPr lvl="0" algn="ctr" defTabSz="577850">
            <a:lnSpc>
              <a:spcPct val="90000"/>
            </a:lnSpc>
            <a:spcBef>
              <a:spcPct val="0"/>
            </a:spcBef>
            <a:spcAft>
              <a:spcPct val="35000"/>
            </a:spcAft>
          </a:pPr>
          <a:r>
            <a:rPr lang="en-US" altLang="zh-CN" sz="1100" kern="1200" dirty="0" smtClean="0">
              <a:latin typeface="Arial Unicode MS" pitchFamily="34" charset="-120"/>
              <a:ea typeface="Arial Unicode MS" pitchFamily="34" charset="-120"/>
              <a:cs typeface="Arial Unicode MS" pitchFamily="34" charset="-120"/>
            </a:rPr>
            <a:t>Promotion: 3</a:t>
          </a:r>
          <a:endParaRPr lang="zh-CN" altLang="en-US" sz="1100" kern="1200" dirty="0">
            <a:latin typeface="Arial Unicode MS" pitchFamily="34" charset="-120"/>
            <a:ea typeface="Arial Unicode MS" pitchFamily="34" charset="-120"/>
            <a:cs typeface="Arial Unicode MS" pitchFamily="34" charset="-120"/>
          </a:endParaRPr>
        </a:p>
      </dsp:txBody>
      <dsp:txXfrm>
        <a:off x="3528757" y="4390672"/>
        <a:ext cx="895039" cy="895141"/>
      </dsp:txXfrm>
    </dsp:sp>
    <dsp:sp modelId="{C50D1DF9-9FC5-48C9-95A1-BB9C261336C4}">
      <dsp:nvSpPr>
        <dsp:cNvPr id="0" name=""/>
        <dsp:cNvSpPr/>
      </dsp:nvSpPr>
      <dsp:spPr>
        <a:xfrm>
          <a:off x="4764005" y="4255721"/>
          <a:ext cx="250984" cy="25095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404996D-F6D8-3045-87CB-8776AD559BF0}">
      <dsp:nvSpPr>
        <dsp:cNvPr id="0" name=""/>
        <dsp:cNvSpPr/>
      </dsp:nvSpPr>
      <dsp:spPr>
        <a:xfrm>
          <a:off x="4896614" y="74638"/>
          <a:ext cx="1265777" cy="1265921"/>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zh-TW" altLang="en-US" sz="1300" b="1" kern="1200" dirty="0" smtClean="0">
              <a:latin typeface="Arial Unicode MS" pitchFamily="34" charset="-120"/>
              <a:ea typeface="Arial Unicode MS" pitchFamily="34" charset="-120"/>
              <a:cs typeface="Arial Unicode MS" pitchFamily="34" charset="-120"/>
            </a:rPr>
            <a:t>記憶體類</a:t>
          </a:r>
          <a:endParaRPr lang="en-US" altLang="zh-TW" sz="1300" b="1" kern="1200" dirty="0" smtClean="0">
            <a:latin typeface="Arial Unicode MS" pitchFamily="34" charset="-120"/>
            <a:ea typeface="Arial Unicode MS" pitchFamily="34" charset="-120"/>
            <a:cs typeface="Arial Unicode MS" pitchFamily="34" charset="-120"/>
          </a:endParaRPr>
        </a:p>
        <a:p>
          <a:pPr lvl="0" algn="ctr" defTabSz="577850">
            <a:lnSpc>
              <a:spcPct val="90000"/>
            </a:lnSpc>
            <a:spcBef>
              <a:spcPct val="0"/>
            </a:spcBef>
            <a:spcAft>
              <a:spcPct val="35000"/>
            </a:spcAft>
          </a:pPr>
          <a:r>
            <a:rPr lang="en-US" altLang="zh-CN" sz="1100" kern="1200" dirty="0" smtClean="0">
              <a:latin typeface="Arial Unicode MS" pitchFamily="34" charset="-120"/>
              <a:ea typeface="Arial Unicode MS" pitchFamily="34" charset="-120"/>
              <a:cs typeface="Arial Unicode MS" pitchFamily="34" charset="-120"/>
            </a:rPr>
            <a:t>Promotion: 4</a:t>
          </a:r>
          <a:endParaRPr lang="zh-CN" altLang="en-US" sz="1100" b="1" kern="1200" dirty="0">
            <a:latin typeface="Arial Unicode MS" pitchFamily="34" charset="-120"/>
            <a:ea typeface="Arial Unicode MS" pitchFamily="34" charset="-120"/>
            <a:cs typeface="Arial Unicode MS" pitchFamily="34" charset="-120"/>
          </a:endParaRPr>
        </a:p>
      </dsp:txBody>
      <dsp:txXfrm>
        <a:off x="5081983" y="260028"/>
        <a:ext cx="895039" cy="895141"/>
      </dsp:txXfrm>
    </dsp:sp>
    <dsp:sp modelId="{F5990FAA-35C2-BE45-A56C-5AC2C5823F9E}">
      <dsp:nvSpPr>
        <dsp:cNvPr id="0" name=""/>
        <dsp:cNvSpPr/>
      </dsp:nvSpPr>
      <dsp:spPr>
        <a:xfrm>
          <a:off x="3279813" y="1372203"/>
          <a:ext cx="250984" cy="25095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D149AFC-D5F0-D64E-86C7-67713DDDE30A}">
      <dsp:nvSpPr>
        <dsp:cNvPr id="0" name=""/>
        <dsp:cNvSpPr/>
      </dsp:nvSpPr>
      <dsp:spPr>
        <a:xfrm>
          <a:off x="6202214" y="311611"/>
          <a:ext cx="250984" cy="25095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Tree>
</dsp:drawing>
</file>

<file path=ppt/diagrams/layout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0.68849</cdr:x>
      <cdr:y>0.38547</cdr:y>
    </cdr:from>
    <cdr:to>
      <cdr:x>0.81264</cdr:x>
      <cdr:y>0.48025</cdr:y>
    </cdr:to>
    <cdr:sp macro="" textlink="">
      <cdr:nvSpPr>
        <cdr:cNvPr id="2" name="文字方塊 1"/>
        <cdr:cNvSpPr txBox="1"/>
      </cdr:nvSpPr>
      <cdr:spPr>
        <a:xfrm xmlns:a="http://schemas.openxmlformats.org/drawingml/2006/main">
          <a:off x="2905125" y="1162049"/>
          <a:ext cx="523875" cy="2857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zh-TW" altLang="en-US" sz="1100"/>
        </a:p>
      </cdr:txBody>
    </cdr:sp>
  </cdr:relSizeAnchor>
  <cdr:relSizeAnchor xmlns:cdr="http://schemas.openxmlformats.org/drawingml/2006/chartDrawing">
    <cdr:from>
      <cdr:x>0.27088</cdr:x>
      <cdr:y>0.26224</cdr:y>
    </cdr:from>
    <cdr:to>
      <cdr:x>0.39503</cdr:x>
      <cdr:y>0.35703</cdr:y>
    </cdr:to>
    <cdr:sp macro="" textlink="">
      <cdr:nvSpPr>
        <cdr:cNvPr id="4" name="文字方塊 3"/>
        <cdr:cNvSpPr txBox="1"/>
      </cdr:nvSpPr>
      <cdr:spPr>
        <a:xfrm xmlns:a="http://schemas.openxmlformats.org/drawingml/2006/main">
          <a:off x="1143000" y="790574"/>
          <a:ext cx="523875" cy="2857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zh-TW" altLang="en-US" sz="110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B81F031-66B9-4A0B-9C37-337DC329ECA4}" type="datetimeFigureOut">
              <a:rPr lang="zh-TW" altLang="en-US" smtClean="0"/>
              <a:t>2021/11/25</a:t>
            </a:fld>
            <a:endParaRPr lang="zh-TW" altLang="en-US"/>
          </a:p>
        </p:txBody>
      </p:sp>
      <p:sp>
        <p:nvSpPr>
          <p:cNvPr id="4" name="頁尾版面配置區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77A6F7F-CF4F-4DA6-8EB4-DB5A832F268C}" type="slidenum">
              <a:rPr lang="zh-TW" altLang="en-US" smtClean="0"/>
              <a:t>‹#›</a:t>
            </a:fld>
            <a:endParaRPr lang="zh-TW" altLang="en-US"/>
          </a:p>
        </p:txBody>
      </p:sp>
    </p:spTree>
    <p:extLst>
      <p:ext uri="{BB962C8B-B14F-4D97-AF65-F5344CB8AC3E}">
        <p14:creationId xmlns:p14="http://schemas.microsoft.com/office/powerpoint/2010/main" val="20414435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marR="0" lvl="1"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marR="0" lvl="1"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marL="914400" marR="0" lvl="1"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L="1371600" marR="0" lvl="2"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L="1828800" marR="0" lvl="3"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L="2286000" marR="0" lvl="4"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L="2743200" marR="0" lvl="5"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L="3200400" marR="0" lvl="6"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L="3657600" marR="0" lvl="7"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L="4114800" marR="0" lvl="8"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marR="0" lvl="1"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90204"/>
                <a:ea typeface="Arial" panose="020B0604020202090204"/>
                <a:cs typeface="Arial" panose="020B0604020202090204"/>
                <a:sym typeface="Arial" panose="020B0604020202090204"/>
              </a:rPr>
              <a:t>‹#›</a:t>
            </a:fld>
            <a:endParaRPr sz="1200" b="0" i="0" u="none" strike="noStrike" cap="none">
              <a:solidFill>
                <a:schemeClr val="dk1"/>
              </a:solidFill>
              <a:latin typeface="Arial" panose="020B0604020202090204"/>
              <a:ea typeface="Arial" panose="020B0604020202090204"/>
              <a:cs typeface="Arial" panose="020B0604020202090204"/>
              <a:sym typeface="Arial" panose="020B0604020202090204"/>
            </a:endParaRPr>
          </a:p>
        </p:txBody>
      </p:sp>
    </p:spTree>
    <p:extLst>
      <p:ext uri="{BB962C8B-B14F-4D97-AF65-F5344CB8AC3E}">
        <p14:creationId xmlns:p14="http://schemas.microsoft.com/office/powerpoint/2010/main" val="343287576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endParaRPr lang="zh-CN" altLang="en-US" sz="1400" b="1" dirty="0"/>
          </a:p>
        </p:txBody>
      </p:sp>
      <p:sp>
        <p:nvSpPr>
          <p:cNvPr id="157" name="Google Shape;15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dirty="0"/>
          </a:p>
        </p:txBody>
      </p:sp>
    </p:spTree>
    <p:extLst>
      <p:ext uri="{BB962C8B-B14F-4D97-AF65-F5344CB8AC3E}">
        <p14:creationId xmlns:p14="http://schemas.microsoft.com/office/powerpoint/2010/main" val="3279858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panose="020B0604020202090204"/>
                <a:ea typeface="Arial" panose="020B0604020202090204"/>
                <a:cs typeface="Arial" panose="020B0604020202090204"/>
                <a:sym typeface="Arial" panose="020B0604020202090204"/>
              </a:rPr>
              <a:t>7</a:t>
            </a:fld>
            <a:endParaRPr lang="en-US" sz="1200" b="0" i="0" u="none" strike="noStrike" cap="none">
              <a:solidFill>
                <a:schemeClr val="dk1"/>
              </a:solidFill>
              <a:latin typeface="Arial" panose="020B0604020202090204"/>
              <a:ea typeface="Arial" panose="020B0604020202090204"/>
              <a:cs typeface="Arial" panose="020B0604020202090204"/>
              <a:sym typeface="Arial" panose="020B0604020202090204"/>
            </a:endParaRPr>
          </a:p>
        </p:txBody>
      </p:sp>
    </p:spTree>
    <p:extLst>
      <p:ext uri="{BB962C8B-B14F-4D97-AF65-F5344CB8AC3E}">
        <p14:creationId xmlns:p14="http://schemas.microsoft.com/office/powerpoint/2010/main" val="364440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panose="020B0604020202090204"/>
                <a:ea typeface="Arial" panose="020B0604020202090204"/>
                <a:cs typeface="Arial" panose="020B0604020202090204"/>
                <a:sym typeface="Arial" panose="020B0604020202090204"/>
              </a:rPr>
              <a:t>8</a:t>
            </a:fld>
            <a:endParaRPr lang="en-US" sz="1200" b="0" i="0" u="none" strike="noStrike" cap="none">
              <a:solidFill>
                <a:schemeClr val="dk1"/>
              </a:solidFill>
              <a:latin typeface="Arial" panose="020B0604020202090204"/>
              <a:ea typeface="Arial" panose="020B0604020202090204"/>
              <a:cs typeface="Arial" panose="020B0604020202090204"/>
              <a:sym typeface="Arial" panose="020B0604020202090204"/>
            </a:endParaRPr>
          </a:p>
        </p:txBody>
      </p:sp>
    </p:spTree>
    <p:extLst>
      <p:ext uri="{BB962C8B-B14F-4D97-AF65-F5344CB8AC3E}">
        <p14:creationId xmlns:p14="http://schemas.microsoft.com/office/powerpoint/2010/main" val="676666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CN" altLang="en-US" sz="1200" b="1"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panose="020B0604020202090204"/>
                <a:ea typeface="Arial" panose="020B0604020202090204"/>
                <a:cs typeface="Arial" panose="020B0604020202090204"/>
                <a:sym typeface="Arial" panose="020B0604020202090204"/>
              </a:rPr>
              <a:t>13</a:t>
            </a:fld>
            <a:endParaRPr lang="en-US" sz="1200" b="0" i="0" u="none" strike="noStrike" cap="none">
              <a:solidFill>
                <a:schemeClr val="dk1"/>
              </a:solidFill>
              <a:latin typeface="Arial" panose="020B0604020202090204"/>
              <a:ea typeface="Arial" panose="020B0604020202090204"/>
              <a:cs typeface="Arial" panose="020B0604020202090204"/>
              <a:sym typeface="Arial" panose="020B0604020202090204"/>
            </a:endParaRPr>
          </a:p>
        </p:txBody>
      </p:sp>
    </p:spTree>
    <p:extLst>
      <p:ext uri="{BB962C8B-B14F-4D97-AF65-F5344CB8AC3E}">
        <p14:creationId xmlns:p14="http://schemas.microsoft.com/office/powerpoint/2010/main" val="3260677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panose="020B0604020202090204"/>
                <a:ea typeface="Arial" panose="020B0604020202090204"/>
                <a:cs typeface="Arial" panose="020B0604020202090204"/>
                <a:sym typeface="Arial" panose="020B0604020202090204"/>
              </a:rPr>
              <a:t>14</a:t>
            </a:fld>
            <a:endParaRPr lang="en-US" sz="1200" b="0" i="0" u="none" strike="noStrike" cap="none">
              <a:solidFill>
                <a:schemeClr val="dk1"/>
              </a:solidFill>
              <a:latin typeface="Arial" panose="020B0604020202090204"/>
              <a:ea typeface="Arial" panose="020B0604020202090204"/>
              <a:cs typeface="Arial" panose="020B0604020202090204"/>
              <a:sym typeface="Arial" panose="020B0604020202090204"/>
            </a:endParaRPr>
          </a:p>
        </p:txBody>
      </p:sp>
    </p:spTree>
    <p:extLst>
      <p:ext uri="{BB962C8B-B14F-4D97-AF65-F5344CB8AC3E}">
        <p14:creationId xmlns:p14="http://schemas.microsoft.com/office/powerpoint/2010/main" val="1205689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panose="020B0604020202090204"/>
                <a:ea typeface="Arial" panose="020B0604020202090204"/>
                <a:cs typeface="Arial" panose="020B0604020202090204"/>
                <a:sym typeface="Arial" panose="020B0604020202090204"/>
              </a:rPr>
              <a:t>15</a:t>
            </a:fld>
            <a:endParaRPr lang="en-US" sz="1200" b="0" i="0" u="none" strike="noStrike" cap="none">
              <a:solidFill>
                <a:schemeClr val="dk1"/>
              </a:solidFill>
              <a:latin typeface="Arial" panose="020B0604020202090204"/>
              <a:ea typeface="Arial" panose="020B0604020202090204"/>
              <a:cs typeface="Arial" panose="020B0604020202090204"/>
              <a:sym typeface="Arial" panose="020B0604020202090204"/>
            </a:endParaRPr>
          </a:p>
        </p:txBody>
      </p:sp>
    </p:spTree>
    <p:extLst>
      <p:ext uri="{BB962C8B-B14F-4D97-AF65-F5344CB8AC3E}">
        <p14:creationId xmlns:p14="http://schemas.microsoft.com/office/powerpoint/2010/main" val="4243593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panose="020B0604020202090204"/>
                <a:ea typeface="Arial" panose="020B0604020202090204"/>
                <a:cs typeface="Arial" panose="020B0604020202090204"/>
                <a:sym typeface="Arial" panose="020B0604020202090204"/>
              </a:rPr>
              <a:t>16</a:t>
            </a:fld>
            <a:endParaRPr lang="en-US" sz="1200" b="0" i="0" u="none" strike="noStrike" cap="none">
              <a:solidFill>
                <a:schemeClr val="dk1"/>
              </a:solidFill>
              <a:latin typeface="Arial" panose="020B0604020202090204"/>
              <a:ea typeface="Arial" panose="020B0604020202090204"/>
              <a:cs typeface="Arial" panose="020B0604020202090204"/>
              <a:sym typeface="Arial" panose="020B0604020202090204"/>
            </a:endParaRPr>
          </a:p>
        </p:txBody>
      </p:sp>
    </p:spTree>
    <p:extLst>
      <p:ext uri="{BB962C8B-B14F-4D97-AF65-F5344CB8AC3E}">
        <p14:creationId xmlns:p14="http://schemas.microsoft.com/office/powerpoint/2010/main" val="3165785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panose="020B0604020202090204"/>
                <a:ea typeface="Arial" panose="020B0604020202090204"/>
                <a:cs typeface="Arial" panose="020B0604020202090204"/>
                <a:sym typeface="Arial" panose="020B0604020202090204"/>
              </a:rPr>
              <a:t>17</a:t>
            </a:fld>
            <a:endParaRPr lang="en-US" sz="1200" b="0" i="0" u="none" strike="noStrike" cap="none">
              <a:solidFill>
                <a:schemeClr val="dk1"/>
              </a:solidFill>
              <a:latin typeface="Arial" panose="020B0604020202090204"/>
              <a:ea typeface="Arial" panose="020B0604020202090204"/>
              <a:cs typeface="Arial" panose="020B0604020202090204"/>
              <a:sym typeface="Arial" panose="020B0604020202090204"/>
            </a:endParaRPr>
          </a:p>
        </p:txBody>
      </p:sp>
    </p:spTree>
    <p:extLst>
      <p:ext uri="{BB962C8B-B14F-4D97-AF65-F5344CB8AC3E}">
        <p14:creationId xmlns:p14="http://schemas.microsoft.com/office/powerpoint/2010/main" val="31657853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endParaRPr lang="zh-CN" altLang="en-US" sz="1400" b="1" dirty="0"/>
          </a:p>
        </p:txBody>
      </p:sp>
      <p:sp>
        <p:nvSpPr>
          <p:cNvPr id="157" name="Google Shape;15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dirty="0"/>
          </a:p>
        </p:txBody>
      </p:sp>
    </p:spTree>
    <p:extLst>
      <p:ext uri="{BB962C8B-B14F-4D97-AF65-F5344CB8AC3E}">
        <p14:creationId xmlns:p14="http://schemas.microsoft.com/office/powerpoint/2010/main" val="2114853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节标题" preserve="1" userDrawn="1">
  <p:cSld name="首頁">
    <p:spTree>
      <p:nvGrpSpPr>
        <p:cNvPr id="1" name="Shape 22"/>
        <p:cNvGrpSpPr/>
        <p:nvPr/>
      </p:nvGrpSpPr>
      <p:grpSpPr>
        <a:xfrm>
          <a:off x="0" y="0"/>
          <a:ext cx="0" cy="0"/>
          <a:chOff x="0" y="0"/>
          <a:chExt cx="0" cy="0"/>
        </a:xfrm>
      </p:grpSpPr>
      <p:sp>
        <p:nvSpPr>
          <p:cNvPr id="5" name="投影片編號版面配置區 2">
            <a:extLst>
              <a:ext uri="{FF2B5EF4-FFF2-40B4-BE49-F238E27FC236}">
                <a16:creationId xmlns:a16="http://schemas.microsoft.com/office/drawing/2014/main" xmlns="" id="{0B9F762D-89A5-46F1-9C5E-8470B3AA0D6B}"/>
              </a:ext>
            </a:extLst>
          </p:cNvPr>
          <p:cNvSpPr>
            <a:spLocks noGrp="1"/>
          </p:cNvSpPr>
          <p:nvPr>
            <p:ph type="sldNum" sz="quarter" idx="10"/>
          </p:nvPr>
        </p:nvSpPr>
        <p:spPr>
          <a:xfrm>
            <a:off x="9224963" y="6313486"/>
            <a:ext cx="2743200" cy="365125"/>
          </a:xfrm>
          <a:prstGeom prst="rect">
            <a:avLst/>
          </a:prstGeom>
        </p:spPr>
        <p:txBody>
          <a:bodyPr/>
          <a:lstStyle>
            <a:lvl1pPr>
              <a:defRPr>
                <a:latin typeface="Calibri Light" panose="020F0302020204030204" pitchFamily="34" charset="0"/>
                <a:cs typeface="Calibri Light" panose="020F0302020204030204" pitchFamily="34" charset="0"/>
              </a:defRPr>
            </a:lvl1pPr>
          </a:lstStyle>
          <a:p>
            <a:fld id="{17418524-6E3D-4C7D-825F-6BE45E2CD165}" type="slidenum">
              <a:rPr lang="zh-TW" altLang="en-US" smtClean="0"/>
              <a:pPr/>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尾頁">
    <p:spTree>
      <p:nvGrpSpPr>
        <p:cNvPr id="1" name=""/>
        <p:cNvGrpSpPr/>
        <p:nvPr/>
      </p:nvGrpSpPr>
      <p:grpSpPr>
        <a:xfrm>
          <a:off x="0" y="0"/>
          <a:ext cx="0" cy="0"/>
          <a:chOff x="0" y="0"/>
          <a:chExt cx="0" cy="0"/>
        </a:xfrm>
      </p:grpSpPr>
      <p:sp>
        <p:nvSpPr>
          <p:cNvPr id="14" name="Google Shape;186;p3">
            <a:extLst>
              <a:ext uri="{FF2B5EF4-FFF2-40B4-BE49-F238E27FC236}">
                <a16:creationId xmlns:a16="http://schemas.microsoft.com/office/drawing/2014/main" xmlns="" id="{DC54F2F4-2E4F-4969-B25D-EC2DAF2ABAF4}"/>
              </a:ext>
            </a:extLst>
          </p:cNvPr>
          <p:cNvSpPr/>
          <p:nvPr userDrawn="1"/>
        </p:nvSpPr>
        <p:spPr>
          <a:xfrm>
            <a:off x="5022868" y="2360237"/>
            <a:ext cx="3667200" cy="464189"/>
          </a:xfrm>
          <a:prstGeom prst="rect">
            <a:avLst/>
          </a:prstGeom>
          <a:noFill/>
          <a:ln>
            <a:noFill/>
          </a:ln>
        </p:spPr>
        <p:txBody>
          <a:bodyPr spcFirstLastPara="1" wrap="square" lIns="91425" tIns="45700" rIns="91425" bIns="45700" anchor="t" anchorCtr="0">
            <a:spAutoFit/>
          </a:bodyPr>
          <a:lstStyle/>
          <a:p>
            <a:pPr marL="0" marR="0" lvl="0" indent="0" algn="ctr" rtl="0">
              <a:lnSpc>
                <a:spcPts val="2880"/>
              </a:lnSpc>
              <a:spcBef>
                <a:spcPts val="0"/>
              </a:spcBef>
              <a:spcAft>
                <a:spcPts val="0"/>
              </a:spcAft>
              <a:buNone/>
            </a:pPr>
            <a:r>
              <a:rPr lang="en-US" altLang="zh-TW" sz="3600" b="1" spc="1000" baseline="0" dirty="0">
                <a:solidFill>
                  <a:schemeClr val="tx1">
                    <a:lumMod val="85000"/>
                    <a:lumOff val="15000"/>
                  </a:schemeClr>
                </a:solidFill>
                <a:latin typeface="Calibri Light" panose="020F0302020204030204" pitchFamily="34" charset="0"/>
                <a:ea typeface="標楷體" panose="03000509000000000000" pitchFamily="65" charset="-120"/>
                <a:cs typeface="Calibri" panose="020F0502020204030204" pitchFamily="34" charset="0"/>
                <a:sym typeface="Arial" panose="020B0604020202090204"/>
              </a:rPr>
              <a:t>Q&amp;A</a:t>
            </a:r>
            <a:endParaRPr lang="zh-TW" altLang="en-US" sz="3600" b="1" spc="1000" baseline="0" dirty="0">
              <a:solidFill>
                <a:schemeClr val="tx1">
                  <a:lumMod val="85000"/>
                  <a:lumOff val="15000"/>
                </a:schemeClr>
              </a:solidFill>
              <a:latin typeface="Calibri Light" panose="020F0302020204030204" pitchFamily="34" charset="0"/>
              <a:ea typeface="標楷體" panose="03000509000000000000" pitchFamily="65" charset="-120"/>
              <a:cs typeface="Calibri" panose="020F0502020204030204" pitchFamily="34" charset="0"/>
              <a:sym typeface="Arial" panose="020B0604020202090204"/>
            </a:endParaRPr>
          </a:p>
        </p:txBody>
      </p:sp>
      <p:sp>
        <p:nvSpPr>
          <p:cNvPr id="3" name="投影片編號版面配置區 2">
            <a:extLst>
              <a:ext uri="{FF2B5EF4-FFF2-40B4-BE49-F238E27FC236}">
                <a16:creationId xmlns:a16="http://schemas.microsoft.com/office/drawing/2014/main" xmlns="" id="{61266FA0-5502-43C9-BABB-5D0339D709C4}"/>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cxnSp>
        <p:nvCxnSpPr>
          <p:cNvPr id="5" name="Google Shape;179;p2">
            <a:extLst>
              <a:ext uri="{FF2B5EF4-FFF2-40B4-BE49-F238E27FC236}">
                <a16:creationId xmlns:a16="http://schemas.microsoft.com/office/drawing/2014/main" xmlns="" id="{574E033F-36D3-45AF-834F-B302358EF339}"/>
              </a:ext>
            </a:extLst>
          </p:cNvPr>
          <p:cNvCxnSpPr/>
          <p:nvPr userDrawn="1"/>
        </p:nvCxnSpPr>
        <p:spPr>
          <a:xfrm flipH="1">
            <a:off x="28355" y="6281148"/>
            <a:ext cx="12163645" cy="75202"/>
          </a:xfrm>
          <a:prstGeom prst="straightConnector1">
            <a:avLst/>
          </a:prstGeom>
          <a:noFill/>
          <a:ln w="12700" cap="flat" cmpd="sng">
            <a:solidFill>
              <a:srgbClr val="74D1EA">
                <a:alpha val="23137"/>
              </a:srgbClr>
            </a:solidFill>
            <a:prstDash val="solid"/>
            <a:miter lim="800000"/>
            <a:headEnd type="none" w="sm" len="sm"/>
            <a:tailEnd type="none" w="sm" len="sm"/>
          </a:ln>
        </p:spPr>
      </p:cxnSp>
      <p:cxnSp>
        <p:nvCxnSpPr>
          <p:cNvPr id="6" name="Google Shape;179;p2">
            <a:extLst>
              <a:ext uri="{FF2B5EF4-FFF2-40B4-BE49-F238E27FC236}">
                <a16:creationId xmlns:a16="http://schemas.microsoft.com/office/drawing/2014/main" xmlns="" id="{BD3AE7B4-FE0A-41FD-9DB5-19B7B87C2153}"/>
              </a:ext>
            </a:extLst>
          </p:cNvPr>
          <p:cNvCxnSpPr/>
          <p:nvPr userDrawn="1"/>
        </p:nvCxnSpPr>
        <p:spPr>
          <a:xfrm flipH="1">
            <a:off x="28355" y="68826"/>
            <a:ext cx="600910" cy="4595249"/>
          </a:xfrm>
          <a:prstGeom prst="straightConnector1">
            <a:avLst/>
          </a:prstGeom>
          <a:noFill/>
          <a:ln w="12700" cap="flat" cmpd="sng">
            <a:solidFill>
              <a:srgbClr val="74D1EA">
                <a:alpha val="27843"/>
              </a:srgbClr>
            </a:solidFill>
            <a:prstDash val="solid"/>
            <a:miter lim="800000"/>
            <a:headEnd type="none" w="sm" len="sm"/>
            <a:tailEnd type="none" w="sm" len="sm"/>
          </a:ln>
        </p:spPr>
      </p:cxnSp>
      <p:sp>
        <p:nvSpPr>
          <p:cNvPr id="8" name="文字方塊 7">
            <a:extLst>
              <a:ext uri="{FF2B5EF4-FFF2-40B4-BE49-F238E27FC236}">
                <a16:creationId xmlns:a16="http://schemas.microsoft.com/office/drawing/2014/main" xmlns="" id="{73EDA7EE-4ADD-4FA5-AD29-74AEB869F4E1}"/>
              </a:ext>
            </a:extLst>
          </p:cNvPr>
          <p:cNvSpPr txBox="1"/>
          <p:nvPr/>
        </p:nvSpPr>
        <p:spPr>
          <a:xfrm>
            <a:off x="5123610" y="3099278"/>
            <a:ext cx="4883990" cy="467116"/>
          </a:xfrm>
          <a:prstGeom prst="rect">
            <a:avLst/>
          </a:prstGeom>
          <a:noFill/>
        </p:spPr>
        <p:txBody>
          <a:bodyPr wrap="square">
            <a:spAutoFit/>
          </a:bodyPr>
          <a:lstStyle/>
          <a:p>
            <a:pPr algn="ctr">
              <a:lnSpc>
                <a:spcPts val="3300"/>
              </a:lnSpc>
              <a:buClr>
                <a:schemeClr val="bg1">
                  <a:lumMod val="65000"/>
                </a:schemeClr>
              </a:buClr>
              <a:buSzPct val="80000"/>
            </a:pPr>
            <a:endParaRPr lang="en-US" altLang="zh-TW" sz="1800" spc="200" baseline="0" dirty="0">
              <a:solidFill>
                <a:schemeClr val="bg1">
                  <a:lumMod val="50000"/>
                </a:schemeClr>
              </a:solidFill>
              <a:latin typeface="Calibri Light" panose="020F0302020204030204" pitchFamily="34" charset="0"/>
              <a:ea typeface="標楷體" panose="03000509000000000000" pitchFamily="65" charset="-120"/>
              <a:cs typeface="Malgun Gothic Semilight" panose="020B0502040204020203" pitchFamily="34" charset="-120"/>
            </a:endParaRPr>
          </a:p>
        </p:txBody>
      </p:sp>
      <p:sp>
        <p:nvSpPr>
          <p:cNvPr id="9" name="文字方塊 8">
            <a:extLst>
              <a:ext uri="{FF2B5EF4-FFF2-40B4-BE49-F238E27FC236}">
                <a16:creationId xmlns:a16="http://schemas.microsoft.com/office/drawing/2014/main" xmlns="" id="{7657FCFC-3336-45A3-81E9-7F41DBEFCF6D}"/>
              </a:ext>
            </a:extLst>
          </p:cNvPr>
          <p:cNvSpPr txBox="1"/>
          <p:nvPr/>
        </p:nvSpPr>
        <p:spPr>
          <a:xfrm>
            <a:off x="4139096" y="2860183"/>
            <a:ext cx="5380439" cy="1407886"/>
          </a:xfrm>
          <a:prstGeom prst="rect">
            <a:avLst/>
          </a:prstGeom>
          <a:noFill/>
        </p:spPr>
        <p:txBody>
          <a:bodyPr wrap="square">
            <a:spAutoFit/>
          </a:bodyPr>
          <a:lstStyle/>
          <a:p>
            <a:pPr marR="0" lvl="0" algn="ctr" rtl="0">
              <a:lnSpc>
                <a:spcPts val="3500"/>
              </a:lnSpc>
              <a:spcBef>
                <a:spcPts val="0"/>
              </a:spcBef>
              <a:spcAft>
                <a:spcPts val="0"/>
              </a:spcAft>
              <a:buClr>
                <a:schemeClr val="bg1">
                  <a:lumMod val="65000"/>
                </a:schemeClr>
              </a:buClr>
              <a:buSzPct val="80000"/>
            </a:pPr>
            <a:r>
              <a:rPr lang="zh-TW" altLang="en-US" sz="2400" spc="200" baseline="0" dirty="0">
                <a:solidFill>
                  <a:schemeClr val="tx1">
                    <a:lumMod val="85000"/>
                    <a:lumOff val="15000"/>
                  </a:schemeClr>
                </a:solidFill>
                <a:latin typeface="Calibri Light" panose="020F0302020204030204" pitchFamily="34" charset="0"/>
                <a:ea typeface="標楷體" panose="03000509000000000000" pitchFamily="65" charset="-120"/>
                <a:cs typeface="Malgun Gothic Semilight" panose="020B0502040204020203" pitchFamily="34" charset="-120"/>
              </a:rPr>
              <a:t>弘憶國際股份有限公司</a:t>
            </a:r>
            <a:r>
              <a:rPr lang="en-US" altLang="zh-TW" sz="2400" spc="200" baseline="0" dirty="0">
                <a:solidFill>
                  <a:schemeClr val="tx1">
                    <a:lumMod val="85000"/>
                    <a:lumOff val="15000"/>
                  </a:schemeClr>
                </a:solidFill>
                <a:latin typeface="Calibri Light" panose="020F0302020204030204" pitchFamily="34" charset="0"/>
                <a:ea typeface="標楷體" panose="03000509000000000000" pitchFamily="65" charset="-120"/>
                <a:cs typeface="Calibri Light" panose="020F0302020204030204" pitchFamily="34" charset="0"/>
              </a:rPr>
              <a:t>(3312)</a:t>
            </a:r>
          </a:p>
          <a:p>
            <a:pPr marR="0" lvl="0" algn="ctr" rtl="0">
              <a:lnSpc>
                <a:spcPts val="3500"/>
              </a:lnSpc>
              <a:spcBef>
                <a:spcPts val="0"/>
              </a:spcBef>
              <a:spcAft>
                <a:spcPts val="0"/>
              </a:spcAft>
              <a:buClr>
                <a:schemeClr val="bg1">
                  <a:lumMod val="65000"/>
                </a:schemeClr>
              </a:buClr>
              <a:buSzPct val="80000"/>
            </a:pPr>
            <a:r>
              <a:rPr lang="en-US" altLang="zh-TW" sz="2400" spc="200" baseline="0" dirty="0">
                <a:solidFill>
                  <a:schemeClr val="tx1">
                    <a:lumMod val="85000"/>
                    <a:lumOff val="15000"/>
                  </a:schemeClr>
                </a:solidFill>
                <a:latin typeface="Calibri Light" panose="020F0302020204030204" pitchFamily="34" charset="0"/>
                <a:ea typeface="標楷體" panose="03000509000000000000" pitchFamily="65" charset="-120"/>
                <a:cs typeface="Calibri Light" panose="020F0302020204030204" pitchFamily="34" charset="0"/>
              </a:rPr>
              <a:t>http://www.gmitec.com</a:t>
            </a:r>
          </a:p>
          <a:p>
            <a:pPr lvl="0" algn="ctr">
              <a:lnSpc>
                <a:spcPts val="3500"/>
              </a:lnSpc>
              <a:buClr>
                <a:schemeClr val="bg1">
                  <a:lumMod val="65000"/>
                </a:schemeClr>
              </a:buClr>
              <a:buSzPct val="80000"/>
            </a:pPr>
            <a:r>
              <a:rPr lang="en-US" altLang="zh-TW" sz="2400" b="1" spc="1000" baseline="0" dirty="0">
                <a:solidFill>
                  <a:schemeClr val="tx1">
                    <a:lumMod val="85000"/>
                    <a:lumOff val="15000"/>
                  </a:schemeClr>
                </a:solidFill>
                <a:latin typeface="Calibri Light" panose="020F0302020204030204" pitchFamily="34" charset="0"/>
                <a:ea typeface="標楷體" panose="03000509000000000000" pitchFamily="65" charset="-120"/>
                <a:cs typeface="Calibri" panose="020F0502020204030204" pitchFamily="34" charset="0"/>
              </a:rPr>
              <a:t>THANK</a:t>
            </a:r>
            <a:r>
              <a:rPr lang="zh-TW" altLang="en-US" sz="2400" b="1" spc="1000" baseline="0" dirty="0">
                <a:solidFill>
                  <a:schemeClr val="tx1">
                    <a:lumMod val="85000"/>
                    <a:lumOff val="15000"/>
                  </a:schemeClr>
                </a:solidFill>
                <a:latin typeface="Calibri Light" panose="020F0302020204030204" pitchFamily="34" charset="0"/>
                <a:ea typeface="標楷體" panose="03000509000000000000" pitchFamily="65" charset="-120"/>
                <a:cs typeface="Calibri" panose="020F0502020204030204" pitchFamily="34" charset="0"/>
              </a:rPr>
              <a:t> </a:t>
            </a:r>
            <a:r>
              <a:rPr lang="en-US" altLang="zh-TW" sz="2400" b="1" spc="1000" baseline="0" dirty="0">
                <a:solidFill>
                  <a:schemeClr val="tx1">
                    <a:lumMod val="85000"/>
                    <a:lumOff val="15000"/>
                  </a:schemeClr>
                </a:solidFill>
                <a:latin typeface="Calibri Light" panose="020F0302020204030204" pitchFamily="34" charset="0"/>
                <a:ea typeface="標楷體" panose="03000509000000000000" pitchFamily="65" charset="-120"/>
                <a:cs typeface="Calibri" panose="020F0502020204030204" pitchFamily="34" charset="0"/>
              </a:rPr>
              <a:t>YOU!</a:t>
            </a:r>
            <a:endParaRPr lang="en-US" altLang="zh-TW" sz="2400" b="1" spc="200" baseline="0" dirty="0">
              <a:solidFill>
                <a:schemeClr val="tx1">
                  <a:lumMod val="85000"/>
                  <a:lumOff val="15000"/>
                </a:schemeClr>
              </a:solidFill>
              <a:latin typeface="Calibri Light" panose="020F0302020204030204" pitchFamily="34" charset="0"/>
              <a:ea typeface="標楷體" panose="03000509000000000000" pitchFamily="65" charset="-120"/>
              <a:cs typeface="Calibri" panose="020F0502020204030204" pitchFamily="34" charset="0"/>
            </a:endParaRPr>
          </a:p>
        </p:txBody>
      </p:sp>
      <p:cxnSp>
        <p:nvCxnSpPr>
          <p:cNvPr id="10" name="直線接點 9">
            <a:extLst>
              <a:ext uri="{FF2B5EF4-FFF2-40B4-BE49-F238E27FC236}">
                <a16:creationId xmlns:a16="http://schemas.microsoft.com/office/drawing/2014/main" xmlns="" id="{0B41FA44-1E85-4037-A704-22D73FAA4F09}"/>
              </a:ext>
            </a:extLst>
          </p:cNvPr>
          <p:cNvCxnSpPr>
            <a:cxnSpLocks/>
          </p:cNvCxnSpPr>
          <p:nvPr/>
        </p:nvCxnSpPr>
        <p:spPr>
          <a:xfrm>
            <a:off x="4662546" y="2824426"/>
            <a:ext cx="4333538"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1" name="群組 10">
            <a:extLst>
              <a:ext uri="{FF2B5EF4-FFF2-40B4-BE49-F238E27FC236}">
                <a16:creationId xmlns:a16="http://schemas.microsoft.com/office/drawing/2014/main" xmlns="" id="{A2BAE973-0DD3-470F-A7C7-D558DB53C876}"/>
              </a:ext>
            </a:extLst>
          </p:cNvPr>
          <p:cNvGrpSpPr/>
          <p:nvPr userDrawn="1"/>
        </p:nvGrpSpPr>
        <p:grpSpPr>
          <a:xfrm>
            <a:off x="2795057" y="2368918"/>
            <a:ext cx="1398345" cy="1770133"/>
            <a:chOff x="1271464" y="1578932"/>
            <a:chExt cx="2565961" cy="3248192"/>
          </a:xfrm>
        </p:grpSpPr>
        <p:pic>
          <p:nvPicPr>
            <p:cNvPr id="12" name="圖片 11">
              <a:extLst>
                <a:ext uri="{FF2B5EF4-FFF2-40B4-BE49-F238E27FC236}">
                  <a16:creationId xmlns:a16="http://schemas.microsoft.com/office/drawing/2014/main" xmlns="" id="{DD51DC93-CCF4-49AF-B126-B32A0514A6B3}"/>
                </a:ext>
              </a:extLst>
            </p:cNvPr>
            <p:cNvPicPr>
              <a:picLocks noChangeAspect="1"/>
            </p:cNvPicPr>
            <p:nvPr/>
          </p:nvPicPr>
          <p:blipFill rotWithShape="1">
            <a:blip r:embed="rId2">
              <a:extLst>
                <a:ext uri="{28A0092B-C50C-407E-A947-70E740481C1C}">
                  <a14:useLocalDpi xmlns:a14="http://schemas.microsoft.com/office/drawing/2010/main" val="0"/>
                </a:ext>
              </a:extLst>
            </a:blip>
            <a:srcRect r="54662"/>
            <a:stretch>
              <a:fillRect/>
            </a:stretch>
          </p:blipFill>
          <p:spPr>
            <a:xfrm>
              <a:off x="1271464" y="1578932"/>
              <a:ext cx="2565961" cy="2132872"/>
            </a:xfrm>
            <a:prstGeom prst="rect">
              <a:avLst/>
            </a:prstGeom>
          </p:spPr>
        </p:pic>
        <p:pic>
          <p:nvPicPr>
            <p:cNvPr id="13" name="圖片 12">
              <a:extLst>
                <a:ext uri="{FF2B5EF4-FFF2-40B4-BE49-F238E27FC236}">
                  <a16:creationId xmlns:a16="http://schemas.microsoft.com/office/drawing/2014/main" xmlns="" id="{592CD3CA-34E5-4BA0-86F1-9681201C5C94}"/>
                </a:ext>
              </a:extLst>
            </p:cNvPr>
            <p:cNvPicPr>
              <a:picLocks noChangeAspect="1"/>
            </p:cNvPicPr>
            <p:nvPr/>
          </p:nvPicPr>
          <p:blipFill rotWithShape="1">
            <a:blip r:embed="rId2">
              <a:extLst>
                <a:ext uri="{28A0092B-C50C-407E-A947-70E740481C1C}">
                  <a14:useLocalDpi xmlns:a14="http://schemas.microsoft.com/office/drawing/2010/main" val="0"/>
                </a:ext>
              </a:extLst>
            </a:blip>
            <a:srcRect l="44500" t="1" r="-17464" b="-9998"/>
            <a:stretch>
              <a:fillRect/>
            </a:stretch>
          </p:blipFill>
          <p:spPr>
            <a:xfrm>
              <a:off x="1642928" y="3633828"/>
              <a:ext cx="2100386" cy="1193296"/>
            </a:xfrm>
            <a:prstGeom prst="rect">
              <a:avLst/>
            </a:prstGeom>
          </p:spPr>
        </p:pic>
      </p:grpSp>
    </p:spTree>
    <p:extLst>
      <p:ext uri="{BB962C8B-B14F-4D97-AF65-F5344CB8AC3E}">
        <p14:creationId xmlns:p14="http://schemas.microsoft.com/office/powerpoint/2010/main" val="9547147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空白" preserve="1" userDrawn="1">
  <p:cSld name="2">
    <p:spTree>
      <p:nvGrpSpPr>
        <p:cNvPr id="1" name="Shape 49"/>
        <p:cNvGrpSpPr/>
        <p:nvPr/>
      </p:nvGrpSpPr>
      <p:grpSpPr>
        <a:xfrm>
          <a:off x="0" y="0"/>
          <a:ext cx="0" cy="0"/>
          <a:chOff x="0" y="0"/>
          <a:chExt cx="0" cy="0"/>
        </a:xfrm>
      </p:grpSpPr>
      <p:pic>
        <p:nvPicPr>
          <p:cNvPr id="3" name="圖片 2"/>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sp>
        <p:nvSpPr>
          <p:cNvPr id="7" name="文字版面配置區 6"/>
          <p:cNvSpPr>
            <a:spLocks noGrp="1"/>
          </p:cNvSpPr>
          <p:nvPr>
            <p:ph type="body" sz="quarter" idx="10"/>
          </p:nvPr>
        </p:nvSpPr>
        <p:spPr>
          <a:xfrm>
            <a:off x="0" y="648000"/>
            <a:ext cx="11476800" cy="460800"/>
          </a:xfrm>
          <a:prstGeom prst="rect">
            <a:avLst/>
          </a:prstGeom>
        </p:spPr>
        <p:txBody>
          <a:bodyPr/>
          <a:lstStyle>
            <a:lvl1pPr algn="ctr">
              <a:lnSpc>
                <a:spcPts val="2880"/>
              </a:lnSpc>
              <a:defRPr sz="3600" b="1" spc="1000" baseline="0">
                <a:latin typeface="Calibri Light" panose="020F0302020204030204" pitchFamily="34" charset="0"/>
                <a:ea typeface="標楷體" pitchFamily="65" charset="-120"/>
              </a:defRPr>
            </a:lvl1pPr>
            <a:lvl2pPr algn="ctr">
              <a:lnSpc>
                <a:spcPts val="2880"/>
              </a:lnSpc>
              <a:defRPr sz="2800" b="1" spc="1000" baseline="0">
                <a:latin typeface="標楷體" pitchFamily="65" charset="-120"/>
                <a:ea typeface="標楷體" pitchFamily="65" charset="-120"/>
              </a:defRPr>
            </a:lvl2pPr>
            <a:lvl3pPr algn="ctr">
              <a:lnSpc>
                <a:spcPts val="2880"/>
              </a:lnSpc>
              <a:defRPr sz="2800" b="1" spc="1000" baseline="0">
                <a:latin typeface="標楷體" pitchFamily="65" charset="-120"/>
                <a:ea typeface="標楷體" pitchFamily="65" charset="-120"/>
              </a:defRPr>
            </a:lvl3pPr>
            <a:lvl4pPr algn="ctr">
              <a:lnSpc>
                <a:spcPts val="2880"/>
              </a:lnSpc>
              <a:defRPr sz="2800" b="1" spc="1000" baseline="0">
                <a:latin typeface="標楷體" pitchFamily="65" charset="-120"/>
                <a:ea typeface="標楷體" pitchFamily="65" charset="-120"/>
              </a:defRPr>
            </a:lvl4pPr>
            <a:lvl5pPr algn="ctr">
              <a:lnSpc>
                <a:spcPts val="2880"/>
              </a:lnSpc>
              <a:defRPr sz="2800" b="1" spc="1000" baseline="0">
                <a:latin typeface="標楷體" pitchFamily="65" charset="-120"/>
                <a:ea typeface="標楷體" pitchFamily="65" charset="-120"/>
              </a:defRPr>
            </a:lvl5pPr>
          </a:lstStyle>
          <a:p>
            <a:pPr lvl="0"/>
            <a:endParaRPr lang="zh-TW" altLang="en-US" dirty="0"/>
          </a:p>
        </p:txBody>
      </p:sp>
      <p:sp>
        <p:nvSpPr>
          <p:cNvPr id="9" name="內容版面配置區 8"/>
          <p:cNvSpPr>
            <a:spLocks noGrp="1"/>
          </p:cNvSpPr>
          <p:nvPr>
            <p:ph sz="quarter" idx="11"/>
          </p:nvPr>
        </p:nvSpPr>
        <p:spPr>
          <a:xfrm>
            <a:off x="810000" y="1450800"/>
            <a:ext cx="10569600" cy="4708800"/>
          </a:xfrm>
          <a:prstGeom prst="rect">
            <a:avLst/>
          </a:prstGeom>
        </p:spPr>
        <p:txBody>
          <a:bodyPr/>
          <a:lstStyle>
            <a:lvl1pPr marL="457200" indent="-457200" algn="just">
              <a:lnSpc>
                <a:spcPts val="3000"/>
              </a:lnSpc>
              <a:buClr>
                <a:schemeClr val="bg1">
                  <a:lumMod val="65000"/>
                </a:schemeClr>
              </a:buClr>
              <a:buSzPct val="80000"/>
              <a:buFont typeface="Wingdings" pitchFamily="2" charset="2"/>
              <a:buChar char="n"/>
              <a:defRPr sz="2000" spc="100" baseline="0">
                <a:latin typeface="Calibri Light" panose="020F0302020204030204" pitchFamily="34" charset="0"/>
                <a:ea typeface="標楷體" pitchFamily="65" charset="-120"/>
              </a:defRPr>
            </a:lvl1pPr>
            <a:lvl2pPr marL="457200" indent="-457200" algn="just">
              <a:lnSpc>
                <a:spcPts val="3000"/>
              </a:lnSpc>
              <a:buClr>
                <a:schemeClr val="bg1">
                  <a:lumMod val="65000"/>
                </a:schemeClr>
              </a:buClr>
              <a:buSzPct val="80000"/>
              <a:buFont typeface="Wingdings" pitchFamily="2" charset="2"/>
              <a:buChar char="n"/>
              <a:defRPr sz="2000" spc="100" baseline="0">
                <a:latin typeface="Calibri Light" panose="020F0302020204030204" pitchFamily="34" charset="0"/>
                <a:ea typeface="標楷體" pitchFamily="65" charset="-120"/>
              </a:defRPr>
            </a:lvl2pPr>
            <a:lvl3pPr marL="457200" indent="-457200" algn="just">
              <a:lnSpc>
                <a:spcPts val="3000"/>
              </a:lnSpc>
              <a:buClr>
                <a:schemeClr val="bg1">
                  <a:lumMod val="65000"/>
                </a:schemeClr>
              </a:buClr>
              <a:buSzPct val="80000"/>
              <a:buFont typeface="Wingdings" pitchFamily="2" charset="2"/>
              <a:buChar char="n"/>
              <a:defRPr sz="2000" spc="100" baseline="0">
                <a:latin typeface="Calibri Light" panose="020F0302020204030204" pitchFamily="34" charset="0"/>
                <a:ea typeface="標楷體" pitchFamily="65" charset="-120"/>
              </a:defRPr>
            </a:lvl3pPr>
            <a:lvl4pPr marL="457200" indent="-457200" algn="just">
              <a:lnSpc>
                <a:spcPts val="3000"/>
              </a:lnSpc>
              <a:buClr>
                <a:schemeClr val="bg1">
                  <a:lumMod val="65000"/>
                </a:schemeClr>
              </a:buClr>
              <a:buSzPct val="80000"/>
              <a:buFont typeface="Wingdings" pitchFamily="2" charset="2"/>
              <a:buChar char="n"/>
              <a:defRPr sz="2000" spc="100" baseline="0">
                <a:latin typeface="Calibri Light" panose="020F0302020204030204" pitchFamily="34" charset="0"/>
                <a:ea typeface="標楷體" pitchFamily="65" charset="-120"/>
              </a:defRPr>
            </a:lvl4pPr>
            <a:lvl5pPr marL="457200" indent="-457200" algn="just">
              <a:lnSpc>
                <a:spcPts val="3000"/>
              </a:lnSpc>
              <a:buClr>
                <a:schemeClr val="bg1">
                  <a:lumMod val="65000"/>
                </a:schemeClr>
              </a:buClr>
              <a:buSzPct val="80000"/>
              <a:buFont typeface="Wingdings" pitchFamily="2" charset="2"/>
              <a:buChar char="n"/>
              <a:defRPr sz="2000" spc="100" baseline="0">
                <a:latin typeface="Calibri Light" panose="020F0302020204030204" pitchFamily="34" charset="0"/>
                <a:ea typeface="標楷體" pitchFamily="65"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2">
            <a:extLst>
              <a:ext uri="{FF2B5EF4-FFF2-40B4-BE49-F238E27FC236}">
                <a16:creationId xmlns:a16="http://schemas.microsoft.com/office/drawing/2014/main" xmlns="" id="{146A7FC5-CC3E-4ECE-A6BA-21C69CEB1AAF}"/>
              </a:ext>
            </a:extLst>
          </p:cNvPr>
          <p:cNvSpPr>
            <a:spLocks noGrp="1"/>
          </p:cNvSpPr>
          <p:nvPr>
            <p:ph type="sldNum" sz="quarter" idx="12"/>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簡報大綱">
    <p:spTree>
      <p:nvGrpSpPr>
        <p:cNvPr id="1" name=""/>
        <p:cNvGrpSpPr/>
        <p:nvPr/>
      </p:nvGrpSpPr>
      <p:grpSpPr>
        <a:xfrm>
          <a:off x="0" y="0"/>
          <a:ext cx="0" cy="0"/>
          <a:chOff x="0" y="0"/>
          <a:chExt cx="0" cy="0"/>
        </a:xfrm>
      </p:grpSpPr>
      <p:sp>
        <p:nvSpPr>
          <p:cNvPr id="8" name="文字版面配置區 6"/>
          <p:cNvSpPr>
            <a:spLocks noGrp="1"/>
          </p:cNvSpPr>
          <p:nvPr>
            <p:ph type="body" sz="quarter" idx="11" hasCustomPrompt="1"/>
          </p:nvPr>
        </p:nvSpPr>
        <p:spPr>
          <a:xfrm>
            <a:off x="1015200" y="2826000"/>
            <a:ext cx="3225600" cy="464400"/>
          </a:xfrm>
          <a:prstGeom prst="rect">
            <a:avLst/>
          </a:prstGeom>
        </p:spPr>
        <p:txBody>
          <a:bodyPr/>
          <a:lstStyle>
            <a:lvl1pPr algn="ctr">
              <a:lnSpc>
                <a:spcPts val="2880"/>
              </a:lnSpc>
              <a:defRPr sz="3600" b="1" spc="1000" baseline="0">
                <a:latin typeface="Calibri Light" panose="020F0302020204030204" pitchFamily="34" charset="0"/>
                <a:ea typeface="標楷體" pitchFamily="65" charset="-120"/>
              </a:defRPr>
            </a:lvl1pPr>
            <a:lvl2pPr algn="ctr">
              <a:lnSpc>
                <a:spcPts val="2880"/>
              </a:lnSpc>
              <a:defRPr sz="2800" b="1" spc="1000" baseline="0">
                <a:latin typeface="標楷體" pitchFamily="65" charset="-120"/>
                <a:ea typeface="標楷體" pitchFamily="65" charset="-120"/>
              </a:defRPr>
            </a:lvl2pPr>
            <a:lvl3pPr algn="ctr">
              <a:lnSpc>
                <a:spcPts val="2880"/>
              </a:lnSpc>
              <a:defRPr sz="2800" b="1" spc="1000" baseline="0">
                <a:latin typeface="標楷體" pitchFamily="65" charset="-120"/>
                <a:ea typeface="標楷體" pitchFamily="65" charset="-120"/>
              </a:defRPr>
            </a:lvl3pPr>
            <a:lvl4pPr algn="ctr">
              <a:lnSpc>
                <a:spcPts val="2880"/>
              </a:lnSpc>
              <a:defRPr sz="2800" b="1" spc="1000" baseline="0">
                <a:latin typeface="標楷體" pitchFamily="65" charset="-120"/>
                <a:ea typeface="標楷體" pitchFamily="65" charset="-120"/>
              </a:defRPr>
            </a:lvl4pPr>
            <a:lvl5pPr algn="ctr">
              <a:lnSpc>
                <a:spcPts val="2880"/>
              </a:lnSpc>
              <a:defRPr sz="2800" b="1" spc="1000" baseline="0">
                <a:latin typeface="標楷體" pitchFamily="65" charset="-120"/>
                <a:ea typeface="標楷體" pitchFamily="65" charset="-120"/>
              </a:defRPr>
            </a:lvl5pPr>
          </a:lstStyle>
          <a:p>
            <a:pPr lvl="0"/>
            <a:r>
              <a:rPr lang="zh-TW" altLang="en-US" dirty="0"/>
              <a:t>標題</a:t>
            </a:r>
          </a:p>
        </p:txBody>
      </p:sp>
      <p:pic>
        <p:nvPicPr>
          <p:cNvPr id="5" name="圖片 4"/>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sp>
        <p:nvSpPr>
          <p:cNvPr id="10" name="內容版面配置區 9"/>
          <p:cNvSpPr>
            <a:spLocks noGrp="1"/>
          </p:cNvSpPr>
          <p:nvPr>
            <p:ph sz="quarter" idx="12" hasCustomPrompt="1"/>
          </p:nvPr>
        </p:nvSpPr>
        <p:spPr>
          <a:xfrm>
            <a:off x="1015200" y="3344400"/>
            <a:ext cx="3225600" cy="338400"/>
          </a:xfrm>
          <a:prstGeom prst="rect">
            <a:avLst/>
          </a:prstGeom>
        </p:spPr>
        <p:txBody>
          <a:bodyPr/>
          <a:lstStyle>
            <a:lvl1pPr algn="ctr">
              <a:defRPr sz="1600" spc="200" baseline="0">
                <a:solidFill>
                  <a:schemeClr val="bg1">
                    <a:lumMod val="50000"/>
                  </a:schemeClr>
                </a:solidFill>
                <a:latin typeface="Calibri Light" panose="020F0302020204030204" pitchFamily="34" charset="0"/>
                <a:ea typeface="標楷體" panose="03000509000000000000" pitchFamily="65" charset="-120"/>
                <a:cs typeface="Calibri Light" panose="020F0302020204030204" pitchFamily="34" charset="0"/>
              </a:defRPr>
            </a:lvl1pPr>
            <a:lvl2pPr>
              <a:defRPr sz="1600" baseline="0">
                <a:solidFill>
                  <a:schemeClr val="bg1">
                    <a:lumMod val="65000"/>
                  </a:schemeClr>
                </a:solidFill>
                <a:latin typeface="Malgun Gothic Semilight" pitchFamily="34" charset="-120"/>
              </a:defRPr>
            </a:lvl2pPr>
            <a:lvl3pPr>
              <a:defRPr sz="1600" baseline="0">
                <a:solidFill>
                  <a:schemeClr val="bg1">
                    <a:lumMod val="65000"/>
                  </a:schemeClr>
                </a:solidFill>
                <a:latin typeface="Malgun Gothic Semilight" pitchFamily="34" charset="-120"/>
              </a:defRPr>
            </a:lvl3pPr>
            <a:lvl4pPr>
              <a:defRPr sz="1600" baseline="0">
                <a:solidFill>
                  <a:schemeClr val="bg1">
                    <a:lumMod val="65000"/>
                  </a:schemeClr>
                </a:solidFill>
                <a:latin typeface="Malgun Gothic Semilight" pitchFamily="34" charset="-120"/>
              </a:defRPr>
            </a:lvl4pPr>
            <a:lvl5pPr>
              <a:defRPr sz="1600" baseline="0">
                <a:solidFill>
                  <a:schemeClr val="bg1">
                    <a:lumMod val="65000"/>
                  </a:schemeClr>
                </a:solidFill>
                <a:latin typeface="Malgun Gothic Semilight" pitchFamily="34" charset="-120"/>
              </a:defRPr>
            </a:lvl5pPr>
          </a:lstStyle>
          <a:p>
            <a:pPr lvl="0"/>
            <a:r>
              <a:rPr lang="zh-TW" altLang="en-US" dirty="0"/>
              <a:t>英文標題</a:t>
            </a:r>
          </a:p>
        </p:txBody>
      </p:sp>
      <p:sp>
        <p:nvSpPr>
          <p:cNvPr id="9" name="投影片編號版面配置區 2">
            <a:extLst>
              <a:ext uri="{FF2B5EF4-FFF2-40B4-BE49-F238E27FC236}">
                <a16:creationId xmlns:a16="http://schemas.microsoft.com/office/drawing/2014/main" xmlns="" id="{B16111B8-99EC-43FD-8A79-7023C6BC401F}"/>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Tree>
    <p:extLst>
      <p:ext uri="{BB962C8B-B14F-4D97-AF65-F5344CB8AC3E}">
        <p14:creationId xmlns:p14="http://schemas.microsoft.com/office/powerpoint/2010/main" val="20767223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標題頁">
    <p:spTree>
      <p:nvGrpSpPr>
        <p:cNvPr id="1" name=""/>
        <p:cNvGrpSpPr/>
        <p:nvPr/>
      </p:nvGrpSpPr>
      <p:grpSpPr>
        <a:xfrm>
          <a:off x="0" y="0"/>
          <a:ext cx="0" cy="0"/>
          <a:chOff x="0" y="0"/>
          <a:chExt cx="0" cy="0"/>
        </a:xfrm>
      </p:grpSpPr>
      <p:cxnSp>
        <p:nvCxnSpPr>
          <p:cNvPr id="7" name="Google Shape;179;p2">
            <a:extLst>
              <a:ext uri="{FF2B5EF4-FFF2-40B4-BE49-F238E27FC236}">
                <a16:creationId xmlns:a16="http://schemas.microsoft.com/office/drawing/2014/main" xmlns="" id="{2F321D19-0C02-49B1-8698-238360F716AD}"/>
              </a:ext>
            </a:extLst>
          </p:cNvPr>
          <p:cNvCxnSpPr/>
          <p:nvPr userDrawn="1"/>
        </p:nvCxnSpPr>
        <p:spPr>
          <a:xfrm flipH="1">
            <a:off x="0" y="4413604"/>
            <a:ext cx="4653363" cy="1586021"/>
          </a:xfrm>
          <a:prstGeom prst="straightConnector1">
            <a:avLst/>
          </a:prstGeom>
          <a:noFill/>
          <a:ln w="12700" cap="flat" cmpd="sng">
            <a:solidFill>
              <a:srgbClr val="74D1EA">
                <a:alpha val="27843"/>
              </a:srgbClr>
            </a:solidFill>
            <a:prstDash val="solid"/>
            <a:miter lim="800000"/>
            <a:headEnd type="none" w="sm" len="sm"/>
            <a:tailEnd type="none" w="sm" len="sm"/>
          </a:ln>
        </p:spPr>
      </p:cxnSp>
      <p:cxnSp>
        <p:nvCxnSpPr>
          <p:cNvPr id="8" name="Google Shape;179;p2">
            <a:extLst>
              <a:ext uri="{FF2B5EF4-FFF2-40B4-BE49-F238E27FC236}">
                <a16:creationId xmlns:a16="http://schemas.microsoft.com/office/drawing/2014/main" xmlns="" id="{95FFD70F-2B1B-4C6E-B08A-873EDDE2BEA8}"/>
              </a:ext>
            </a:extLst>
          </p:cNvPr>
          <p:cNvCxnSpPr/>
          <p:nvPr userDrawn="1"/>
        </p:nvCxnSpPr>
        <p:spPr>
          <a:xfrm flipH="1">
            <a:off x="10296493" y="1865316"/>
            <a:ext cx="1867154" cy="636388"/>
          </a:xfrm>
          <a:prstGeom prst="straightConnector1">
            <a:avLst/>
          </a:prstGeom>
          <a:noFill/>
          <a:ln w="12700" cap="flat" cmpd="sng">
            <a:solidFill>
              <a:srgbClr val="74D1EA">
                <a:alpha val="27843"/>
              </a:srgbClr>
            </a:solidFill>
            <a:prstDash val="solid"/>
            <a:miter lim="800000"/>
            <a:headEnd type="none" w="sm" len="sm"/>
            <a:tailEnd type="none" w="sm" len="sm"/>
          </a:ln>
        </p:spPr>
      </p:cxnSp>
      <p:pic>
        <p:nvPicPr>
          <p:cNvPr id="10" name="圖片 9">
            <a:extLst>
              <a:ext uri="{FF2B5EF4-FFF2-40B4-BE49-F238E27FC236}">
                <a16:creationId xmlns:a16="http://schemas.microsoft.com/office/drawing/2014/main" xmlns="" id="{847AD9E7-9AD6-497C-B4F0-1EED2275E15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sp>
        <p:nvSpPr>
          <p:cNvPr id="17" name="文字版面配置區 6">
            <a:extLst>
              <a:ext uri="{FF2B5EF4-FFF2-40B4-BE49-F238E27FC236}">
                <a16:creationId xmlns:a16="http://schemas.microsoft.com/office/drawing/2014/main" xmlns="" id="{A7E1CBE6-6D43-4FB3-9335-DFEBF9C0CC8D}"/>
              </a:ext>
            </a:extLst>
          </p:cNvPr>
          <p:cNvSpPr>
            <a:spLocks noGrp="1"/>
          </p:cNvSpPr>
          <p:nvPr>
            <p:ph type="body" sz="quarter" idx="11" hasCustomPrompt="1"/>
          </p:nvPr>
        </p:nvSpPr>
        <p:spPr>
          <a:xfrm>
            <a:off x="4983471" y="3480403"/>
            <a:ext cx="4191000" cy="546825"/>
          </a:xfrm>
          <a:prstGeom prst="rect">
            <a:avLst/>
          </a:prstGeom>
        </p:spPr>
        <p:txBody>
          <a:bodyPr/>
          <a:lstStyle>
            <a:lvl1pPr algn="ctr">
              <a:lnSpc>
                <a:spcPts val="2880"/>
              </a:lnSpc>
              <a:defRPr sz="4800" b="1" spc="1000" baseline="0">
                <a:latin typeface="Calibri Light" panose="020F0302020204030204" pitchFamily="34" charset="0"/>
                <a:ea typeface="標楷體" pitchFamily="65" charset="-120"/>
              </a:defRPr>
            </a:lvl1pPr>
            <a:lvl2pPr algn="ctr">
              <a:lnSpc>
                <a:spcPts val="2880"/>
              </a:lnSpc>
              <a:defRPr sz="2800" b="1" spc="1000" baseline="0">
                <a:latin typeface="標楷體" pitchFamily="65" charset="-120"/>
                <a:ea typeface="標楷體" pitchFamily="65" charset="-120"/>
              </a:defRPr>
            </a:lvl2pPr>
            <a:lvl3pPr algn="ctr">
              <a:lnSpc>
                <a:spcPts val="2880"/>
              </a:lnSpc>
              <a:defRPr sz="2800" b="1" spc="1000" baseline="0">
                <a:latin typeface="標楷體" pitchFamily="65" charset="-120"/>
                <a:ea typeface="標楷體" pitchFamily="65" charset="-120"/>
              </a:defRPr>
            </a:lvl3pPr>
            <a:lvl4pPr algn="ctr">
              <a:lnSpc>
                <a:spcPts val="2880"/>
              </a:lnSpc>
              <a:defRPr sz="2800" b="1" spc="1000" baseline="0">
                <a:latin typeface="標楷體" pitchFamily="65" charset="-120"/>
                <a:ea typeface="標楷體" pitchFamily="65" charset="-120"/>
              </a:defRPr>
            </a:lvl4pPr>
            <a:lvl5pPr algn="ctr">
              <a:lnSpc>
                <a:spcPts val="2880"/>
              </a:lnSpc>
              <a:defRPr sz="2800" b="1" spc="1000" baseline="0">
                <a:latin typeface="標楷體" pitchFamily="65" charset="-120"/>
                <a:ea typeface="標楷體" pitchFamily="65" charset="-120"/>
              </a:defRPr>
            </a:lvl5pPr>
          </a:lstStyle>
          <a:p>
            <a:pPr lvl="0"/>
            <a:r>
              <a:rPr lang="zh-TW" altLang="en-US" dirty="0"/>
              <a:t>標題</a:t>
            </a:r>
          </a:p>
        </p:txBody>
      </p:sp>
      <p:sp>
        <p:nvSpPr>
          <p:cNvPr id="18" name="內容版面配置區 9">
            <a:extLst>
              <a:ext uri="{FF2B5EF4-FFF2-40B4-BE49-F238E27FC236}">
                <a16:creationId xmlns:a16="http://schemas.microsoft.com/office/drawing/2014/main" xmlns="" id="{AD19DD61-7F60-4A69-9C70-A3BFA9C010C5}"/>
              </a:ext>
            </a:extLst>
          </p:cNvPr>
          <p:cNvSpPr>
            <a:spLocks noGrp="1"/>
          </p:cNvSpPr>
          <p:nvPr>
            <p:ph sz="quarter" idx="12"/>
          </p:nvPr>
        </p:nvSpPr>
        <p:spPr>
          <a:xfrm>
            <a:off x="4983471" y="3998803"/>
            <a:ext cx="4191000" cy="398461"/>
          </a:xfrm>
          <a:prstGeom prst="rect">
            <a:avLst/>
          </a:prstGeom>
        </p:spPr>
        <p:txBody>
          <a:bodyPr/>
          <a:lstStyle>
            <a:lvl1pPr algn="ctr">
              <a:defRPr sz="1800" spc="200" baseline="0">
                <a:solidFill>
                  <a:schemeClr val="bg1">
                    <a:lumMod val="50000"/>
                  </a:schemeClr>
                </a:solidFill>
                <a:latin typeface="Calibri Light" panose="020F0302020204030204" pitchFamily="34" charset="0"/>
                <a:ea typeface="標楷體" panose="03000509000000000000" pitchFamily="65" charset="-120"/>
                <a:cs typeface="Calibri Light" panose="020F0302020204030204" pitchFamily="34" charset="0"/>
              </a:defRPr>
            </a:lvl1pPr>
            <a:lvl2pPr>
              <a:defRPr sz="1600" baseline="0">
                <a:solidFill>
                  <a:schemeClr val="bg1">
                    <a:lumMod val="65000"/>
                  </a:schemeClr>
                </a:solidFill>
                <a:latin typeface="Malgun Gothic Semilight" pitchFamily="34" charset="-120"/>
              </a:defRPr>
            </a:lvl2pPr>
            <a:lvl3pPr>
              <a:defRPr sz="1600" baseline="0">
                <a:solidFill>
                  <a:schemeClr val="bg1">
                    <a:lumMod val="65000"/>
                  </a:schemeClr>
                </a:solidFill>
                <a:latin typeface="Malgun Gothic Semilight" pitchFamily="34" charset="-120"/>
              </a:defRPr>
            </a:lvl3pPr>
            <a:lvl4pPr>
              <a:defRPr sz="1600" baseline="0">
                <a:solidFill>
                  <a:schemeClr val="bg1">
                    <a:lumMod val="65000"/>
                  </a:schemeClr>
                </a:solidFill>
                <a:latin typeface="Malgun Gothic Semilight" pitchFamily="34" charset="-120"/>
              </a:defRPr>
            </a:lvl4pPr>
            <a:lvl5pPr>
              <a:defRPr sz="1600" baseline="0">
                <a:solidFill>
                  <a:schemeClr val="bg1">
                    <a:lumMod val="65000"/>
                  </a:schemeClr>
                </a:solidFill>
                <a:latin typeface="Malgun Gothic Semilight" pitchFamily="34" charset="-120"/>
              </a:defRPr>
            </a:lvl5pPr>
          </a:lstStyle>
          <a:p>
            <a:pPr lvl="0"/>
            <a:endParaRPr lang="zh-TW" altLang="en-US" dirty="0"/>
          </a:p>
        </p:txBody>
      </p:sp>
      <p:sp>
        <p:nvSpPr>
          <p:cNvPr id="19" name="文字版面配置區 15">
            <a:extLst>
              <a:ext uri="{FF2B5EF4-FFF2-40B4-BE49-F238E27FC236}">
                <a16:creationId xmlns:a16="http://schemas.microsoft.com/office/drawing/2014/main" xmlns="" id="{1FB55ED3-994D-4366-B59E-195AC8E7FCC4}"/>
              </a:ext>
            </a:extLst>
          </p:cNvPr>
          <p:cNvSpPr>
            <a:spLocks noGrp="1"/>
          </p:cNvSpPr>
          <p:nvPr>
            <p:ph type="body" sz="quarter" idx="13" hasCustomPrompt="1"/>
          </p:nvPr>
        </p:nvSpPr>
        <p:spPr>
          <a:xfrm>
            <a:off x="4983471" y="1683104"/>
            <a:ext cx="4191000" cy="1308100"/>
          </a:xfrm>
          <a:prstGeom prst="rect">
            <a:avLst/>
          </a:prstGeom>
        </p:spPr>
        <p:txBody>
          <a:bodyPr/>
          <a:lstStyle>
            <a:lvl1pPr algn="ctr">
              <a:defRPr sz="7200" baseline="0">
                <a:solidFill>
                  <a:schemeClr val="bg1">
                    <a:lumMod val="85000"/>
                  </a:schemeClr>
                </a:solidFill>
                <a:latin typeface="Calibri Light" panose="020F0302020204030204" pitchFamily="34" charset="0"/>
                <a:ea typeface="標楷體" panose="03000509000000000000" pitchFamily="65" charset="-120"/>
                <a:cs typeface="Calibri Light" panose="020F0302020204030204" pitchFamily="34" charset="0"/>
              </a:defRPr>
            </a:lvl1pPr>
            <a:lvl2pPr>
              <a:defRPr sz="7200">
                <a:latin typeface="標楷體" panose="03000509000000000000" pitchFamily="65" charset="-120"/>
                <a:ea typeface="標楷體" panose="03000509000000000000" pitchFamily="65" charset="-120"/>
              </a:defRPr>
            </a:lvl2pPr>
            <a:lvl3pPr>
              <a:defRPr sz="7200">
                <a:latin typeface="標楷體" panose="03000509000000000000" pitchFamily="65" charset="-120"/>
                <a:ea typeface="標楷體" panose="03000509000000000000" pitchFamily="65" charset="-120"/>
              </a:defRPr>
            </a:lvl3pPr>
            <a:lvl4pPr>
              <a:defRPr sz="7200">
                <a:latin typeface="標楷體" panose="03000509000000000000" pitchFamily="65" charset="-120"/>
                <a:ea typeface="標楷體" panose="03000509000000000000" pitchFamily="65" charset="-120"/>
              </a:defRPr>
            </a:lvl4pPr>
            <a:lvl5pPr>
              <a:defRPr sz="7200">
                <a:latin typeface="標楷體" panose="03000509000000000000" pitchFamily="65" charset="-120"/>
                <a:ea typeface="標楷體" panose="03000509000000000000" pitchFamily="65" charset="-120"/>
              </a:defRPr>
            </a:lvl5pPr>
          </a:lstStyle>
          <a:p>
            <a:pPr lvl="0"/>
            <a:r>
              <a:rPr lang="en-US" altLang="zh-TW" dirty="0"/>
              <a:t>-</a:t>
            </a:r>
            <a:endParaRPr lang="zh-TW" altLang="en-US" dirty="0"/>
          </a:p>
        </p:txBody>
      </p:sp>
      <p:sp>
        <p:nvSpPr>
          <p:cNvPr id="21" name="投影片編號版面配置區 2">
            <a:extLst>
              <a:ext uri="{FF2B5EF4-FFF2-40B4-BE49-F238E27FC236}">
                <a16:creationId xmlns:a16="http://schemas.microsoft.com/office/drawing/2014/main" xmlns="" id="{D4001E0B-1164-4BAA-9C43-2E7B357A9373}"/>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Tree>
    <p:extLst>
      <p:ext uri="{BB962C8B-B14F-4D97-AF65-F5344CB8AC3E}">
        <p14:creationId xmlns:p14="http://schemas.microsoft.com/office/powerpoint/2010/main" val="42278993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中英標題-空白">
    <p:spTree>
      <p:nvGrpSpPr>
        <p:cNvPr id="1" name=""/>
        <p:cNvGrpSpPr/>
        <p:nvPr/>
      </p:nvGrpSpPr>
      <p:grpSpPr>
        <a:xfrm>
          <a:off x="0" y="0"/>
          <a:ext cx="0" cy="0"/>
          <a:chOff x="0" y="0"/>
          <a:chExt cx="0" cy="0"/>
        </a:xfrm>
      </p:grpSpPr>
      <p:cxnSp>
        <p:nvCxnSpPr>
          <p:cNvPr id="5" name="Google Shape;179;p2"/>
          <p:cNvCxnSpPr/>
          <p:nvPr userDrawn="1"/>
        </p:nvCxnSpPr>
        <p:spPr>
          <a:xfrm flipH="1">
            <a:off x="1" y="1126132"/>
            <a:ext cx="12191999" cy="0"/>
          </a:xfrm>
          <a:prstGeom prst="straightConnector1">
            <a:avLst/>
          </a:prstGeom>
          <a:noFill/>
          <a:ln w="12700" cap="flat" cmpd="sng">
            <a:solidFill>
              <a:srgbClr val="74D1EA">
                <a:alpha val="27843"/>
              </a:srgbClr>
            </a:solidFill>
            <a:prstDash val="solid"/>
            <a:miter lim="800000"/>
            <a:headEnd type="none" w="sm" len="sm"/>
            <a:tailEnd type="none" w="sm" len="sm"/>
          </a:ln>
        </p:spPr>
      </p:cxnSp>
      <p:pic>
        <p:nvPicPr>
          <p:cNvPr id="6" name="圖片 5"/>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sp>
        <p:nvSpPr>
          <p:cNvPr id="8" name="標題 1">
            <a:extLst>
              <a:ext uri="{FF2B5EF4-FFF2-40B4-BE49-F238E27FC236}">
                <a16:creationId xmlns:a16="http://schemas.microsoft.com/office/drawing/2014/main" xmlns="" id="{0B067A7F-0276-4D5F-9249-5C692D73C84F}"/>
              </a:ext>
            </a:extLst>
          </p:cNvPr>
          <p:cNvSpPr>
            <a:spLocks noGrp="1"/>
          </p:cNvSpPr>
          <p:nvPr>
            <p:ph type="title" hasCustomPrompt="1"/>
          </p:nvPr>
        </p:nvSpPr>
        <p:spPr>
          <a:xfrm>
            <a:off x="568800" y="396000"/>
            <a:ext cx="9000000" cy="831600"/>
          </a:xfrm>
          <a:prstGeom prst="rect">
            <a:avLst/>
          </a:prstGeom>
        </p:spPr>
        <p:txBody>
          <a:bodyPr anchor="t"/>
          <a:lstStyle>
            <a:lvl1pPr algn="l">
              <a:lnSpc>
                <a:spcPts val="2880"/>
              </a:lnSpc>
              <a:defRPr sz="3600" b="1" i="0" spc="600" baseline="0">
                <a:latin typeface="Calibri Light" panose="020F0302020204030204" pitchFamily="34" charset="0"/>
                <a:ea typeface="標楷體" pitchFamily="65" charset="-120"/>
              </a:defRPr>
            </a:lvl1pPr>
          </a:lstStyle>
          <a:p>
            <a:r>
              <a:rPr lang="zh-TW" altLang="en-US" dirty="0"/>
              <a:t>標題</a:t>
            </a:r>
          </a:p>
        </p:txBody>
      </p:sp>
      <p:sp>
        <p:nvSpPr>
          <p:cNvPr id="9" name="內容版面配置區 9">
            <a:extLst>
              <a:ext uri="{FF2B5EF4-FFF2-40B4-BE49-F238E27FC236}">
                <a16:creationId xmlns:a16="http://schemas.microsoft.com/office/drawing/2014/main" xmlns="" id="{0BBFAC32-7104-479E-A308-7F0D2E84D253}"/>
              </a:ext>
            </a:extLst>
          </p:cNvPr>
          <p:cNvSpPr>
            <a:spLocks noGrp="1"/>
          </p:cNvSpPr>
          <p:nvPr>
            <p:ph sz="quarter" idx="12" hasCustomPrompt="1"/>
          </p:nvPr>
        </p:nvSpPr>
        <p:spPr>
          <a:xfrm>
            <a:off x="645443" y="788399"/>
            <a:ext cx="9000000" cy="323833"/>
          </a:xfrm>
          <a:prstGeom prst="rect">
            <a:avLst/>
          </a:prstGeom>
        </p:spPr>
        <p:txBody>
          <a:bodyPr/>
          <a:lstStyle>
            <a:lvl1pPr algn="l">
              <a:defRPr sz="1600" spc="200" baseline="0">
                <a:solidFill>
                  <a:schemeClr val="bg1">
                    <a:lumMod val="50000"/>
                  </a:schemeClr>
                </a:solidFill>
                <a:latin typeface="Calibri Light" panose="020F0302020204030204" pitchFamily="34" charset="0"/>
                <a:ea typeface="標楷體" panose="03000509000000000000" pitchFamily="65" charset="-120"/>
                <a:cs typeface="Calibri Light" panose="020F0302020204030204" pitchFamily="34" charset="0"/>
              </a:defRPr>
            </a:lvl1pPr>
            <a:lvl2pPr>
              <a:defRPr sz="1600" baseline="0">
                <a:solidFill>
                  <a:schemeClr val="bg1">
                    <a:lumMod val="65000"/>
                  </a:schemeClr>
                </a:solidFill>
                <a:latin typeface="Malgun Gothic Semilight" pitchFamily="34" charset="-120"/>
              </a:defRPr>
            </a:lvl2pPr>
            <a:lvl3pPr>
              <a:defRPr sz="1600" baseline="0">
                <a:solidFill>
                  <a:schemeClr val="bg1">
                    <a:lumMod val="65000"/>
                  </a:schemeClr>
                </a:solidFill>
                <a:latin typeface="Malgun Gothic Semilight" pitchFamily="34" charset="-120"/>
              </a:defRPr>
            </a:lvl3pPr>
            <a:lvl4pPr>
              <a:defRPr sz="1600" baseline="0">
                <a:solidFill>
                  <a:schemeClr val="bg1">
                    <a:lumMod val="65000"/>
                  </a:schemeClr>
                </a:solidFill>
                <a:latin typeface="Malgun Gothic Semilight" pitchFamily="34" charset="-120"/>
              </a:defRPr>
            </a:lvl4pPr>
            <a:lvl5pPr>
              <a:defRPr sz="1600" baseline="0">
                <a:solidFill>
                  <a:schemeClr val="bg1">
                    <a:lumMod val="65000"/>
                  </a:schemeClr>
                </a:solidFill>
                <a:latin typeface="Malgun Gothic Semilight" pitchFamily="34" charset="-120"/>
              </a:defRPr>
            </a:lvl5pPr>
          </a:lstStyle>
          <a:p>
            <a:pPr lvl="0"/>
            <a:r>
              <a:rPr lang="zh-TW" altLang="en-US" dirty="0"/>
              <a:t>英文標題</a:t>
            </a:r>
          </a:p>
        </p:txBody>
      </p:sp>
      <p:sp>
        <p:nvSpPr>
          <p:cNvPr id="11" name="投影片編號版面配置區 2">
            <a:extLst>
              <a:ext uri="{FF2B5EF4-FFF2-40B4-BE49-F238E27FC236}">
                <a16:creationId xmlns:a16="http://schemas.microsoft.com/office/drawing/2014/main" xmlns="" id="{83BB37C4-CAA3-4262-A9C6-941223F4EAF2}"/>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Tree>
    <p:extLst>
      <p:ext uri="{BB962C8B-B14F-4D97-AF65-F5344CB8AC3E}">
        <p14:creationId xmlns:p14="http://schemas.microsoft.com/office/powerpoint/2010/main" val="20124062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中英標題-雙內文">
    <p:spTree>
      <p:nvGrpSpPr>
        <p:cNvPr id="1" name=""/>
        <p:cNvGrpSpPr/>
        <p:nvPr/>
      </p:nvGrpSpPr>
      <p:grpSpPr>
        <a:xfrm>
          <a:off x="0" y="0"/>
          <a:ext cx="0" cy="0"/>
          <a:chOff x="0" y="0"/>
          <a:chExt cx="0" cy="0"/>
        </a:xfrm>
      </p:grpSpPr>
      <p:sp>
        <p:nvSpPr>
          <p:cNvPr id="2" name="標題 1"/>
          <p:cNvSpPr>
            <a:spLocks noGrp="1"/>
          </p:cNvSpPr>
          <p:nvPr>
            <p:ph type="title" hasCustomPrompt="1"/>
          </p:nvPr>
        </p:nvSpPr>
        <p:spPr>
          <a:xfrm>
            <a:off x="568800" y="396000"/>
            <a:ext cx="9000000" cy="831600"/>
          </a:xfrm>
          <a:prstGeom prst="rect">
            <a:avLst/>
          </a:prstGeom>
        </p:spPr>
        <p:txBody>
          <a:bodyPr anchor="t"/>
          <a:lstStyle>
            <a:lvl1pPr algn="l">
              <a:lnSpc>
                <a:spcPts val="2880"/>
              </a:lnSpc>
              <a:defRPr sz="3600" b="1" i="0" spc="600" baseline="0">
                <a:latin typeface="Calibri Light" panose="020F0302020204030204" pitchFamily="34" charset="0"/>
                <a:ea typeface="標楷體" pitchFamily="65" charset="-120"/>
              </a:defRPr>
            </a:lvl1pPr>
          </a:lstStyle>
          <a:p>
            <a:r>
              <a:rPr lang="zh-TW" altLang="en-US" dirty="0"/>
              <a:t>標題</a:t>
            </a:r>
          </a:p>
        </p:txBody>
      </p:sp>
      <p:cxnSp>
        <p:nvCxnSpPr>
          <p:cNvPr id="5" name="Google Shape;179;p2"/>
          <p:cNvCxnSpPr/>
          <p:nvPr userDrawn="1"/>
        </p:nvCxnSpPr>
        <p:spPr>
          <a:xfrm flipH="1">
            <a:off x="1" y="1126132"/>
            <a:ext cx="12191999" cy="0"/>
          </a:xfrm>
          <a:prstGeom prst="straightConnector1">
            <a:avLst/>
          </a:prstGeom>
          <a:noFill/>
          <a:ln w="12700" cap="flat" cmpd="sng">
            <a:solidFill>
              <a:srgbClr val="74D1EA">
                <a:alpha val="27843"/>
              </a:srgbClr>
            </a:solidFill>
            <a:prstDash val="solid"/>
            <a:miter lim="800000"/>
            <a:headEnd type="none" w="sm" len="sm"/>
            <a:tailEnd type="none" w="sm" len="sm"/>
          </a:ln>
        </p:spPr>
      </p:cxnSp>
      <p:pic>
        <p:nvPicPr>
          <p:cNvPr id="6" name="圖片 5"/>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sp>
        <p:nvSpPr>
          <p:cNvPr id="9" name="內容版面配置區 8">
            <a:extLst>
              <a:ext uri="{FF2B5EF4-FFF2-40B4-BE49-F238E27FC236}">
                <a16:creationId xmlns:a16="http://schemas.microsoft.com/office/drawing/2014/main" xmlns="" id="{197E020D-2D30-437C-B598-B97093874FCD}"/>
              </a:ext>
            </a:extLst>
          </p:cNvPr>
          <p:cNvSpPr>
            <a:spLocks noGrp="1"/>
          </p:cNvSpPr>
          <p:nvPr>
            <p:ph sz="quarter" idx="13"/>
          </p:nvPr>
        </p:nvSpPr>
        <p:spPr>
          <a:xfrm>
            <a:off x="518400" y="1569600"/>
            <a:ext cx="11491200" cy="738000"/>
          </a:xfrm>
          <a:prstGeom prst="rect">
            <a:avLst/>
          </a:prstGeom>
        </p:spPr>
        <p:txBody>
          <a:bodyPr/>
          <a:lstStyle>
            <a:lvl1pPr>
              <a:lnSpc>
                <a:spcPct val="150000"/>
              </a:lnSpc>
              <a:defRPr sz="2800" b="1" i="0" spc="200" baseline="0">
                <a:latin typeface="Calibri Light" panose="020F0302020204030204" pitchFamily="34" charset="0"/>
                <a:ea typeface="標楷體" panose="03000509000000000000" pitchFamily="65" charset="-120"/>
              </a:defRPr>
            </a:lvl1pPr>
            <a:lvl2pPr>
              <a:defRPr sz="2800" spc="150" baseline="0">
                <a:ea typeface="標楷體" panose="03000509000000000000" pitchFamily="65" charset="-120"/>
              </a:defRPr>
            </a:lvl2pPr>
            <a:lvl3pPr>
              <a:defRPr sz="2800" spc="150" baseline="0">
                <a:ea typeface="標楷體" panose="03000509000000000000" pitchFamily="65" charset="-120"/>
              </a:defRPr>
            </a:lvl3pPr>
            <a:lvl4pPr>
              <a:defRPr sz="2800" spc="150" baseline="0">
                <a:ea typeface="標楷體" panose="03000509000000000000" pitchFamily="65" charset="-120"/>
              </a:defRPr>
            </a:lvl4pPr>
            <a:lvl5pPr>
              <a:defRPr sz="2800" spc="150" baseline="0">
                <a:ea typeface="標楷體" panose="03000509000000000000" pitchFamily="65" charset="-120"/>
              </a:defRPr>
            </a:lvl5pPr>
          </a:lstStyle>
          <a:p>
            <a:pPr lvl="0"/>
            <a:r>
              <a:rPr lang="zh-TW" altLang="en-US" dirty="0"/>
              <a:t>按一下以編輯母片文字樣式</a:t>
            </a:r>
          </a:p>
        </p:txBody>
      </p:sp>
      <p:sp>
        <p:nvSpPr>
          <p:cNvPr id="11" name="文字版面配置區 10">
            <a:extLst>
              <a:ext uri="{FF2B5EF4-FFF2-40B4-BE49-F238E27FC236}">
                <a16:creationId xmlns:a16="http://schemas.microsoft.com/office/drawing/2014/main" xmlns="" id="{08363A4B-6B50-4664-B2AC-6FC8C09090F1}"/>
              </a:ext>
            </a:extLst>
          </p:cNvPr>
          <p:cNvSpPr>
            <a:spLocks noGrp="1"/>
          </p:cNvSpPr>
          <p:nvPr>
            <p:ph type="body" sz="quarter" idx="14"/>
          </p:nvPr>
        </p:nvSpPr>
        <p:spPr>
          <a:xfrm>
            <a:off x="2026800" y="2534400"/>
            <a:ext cx="7970400" cy="3168000"/>
          </a:xfrm>
          <a:prstGeom prst="rect">
            <a:avLst/>
          </a:prstGeom>
        </p:spPr>
        <p:txBody>
          <a:bodyPr/>
          <a:lstStyle>
            <a:lvl1pPr marL="457200" indent="-457200">
              <a:lnSpc>
                <a:spcPts val="4500"/>
              </a:lnSpc>
              <a:buClr>
                <a:schemeClr val="bg1">
                  <a:lumMod val="65000"/>
                </a:schemeClr>
              </a:buClr>
              <a:buSzPct val="80000"/>
              <a:buFont typeface="Wingdings" panose="05000000000000000000" pitchFamily="2" charset="2"/>
              <a:buChar char="n"/>
              <a:defRPr sz="2800" spc="100" baseline="0">
                <a:latin typeface="Calibri Light" panose="020F0302020204030204" pitchFamily="34" charset="0"/>
                <a:ea typeface="標楷體" panose="03000509000000000000" pitchFamily="65" charset="-120"/>
              </a:defRPr>
            </a:lvl1pPr>
            <a:lvl2pPr marL="457200" indent="-457200">
              <a:lnSpc>
                <a:spcPts val="4500"/>
              </a:lnSpc>
              <a:buClr>
                <a:schemeClr val="bg1">
                  <a:lumMod val="65000"/>
                </a:schemeClr>
              </a:buClr>
              <a:buSzPct val="80000"/>
              <a:buFont typeface="Wingdings" panose="05000000000000000000" pitchFamily="2" charset="2"/>
              <a:buChar char="n"/>
              <a:defRPr sz="2800" spc="100" baseline="0">
                <a:latin typeface="Calibri Light" panose="020F0302020204030204" pitchFamily="34" charset="0"/>
                <a:ea typeface="標楷體" panose="03000509000000000000" pitchFamily="65" charset="-120"/>
              </a:defRPr>
            </a:lvl2pPr>
            <a:lvl3pPr marL="457200" indent="-457200">
              <a:lnSpc>
                <a:spcPts val="4500"/>
              </a:lnSpc>
              <a:buClr>
                <a:schemeClr val="bg1">
                  <a:lumMod val="65000"/>
                </a:schemeClr>
              </a:buClr>
              <a:buSzPct val="80000"/>
              <a:buFont typeface="Wingdings" panose="05000000000000000000" pitchFamily="2" charset="2"/>
              <a:buChar char="n"/>
              <a:defRPr sz="2800" spc="100" baseline="0">
                <a:latin typeface="Calibri Light" panose="020F0302020204030204" pitchFamily="34" charset="0"/>
                <a:ea typeface="標楷體" panose="03000509000000000000" pitchFamily="65" charset="-120"/>
              </a:defRPr>
            </a:lvl3pPr>
            <a:lvl4pPr marL="457200" indent="-457200">
              <a:lnSpc>
                <a:spcPts val="4500"/>
              </a:lnSpc>
              <a:buClr>
                <a:schemeClr val="bg1">
                  <a:lumMod val="65000"/>
                </a:schemeClr>
              </a:buClr>
              <a:buSzPct val="80000"/>
              <a:buFont typeface="Wingdings" panose="05000000000000000000" pitchFamily="2" charset="2"/>
              <a:buChar char="n"/>
              <a:defRPr sz="2800" spc="100" baseline="0">
                <a:latin typeface="Calibri Light" panose="020F0302020204030204" pitchFamily="34" charset="0"/>
                <a:ea typeface="標楷體" panose="03000509000000000000" pitchFamily="65" charset="-120"/>
              </a:defRPr>
            </a:lvl4pPr>
            <a:lvl5pPr marL="457200" indent="-457200">
              <a:lnSpc>
                <a:spcPts val="4500"/>
              </a:lnSpc>
              <a:buClr>
                <a:schemeClr val="bg1">
                  <a:lumMod val="65000"/>
                </a:schemeClr>
              </a:buClr>
              <a:buSzPct val="80000"/>
              <a:buFont typeface="Wingdings" panose="05000000000000000000" pitchFamily="2" charset="2"/>
              <a:buChar char="n"/>
              <a:defRPr sz="2800" spc="100" baseline="0">
                <a:latin typeface="Calibri Light" panose="020F0302020204030204" pitchFamily="34" charset="0"/>
                <a:ea typeface="標楷體" panose="03000509000000000000" pitchFamily="65"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3" name="投影片編號版面配置區 2">
            <a:extLst>
              <a:ext uri="{FF2B5EF4-FFF2-40B4-BE49-F238E27FC236}">
                <a16:creationId xmlns:a16="http://schemas.microsoft.com/office/drawing/2014/main" xmlns="" id="{B06F8D34-141B-43BA-881F-5D5A27A12686}"/>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
        <p:nvSpPr>
          <p:cNvPr id="14" name="內容版面配置區 9">
            <a:extLst>
              <a:ext uri="{FF2B5EF4-FFF2-40B4-BE49-F238E27FC236}">
                <a16:creationId xmlns:a16="http://schemas.microsoft.com/office/drawing/2014/main" xmlns="" id="{39F52BC8-9ECB-4F4F-B910-A75256B866EB}"/>
              </a:ext>
            </a:extLst>
          </p:cNvPr>
          <p:cNvSpPr>
            <a:spLocks noGrp="1"/>
          </p:cNvSpPr>
          <p:nvPr>
            <p:ph sz="quarter" idx="12" hasCustomPrompt="1"/>
          </p:nvPr>
        </p:nvSpPr>
        <p:spPr>
          <a:xfrm>
            <a:off x="645443" y="788399"/>
            <a:ext cx="9000000" cy="323833"/>
          </a:xfrm>
          <a:prstGeom prst="rect">
            <a:avLst/>
          </a:prstGeom>
        </p:spPr>
        <p:txBody>
          <a:bodyPr/>
          <a:lstStyle>
            <a:lvl1pPr algn="l">
              <a:defRPr sz="1600" spc="200" baseline="0">
                <a:solidFill>
                  <a:schemeClr val="bg1">
                    <a:lumMod val="50000"/>
                  </a:schemeClr>
                </a:solidFill>
                <a:latin typeface="Calibri Light" panose="020F0302020204030204" pitchFamily="34" charset="0"/>
                <a:ea typeface="標楷體" panose="03000509000000000000" pitchFamily="65" charset="-120"/>
                <a:cs typeface="Calibri Light" panose="020F0302020204030204" pitchFamily="34" charset="0"/>
              </a:defRPr>
            </a:lvl1pPr>
            <a:lvl2pPr>
              <a:defRPr sz="1600" baseline="0">
                <a:solidFill>
                  <a:schemeClr val="bg1">
                    <a:lumMod val="65000"/>
                  </a:schemeClr>
                </a:solidFill>
                <a:latin typeface="Malgun Gothic Semilight" pitchFamily="34" charset="-120"/>
              </a:defRPr>
            </a:lvl2pPr>
            <a:lvl3pPr>
              <a:defRPr sz="1600" baseline="0">
                <a:solidFill>
                  <a:schemeClr val="bg1">
                    <a:lumMod val="65000"/>
                  </a:schemeClr>
                </a:solidFill>
                <a:latin typeface="Malgun Gothic Semilight" pitchFamily="34" charset="-120"/>
              </a:defRPr>
            </a:lvl3pPr>
            <a:lvl4pPr>
              <a:defRPr sz="1600" baseline="0">
                <a:solidFill>
                  <a:schemeClr val="bg1">
                    <a:lumMod val="65000"/>
                  </a:schemeClr>
                </a:solidFill>
                <a:latin typeface="Malgun Gothic Semilight" pitchFamily="34" charset="-120"/>
              </a:defRPr>
            </a:lvl4pPr>
            <a:lvl5pPr>
              <a:defRPr sz="1600" baseline="0">
                <a:solidFill>
                  <a:schemeClr val="bg1">
                    <a:lumMod val="65000"/>
                  </a:schemeClr>
                </a:solidFill>
                <a:latin typeface="Malgun Gothic Semilight" pitchFamily="34" charset="-120"/>
              </a:defRPr>
            </a:lvl5pPr>
          </a:lstStyle>
          <a:p>
            <a:pPr lvl="0"/>
            <a:r>
              <a:rPr lang="zh-TW" altLang="en-US" dirty="0"/>
              <a:t>英文標題</a:t>
            </a:r>
          </a:p>
        </p:txBody>
      </p:sp>
    </p:spTree>
    <p:extLst>
      <p:ext uri="{BB962C8B-B14F-4D97-AF65-F5344CB8AC3E}">
        <p14:creationId xmlns:p14="http://schemas.microsoft.com/office/powerpoint/2010/main" val="15212989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节标题" preserve="1" userDrawn="1">
  <p:cSld name="財務資訊">
    <p:spTree>
      <p:nvGrpSpPr>
        <p:cNvPr id="1" name="Shape 22"/>
        <p:cNvGrpSpPr/>
        <p:nvPr/>
      </p:nvGrpSpPr>
      <p:grpSpPr>
        <a:xfrm>
          <a:off x="0" y="0"/>
          <a:ext cx="0" cy="0"/>
          <a:chOff x="0" y="0"/>
          <a:chExt cx="0" cy="0"/>
        </a:xfrm>
      </p:grpSpPr>
      <p:sp>
        <p:nvSpPr>
          <p:cNvPr id="16" name="標題 1">
            <a:extLst>
              <a:ext uri="{FF2B5EF4-FFF2-40B4-BE49-F238E27FC236}">
                <a16:creationId xmlns:a16="http://schemas.microsoft.com/office/drawing/2014/main" xmlns="" id="{B02F83C6-186A-4428-8F0E-03847ADC1350}"/>
              </a:ext>
            </a:extLst>
          </p:cNvPr>
          <p:cNvSpPr>
            <a:spLocks noGrp="1"/>
          </p:cNvSpPr>
          <p:nvPr>
            <p:ph type="title" hasCustomPrompt="1"/>
          </p:nvPr>
        </p:nvSpPr>
        <p:spPr>
          <a:xfrm>
            <a:off x="806400" y="547200"/>
            <a:ext cx="9000000" cy="464394"/>
          </a:xfrm>
          <a:prstGeom prst="rect">
            <a:avLst/>
          </a:prstGeom>
        </p:spPr>
        <p:txBody>
          <a:bodyPr anchor="t"/>
          <a:lstStyle>
            <a:lvl1pPr algn="l">
              <a:lnSpc>
                <a:spcPts val="2880"/>
              </a:lnSpc>
              <a:defRPr sz="3600" b="1" i="0" spc="600" baseline="0">
                <a:latin typeface="Calibri Light" panose="020F0302020204030204" pitchFamily="34" charset="0"/>
                <a:ea typeface="標楷體" pitchFamily="65" charset="-120"/>
              </a:defRPr>
            </a:lvl1pPr>
          </a:lstStyle>
          <a:p>
            <a:r>
              <a:rPr lang="zh-TW" altLang="en-US" dirty="0"/>
              <a:t>標題</a:t>
            </a:r>
          </a:p>
        </p:txBody>
      </p:sp>
      <p:pic>
        <p:nvPicPr>
          <p:cNvPr id="23" name="圖片 22"/>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cxnSp>
        <p:nvCxnSpPr>
          <p:cNvPr id="28" name="Google Shape;179;p2"/>
          <p:cNvCxnSpPr/>
          <p:nvPr userDrawn="1"/>
        </p:nvCxnSpPr>
        <p:spPr>
          <a:xfrm flipH="1">
            <a:off x="1" y="1116264"/>
            <a:ext cx="12191999" cy="0"/>
          </a:xfrm>
          <a:prstGeom prst="straightConnector1">
            <a:avLst/>
          </a:prstGeom>
          <a:noFill/>
          <a:ln w="12700" cap="flat" cmpd="sng">
            <a:solidFill>
              <a:srgbClr val="74D1EA">
                <a:alpha val="27843"/>
              </a:srgbClr>
            </a:solidFill>
            <a:prstDash val="solid"/>
            <a:miter lim="800000"/>
            <a:headEnd type="none" w="sm" len="sm"/>
            <a:tailEnd type="none" w="sm" len="sm"/>
          </a:ln>
        </p:spPr>
      </p:cxnSp>
      <p:sp>
        <p:nvSpPr>
          <p:cNvPr id="30" name="投影片編號版面配置區 2">
            <a:extLst>
              <a:ext uri="{FF2B5EF4-FFF2-40B4-BE49-F238E27FC236}">
                <a16:creationId xmlns:a16="http://schemas.microsoft.com/office/drawing/2014/main" xmlns="" id="{9B3E1E16-E3BE-421E-B10C-DBD48F79CE6E}"/>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节标题" preserve="1" userDrawn="1">
  <p:cSld name="產品">
    <p:spTree>
      <p:nvGrpSpPr>
        <p:cNvPr id="1" name="Shape 22"/>
        <p:cNvGrpSpPr/>
        <p:nvPr/>
      </p:nvGrpSpPr>
      <p:grpSpPr>
        <a:xfrm>
          <a:off x="0" y="0"/>
          <a:ext cx="0" cy="0"/>
          <a:chOff x="0" y="0"/>
          <a:chExt cx="0" cy="0"/>
        </a:xfrm>
      </p:grpSpPr>
      <p:sp>
        <p:nvSpPr>
          <p:cNvPr id="22" name="矩形: 圓角 1"/>
          <p:cNvSpPr/>
          <p:nvPr userDrawn="1"/>
        </p:nvSpPr>
        <p:spPr>
          <a:xfrm>
            <a:off x="-1" y="1110532"/>
            <a:ext cx="12191998" cy="1772393"/>
          </a:xfrm>
          <a:prstGeom prst="roundRect">
            <a:avLst>
              <a:gd name="adj" fmla="val 0"/>
            </a:avLst>
          </a:prstGeom>
          <a:gradFill>
            <a:gsLst>
              <a:gs pos="0">
                <a:srgbClr val="046EC4">
                  <a:lumMod val="10000"/>
                  <a:lumOff val="90000"/>
                  <a:alpha val="99000"/>
                </a:srgbClr>
              </a:gs>
              <a:gs pos="17000">
                <a:srgbClr val="FDFDFD"/>
              </a:gs>
            </a:gsLst>
            <a:lin ang="16200000" scaled="0"/>
          </a:gradFill>
          <a:ln w="3175">
            <a:solidFill>
              <a:srgbClr val="D9D9D9">
                <a:alpha val="34902"/>
              </a:srgbClr>
            </a:solidFill>
          </a:ln>
          <a:effectLst>
            <a:glow rad="88900">
              <a:srgbClr val="97DDEF">
                <a:alpha val="9000"/>
              </a:srgbClr>
            </a:glow>
          </a:effectLst>
        </p:spPr>
        <p:style>
          <a:lnRef idx="2">
            <a:schemeClr val="accent1"/>
          </a:lnRef>
          <a:fillRef idx="1">
            <a:schemeClr val="lt1"/>
          </a:fillRef>
          <a:effectRef idx="0">
            <a:schemeClr val="accent1"/>
          </a:effectRef>
          <a:fontRef idx="minor">
            <a:schemeClr val="dk1"/>
          </a:fontRef>
        </p:style>
        <p:txBody>
          <a:bodyPr tIns="0" bIns="0" rtlCol="0" anchor="ctr" anchorCtr="0"/>
          <a:lstStyle/>
          <a:p>
            <a:pPr algn="ctr"/>
            <a:endParaRPr lang="zh-TW" altLang="en-US" sz="2000" spc="700" baseline="0" dirty="0">
              <a:solidFill>
                <a:srgbClr val="003D70"/>
              </a:solidFill>
              <a:effectLst/>
              <a:latin typeface="Calibri Light" panose="020F0302020204030204" pitchFamily="34" charset="0"/>
              <a:ea typeface="標楷體" panose="03000509000000000000" pitchFamily="65" charset="-120"/>
              <a:cs typeface="Microsoft Sans Serif" panose="020B0604020202020204" pitchFamily="34" charset="0"/>
            </a:endParaRPr>
          </a:p>
        </p:txBody>
      </p:sp>
      <p:sp>
        <p:nvSpPr>
          <p:cNvPr id="26" name="內容版面配置區 5"/>
          <p:cNvSpPr>
            <a:spLocks noGrp="1"/>
          </p:cNvSpPr>
          <p:nvPr>
            <p:ph sz="quarter" idx="17"/>
          </p:nvPr>
        </p:nvSpPr>
        <p:spPr>
          <a:xfrm>
            <a:off x="2728800" y="1414800"/>
            <a:ext cx="4862222" cy="1285200"/>
          </a:xfrm>
          <a:prstGeom prst="rect">
            <a:avLst/>
          </a:prstGeom>
        </p:spPr>
        <p:txBody>
          <a:bodyPr anchor="t"/>
          <a:lstStyle>
            <a:lvl1pPr marL="0" indent="0" algn="l">
              <a:lnSpc>
                <a:spcPts val="3000"/>
              </a:lnSpc>
              <a:buClr>
                <a:schemeClr val="bg1">
                  <a:lumMod val="65000"/>
                </a:schemeClr>
              </a:buClr>
              <a:buSzPct val="80000"/>
              <a:buFont typeface="Arial" panose="020B0604020202090204" pitchFamily="34" charset="0"/>
              <a:buNone/>
              <a:defRPr sz="2000" b="1" spc="150" baseline="0">
                <a:solidFill>
                  <a:schemeClr val="tx1">
                    <a:lumMod val="85000"/>
                    <a:lumOff val="15000"/>
                  </a:schemeClr>
                </a:solidFill>
                <a:latin typeface="Calibri Light" panose="020F0302020204030204" pitchFamily="34" charset="0"/>
                <a:ea typeface="標楷體" panose="03000509000000000000" pitchFamily="65" charset="-120"/>
              </a:defRPr>
            </a:lvl1pPr>
            <a:lvl2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2pPr>
            <a:lvl3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3pPr>
            <a:lvl4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4pPr>
            <a:lvl5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5pPr>
          </a:lstStyle>
          <a:p>
            <a:pPr lvl="0"/>
            <a:endParaRPr lang="zh-TW" altLang="en-US" dirty="0"/>
          </a:p>
        </p:txBody>
      </p:sp>
      <p:sp>
        <p:nvSpPr>
          <p:cNvPr id="11" name="內容版面配置區 5"/>
          <p:cNvSpPr>
            <a:spLocks noGrp="1"/>
          </p:cNvSpPr>
          <p:nvPr>
            <p:ph sz="quarter" idx="15"/>
          </p:nvPr>
        </p:nvSpPr>
        <p:spPr>
          <a:xfrm>
            <a:off x="1605600" y="2980800"/>
            <a:ext cx="8503200" cy="1767600"/>
          </a:xfrm>
          <a:prstGeom prst="rect">
            <a:avLst/>
          </a:prstGeom>
        </p:spPr>
        <p:txBody>
          <a:bodyPr/>
          <a:lstStyle>
            <a:lvl1pPr marL="285750" indent="-285750" algn="just">
              <a:lnSpc>
                <a:spcPts val="2600"/>
              </a:lnSpc>
              <a:buClr>
                <a:schemeClr val="bg1">
                  <a:lumMod val="65000"/>
                </a:schemeClr>
              </a:buClr>
              <a:buSzPct val="80000"/>
              <a:buFont typeface="Arial" panose="020B0604020202090204" pitchFamily="34" charset="0"/>
              <a:buChar char="•"/>
              <a:defRPr sz="2000" spc="100" baseline="0">
                <a:solidFill>
                  <a:schemeClr val="tx1">
                    <a:lumMod val="85000"/>
                    <a:lumOff val="15000"/>
                  </a:schemeClr>
                </a:solidFill>
                <a:latin typeface="Calibri Light" panose="020F0302020204030204" pitchFamily="34" charset="0"/>
                <a:ea typeface="標楷體" panose="03000509000000000000" pitchFamily="65" charset="-120"/>
              </a:defRPr>
            </a:lvl1pPr>
            <a:lvl2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2pPr>
            <a:lvl3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3pPr>
            <a:lvl4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4pPr>
            <a:lvl5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5pPr>
          </a:lstStyle>
          <a:p>
            <a:pPr lvl="0"/>
            <a:endParaRPr lang="zh-TW" altLang="en-US" dirty="0"/>
          </a:p>
        </p:txBody>
      </p:sp>
      <p:sp>
        <p:nvSpPr>
          <p:cNvPr id="25" name="內容版面配置區 5"/>
          <p:cNvSpPr>
            <a:spLocks noGrp="1"/>
          </p:cNvSpPr>
          <p:nvPr>
            <p:ph sz="quarter" idx="16"/>
          </p:nvPr>
        </p:nvSpPr>
        <p:spPr>
          <a:xfrm>
            <a:off x="1605600" y="5306400"/>
            <a:ext cx="8503200" cy="1094400"/>
          </a:xfrm>
          <a:prstGeom prst="rect">
            <a:avLst/>
          </a:prstGeom>
        </p:spPr>
        <p:txBody>
          <a:bodyPr/>
          <a:lstStyle>
            <a:lvl1pPr marL="285750" indent="-285750" algn="just">
              <a:lnSpc>
                <a:spcPts val="2600"/>
              </a:lnSpc>
              <a:buClr>
                <a:schemeClr val="bg1">
                  <a:lumMod val="65000"/>
                </a:schemeClr>
              </a:buClr>
              <a:buSzPct val="80000"/>
              <a:buFont typeface="Arial" panose="020B0604020202090204" pitchFamily="34" charset="0"/>
              <a:buChar char="•"/>
              <a:defRPr sz="2000" spc="100" baseline="0">
                <a:solidFill>
                  <a:schemeClr val="tx1">
                    <a:lumMod val="85000"/>
                    <a:lumOff val="15000"/>
                  </a:schemeClr>
                </a:solidFill>
                <a:latin typeface="Calibri Light" panose="020F0302020204030204" pitchFamily="34" charset="0"/>
                <a:ea typeface="標楷體" panose="03000509000000000000" pitchFamily="65" charset="-120"/>
              </a:defRPr>
            </a:lvl1pPr>
            <a:lvl2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2pPr>
            <a:lvl3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3pPr>
            <a:lvl4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4pPr>
            <a:lvl5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5pPr>
          </a:lstStyle>
          <a:p>
            <a:pPr lvl="0"/>
            <a:endParaRPr lang="zh-TW" altLang="en-US" dirty="0"/>
          </a:p>
        </p:txBody>
      </p:sp>
      <p:sp>
        <p:nvSpPr>
          <p:cNvPr id="35" name="文字方塊 34"/>
          <p:cNvSpPr txBox="1"/>
          <p:nvPr userDrawn="1"/>
        </p:nvSpPr>
        <p:spPr>
          <a:xfrm>
            <a:off x="583685" y="3012106"/>
            <a:ext cx="10808113" cy="461665"/>
          </a:xfrm>
          <a:prstGeom prst="rect">
            <a:avLst/>
          </a:prstGeom>
          <a:noFill/>
        </p:spPr>
        <p:txBody>
          <a:bodyPr wrap="square" rtlCol="0">
            <a:spAutoFit/>
          </a:bodyPr>
          <a:lstStyle/>
          <a:p>
            <a:r>
              <a:rPr lang="zh-TW" altLang="en-US" sz="2400" spc="200" baseline="0" dirty="0">
                <a:solidFill>
                  <a:srgbClr val="00437A"/>
                </a:solidFill>
                <a:latin typeface="Calibri Light" panose="020F0302020204030204" pitchFamily="34" charset="0"/>
                <a:ea typeface="標楷體" panose="03000509000000000000" pitchFamily="65" charset="-120"/>
              </a:rPr>
              <a:t>簡介</a:t>
            </a:r>
          </a:p>
        </p:txBody>
      </p:sp>
      <p:sp>
        <p:nvSpPr>
          <p:cNvPr id="16" name="文字方塊 15"/>
          <p:cNvSpPr txBox="1"/>
          <p:nvPr userDrawn="1"/>
        </p:nvSpPr>
        <p:spPr>
          <a:xfrm>
            <a:off x="583686" y="4764734"/>
            <a:ext cx="10808113" cy="461665"/>
          </a:xfrm>
          <a:prstGeom prst="rect">
            <a:avLst/>
          </a:prstGeom>
          <a:noFill/>
        </p:spPr>
        <p:txBody>
          <a:bodyPr wrap="square" rtlCol="0">
            <a:spAutoFit/>
          </a:bodyPr>
          <a:lstStyle/>
          <a:p>
            <a:r>
              <a:rPr lang="en-US" altLang="zh-TW" sz="2400" spc="200" baseline="0" dirty="0">
                <a:solidFill>
                  <a:srgbClr val="00437A"/>
                </a:solidFill>
                <a:latin typeface="Calibri Light" panose="020F0302020204030204" pitchFamily="34" charset="0"/>
                <a:ea typeface="標楷體" panose="03000509000000000000" pitchFamily="65" charset="-120"/>
              </a:rPr>
              <a:t>GMI</a:t>
            </a:r>
            <a:r>
              <a:rPr lang="zh-TW" altLang="en-US" sz="2400" spc="200" baseline="0" dirty="0">
                <a:solidFill>
                  <a:srgbClr val="00437A"/>
                </a:solidFill>
                <a:latin typeface="Calibri Light" panose="020F0302020204030204" pitchFamily="34" charset="0"/>
                <a:ea typeface="標楷體" panose="03000509000000000000" pitchFamily="65" charset="-120"/>
              </a:rPr>
              <a:t>產品主要推廣市場</a:t>
            </a:r>
          </a:p>
        </p:txBody>
      </p:sp>
      <p:sp>
        <p:nvSpPr>
          <p:cNvPr id="32" name="文字方塊 31"/>
          <p:cNvSpPr txBox="1"/>
          <p:nvPr userDrawn="1"/>
        </p:nvSpPr>
        <p:spPr>
          <a:xfrm>
            <a:off x="587698" y="1414800"/>
            <a:ext cx="1836824" cy="1223861"/>
          </a:xfrm>
          <a:prstGeom prst="rect">
            <a:avLst/>
          </a:prstGeom>
          <a:noFill/>
        </p:spPr>
        <p:txBody>
          <a:bodyPr wrap="square">
            <a:spAutoFit/>
          </a:bodyPr>
          <a:lstStyle/>
          <a:p>
            <a:pPr algn="dist">
              <a:lnSpc>
                <a:spcPts val="3000"/>
              </a:lnSpc>
            </a:pPr>
            <a:r>
              <a:rPr lang="zh-TW" altLang="en-US" sz="2400" b="0" spc="150" baseline="0" dirty="0">
                <a:solidFill>
                  <a:srgbClr val="00437A"/>
                </a:solidFill>
                <a:latin typeface="Calibri Light" panose="020F0302020204030204" pitchFamily="34" charset="0"/>
                <a:ea typeface="標楷體" panose="03000509000000000000" pitchFamily="65" charset="-120"/>
              </a:rPr>
              <a:t>公     司  </a:t>
            </a:r>
            <a:endParaRPr lang="zh-TW" altLang="en-US" sz="2400" spc="150" baseline="0" dirty="0">
              <a:latin typeface="Calibri Light" panose="020F0302020204030204" pitchFamily="34" charset="0"/>
              <a:ea typeface="標楷體" panose="03000509000000000000" pitchFamily="65" charset="-120"/>
            </a:endParaRPr>
          </a:p>
          <a:p>
            <a:pPr algn="dist">
              <a:lnSpc>
                <a:spcPts val="3000"/>
              </a:lnSpc>
            </a:pPr>
            <a:r>
              <a:rPr lang="zh-TW" altLang="en-US" sz="2400" b="0" spc="150" baseline="0" dirty="0">
                <a:solidFill>
                  <a:srgbClr val="00437A"/>
                </a:solidFill>
                <a:latin typeface="Calibri Light" panose="020F0302020204030204" pitchFamily="34" charset="0"/>
                <a:ea typeface="標楷體" panose="03000509000000000000" pitchFamily="65" charset="-120"/>
              </a:rPr>
              <a:t>資 本 額  </a:t>
            </a:r>
            <a:endParaRPr lang="zh-TW" altLang="en-US" sz="2400" spc="150" baseline="0" dirty="0">
              <a:latin typeface="Calibri Light" panose="020F0302020204030204" pitchFamily="34" charset="0"/>
              <a:ea typeface="標楷體" panose="03000509000000000000" pitchFamily="65" charset="-120"/>
            </a:endParaRPr>
          </a:p>
          <a:p>
            <a:pPr algn="dist">
              <a:lnSpc>
                <a:spcPts val="3000"/>
              </a:lnSpc>
            </a:pPr>
            <a:r>
              <a:rPr lang="zh-TW" altLang="en-US" sz="2400" b="0" spc="150" baseline="0" dirty="0">
                <a:solidFill>
                  <a:srgbClr val="00437A"/>
                </a:solidFill>
                <a:latin typeface="Calibri Light" panose="020F0302020204030204" pitchFamily="34" charset="0"/>
                <a:ea typeface="標楷體" panose="03000509000000000000" pitchFamily="65" charset="-120"/>
              </a:rPr>
              <a:t>成立日期 </a:t>
            </a:r>
            <a:endParaRPr lang="zh-TW" altLang="en-US" sz="2400" spc="150" baseline="0" dirty="0">
              <a:latin typeface="Calibri Light" panose="020F0302020204030204" pitchFamily="34" charset="0"/>
              <a:ea typeface="標楷體" panose="03000509000000000000" pitchFamily="65" charset="-120"/>
            </a:endParaRPr>
          </a:p>
        </p:txBody>
      </p:sp>
      <p:pic>
        <p:nvPicPr>
          <p:cNvPr id="20" name="圖片 19"/>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sp>
        <p:nvSpPr>
          <p:cNvPr id="23" name="標題 1">
            <a:extLst>
              <a:ext uri="{FF2B5EF4-FFF2-40B4-BE49-F238E27FC236}">
                <a16:creationId xmlns:a16="http://schemas.microsoft.com/office/drawing/2014/main" xmlns="" id="{5E82CFE0-E665-482D-BA0B-F0CAEF4788F9}"/>
              </a:ext>
            </a:extLst>
          </p:cNvPr>
          <p:cNvSpPr>
            <a:spLocks noGrp="1"/>
          </p:cNvSpPr>
          <p:nvPr>
            <p:ph type="title" hasCustomPrompt="1"/>
          </p:nvPr>
        </p:nvSpPr>
        <p:spPr>
          <a:xfrm>
            <a:off x="568800" y="396000"/>
            <a:ext cx="9000000" cy="831600"/>
          </a:xfrm>
          <a:prstGeom prst="rect">
            <a:avLst/>
          </a:prstGeom>
        </p:spPr>
        <p:txBody>
          <a:bodyPr anchor="t"/>
          <a:lstStyle>
            <a:lvl1pPr algn="l">
              <a:lnSpc>
                <a:spcPts val="2880"/>
              </a:lnSpc>
              <a:defRPr sz="3600" b="1" i="0" spc="600" baseline="0">
                <a:latin typeface="Calibri Light" panose="020F0302020204030204" pitchFamily="34" charset="0"/>
                <a:ea typeface="標楷體" pitchFamily="65" charset="-120"/>
              </a:defRPr>
            </a:lvl1pPr>
          </a:lstStyle>
          <a:p>
            <a:r>
              <a:rPr lang="zh-TW" altLang="en-US" dirty="0"/>
              <a:t>標題</a:t>
            </a:r>
          </a:p>
        </p:txBody>
      </p:sp>
      <p:sp>
        <p:nvSpPr>
          <p:cNvPr id="28" name="投影片編號版面配置區 2">
            <a:extLst>
              <a:ext uri="{FF2B5EF4-FFF2-40B4-BE49-F238E27FC236}">
                <a16:creationId xmlns:a16="http://schemas.microsoft.com/office/drawing/2014/main" xmlns="" id="{817EB195-A34C-4DC8-BCA7-8B9E9EFEF84A}"/>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
        <p:nvSpPr>
          <p:cNvPr id="29" name="內容版面配置區 9">
            <a:extLst>
              <a:ext uri="{FF2B5EF4-FFF2-40B4-BE49-F238E27FC236}">
                <a16:creationId xmlns:a16="http://schemas.microsoft.com/office/drawing/2014/main" xmlns="" id="{50BF469E-FAF2-4D68-8B75-7721AC90D997}"/>
              </a:ext>
            </a:extLst>
          </p:cNvPr>
          <p:cNvSpPr>
            <a:spLocks noGrp="1"/>
          </p:cNvSpPr>
          <p:nvPr>
            <p:ph sz="quarter" idx="12" hasCustomPrompt="1"/>
          </p:nvPr>
        </p:nvSpPr>
        <p:spPr>
          <a:xfrm>
            <a:off x="645443" y="788399"/>
            <a:ext cx="9000000" cy="323833"/>
          </a:xfrm>
          <a:prstGeom prst="rect">
            <a:avLst/>
          </a:prstGeom>
        </p:spPr>
        <p:txBody>
          <a:bodyPr/>
          <a:lstStyle>
            <a:lvl1pPr algn="l">
              <a:defRPr sz="1600" spc="200" baseline="0">
                <a:solidFill>
                  <a:schemeClr val="bg1">
                    <a:lumMod val="50000"/>
                  </a:schemeClr>
                </a:solidFill>
                <a:latin typeface="Calibri Light" panose="020F0302020204030204" pitchFamily="34" charset="0"/>
                <a:ea typeface="標楷體" panose="03000509000000000000" pitchFamily="65" charset="-120"/>
                <a:cs typeface="Calibri Light" panose="020F0302020204030204" pitchFamily="34" charset="0"/>
              </a:defRPr>
            </a:lvl1pPr>
            <a:lvl2pPr>
              <a:defRPr sz="1600" baseline="0">
                <a:solidFill>
                  <a:schemeClr val="bg1">
                    <a:lumMod val="65000"/>
                  </a:schemeClr>
                </a:solidFill>
                <a:latin typeface="Malgun Gothic Semilight" pitchFamily="34" charset="-120"/>
              </a:defRPr>
            </a:lvl2pPr>
            <a:lvl3pPr>
              <a:defRPr sz="1600" baseline="0">
                <a:solidFill>
                  <a:schemeClr val="bg1">
                    <a:lumMod val="65000"/>
                  </a:schemeClr>
                </a:solidFill>
                <a:latin typeface="Malgun Gothic Semilight" pitchFamily="34" charset="-120"/>
              </a:defRPr>
            </a:lvl3pPr>
            <a:lvl4pPr>
              <a:defRPr sz="1600" baseline="0">
                <a:solidFill>
                  <a:schemeClr val="bg1">
                    <a:lumMod val="65000"/>
                  </a:schemeClr>
                </a:solidFill>
                <a:latin typeface="Malgun Gothic Semilight" pitchFamily="34" charset="-120"/>
              </a:defRPr>
            </a:lvl4pPr>
            <a:lvl5pPr>
              <a:defRPr sz="1600" baseline="0">
                <a:solidFill>
                  <a:schemeClr val="bg1">
                    <a:lumMod val="65000"/>
                  </a:schemeClr>
                </a:solidFill>
                <a:latin typeface="Malgun Gothic Semilight" pitchFamily="34" charset="-120"/>
              </a:defRPr>
            </a:lvl5pPr>
          </a:lstStyle>
          <a:p>
            <a:pPr lvl="0"/>
            <a:r>
              <a:rPr lang="zh-TW" altLang="en-US" dirty="0"/>
              <a:t>英文標題</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中英標題-內文">
    <p:spTree>
      <p:nvGrpSpPr>
        <p:cNvPr id="1" name=""/>
        <p:cNvGrpSpPr/>
        <p:nvPr/>
      </p:nvGrpSpPr>
      <p:grpSpPr>
        <a:xfrm>
          <a:off x="0" y="0"/>
          <a:ext cx="0" cy="0"/>
          <a:chOff x="0" y="0"/>
          <a:chExt cx="0" cy="0"/>
        </a:xfrm>
      </p:grpSpPr>
      <p:sp>
        <p:nvSpPr>
          <p:cNvPr id="2" name="標題 1"/>
          <p:cNvSpPr>
            <a:spLocks noGrp="1"/>
          </p:cNvSpPr>
          <p:nvPr>
            <p:ph type="title" hasCustomPrompt="1"/>
          </p:nvPr>
        </p:nvSpPr>
        <p:spPr>
          <a:xfrm>
            <a:off x="568800" y="396000"/>
            <a:ext cx="9000000" cy="831600"/>
          </a:xfrm>
          <a:prstGeom prst="rect">
            <a:avLst/>
          </a:prstGeom>
        </p:spPr>
        <p:txBody>
          <a:bodyPr anchor="t"/>
          <a:lstStyle>
            <a:lvl1pPr algn="l">
              <a:lnSpc>
                <a:spcPts val="2880"/>
              </a:lnSpc>
              <a:defRPr sz="3600" b="1" i="0" spc="600" baseline="0">
                <a:latin typeface="Calibri Light" panose="020F0302020204030204" pitchFamily="34" charset="0"/>
                <a:ea typeface="標楷體" pitchFamily="65" charset="-120"/>
              </a:defRPr>
            </a:lvl1pPr>
          </a:lstStyle>
          <a:p>
            <a:r>
              <a:rPr lang="zh-TW" altLang="en-US" dirty="0"/>
              <a:t>標題</a:t>
            </a:r>
          </a:p>
        </p:txBody>
      </p:sp>
      <p:cxnSp>
        <p:nvCxnSpPr>
          <p:cNvPr id="5" name="Google Shape;179;p2"/>
          <p:cNvCxnSpPr/>
          <p:nvPr userDrawn="1"/>
        </p:nvCxnSpPr>
        <p:spPr>
          <a:xfrm flipH="1">
            <a:off x="1" y="1126132"/>
            <a:ext cx="12191999" cy="0"/>
          </a:xfrm>
          <a:prstGeom prst="straightConnector1">
            <a:avLst/>
          </a:prstGeom>
          <a:noFill/>
          <a:ln w="12700" cap="flat" cmpd="sng">
            <a:solidFill>
              <a:srgbClr val="74D1EA">
                <a:alpha val="27843"/>
              </a:srgbClr>
            </a:solidFill>
            <a:prstDash val="solid"/>
            <a:miter lim="800000"/>
            <a:headEnd type="none" w="sm" len="sm"/>
            <a:tailEnd type="none" w="sm" len="sm"/>
          </a:ln>
        </p:spPr>
      </p:cxnSp>
      <p:pic>
        <p:nvPicPr>
          <p:cNvPr id="6" name="圖片 5"/>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sp>
        <p:nvSpPr>
          <p:cNvPr id="11" name="文字版面配置區 10">
            <a:extLst>
              <a:ext uri="{FF2B5EF4-FFF2-40B4-BE49-F238E27FC236}">
                <a16:creationId xmlns:a16="http://schemas.microsoft.com/office/drawing/2014/main" xmlns="" id="{08363A4B-6B50-4664-B2AC-6FC8C09090F1}"/>
              </a:ext>
            </a:extLst>
          </p:cNvPr>
          <p:cNvSpPr>
            <a:spLocks noGrp="1"/>
          </p:cNvSpPr>
          <p:nvPr>
            <p:ph type="body" sz="quarter" idx="14"/>
          </p:nvPr>
        </p:nvSpPr>
        <p:spPr>
          <a:xfrm>
            <a:off x="645443" y="1397001"/>
            <a:ext cx="10924257" cy="4672588"/>
          </a:xfrm>
          <a:prstGeom prst="rect">
            <a:avLst/>
          </a:prstGeom>
        </p:spPr>
        <p:txBody>
          <a:bodyPr/>
          <a:lstStyle>
            <a:lvl1pPr marL="457200" indent="-457200">
              <a:lnSpc>
                <a:spcPts val="4000"/>
              </a:lnSpc>
              <a:buClr>
                <a:schemeClr val="bg1">
                  <a:lumMod val="65000"/>
                </a:schemeClr>
              </a:buClr>
              <a:buSzPct val="80000"/>
              <a:buFont typeface="Wingdings" panose="05000000000000000000" pitchFamily="2" charset="2"/>
              <a:buChar char="n"/>
              <a:defRPr sz="2400" spc="100" baseline="0">
                <a:latin typeface="Calibri Light" panose="020F0302020204030204" pitchFamily="34" charset="0"/>
                <a:ea typeface="標楷體" panose="03000509000000000000" pitchFamily="65" charset="-120"/>
              </a:defRPr>
            </a:lvl1pPr>
            <a:lvl2pPr marL="457200" indent="-457200">
              <a:lnSpc>
                <a:spcPts val="4000"/>
              </a:lnSpc>
              <a:buClr>
                <a:schemeClr val="bg1">
                  <a:lumMod val="65000"/>
                </a:schemeClr>
              </a:buClr>
              <a:buSzPct val="80000"/>
              <a:buFont typeface="Wingdings" panose="05000000000000000000" pitchFamily="2" charset="2"/>
              <a:buChar char="n"/>
              <a:defRPr sz="2400" spc="100" baseline="0">
                <a:latin typeface="Calibri Light" panose="020F0302020204030204" pitchFamily="34" charset="0"/>
                <a:ea typeface="標楷體" panose="03000509000000000000" pitchFamily="65" charset="-120"/>
              </a:defRPr>
            </a:lvl2pPr>
            <a:lvl3pPr marL="457200" indent="-457200">
              <a:lnSpc>
                <a:spcPts val="4000"/>
              </a:lnSpc>
              <a:buClr>
                <a:schemeClr val="bg1">
                  <a:lumMod val="65000"/>
                </a:schemeClr>
              </a:buClr>
              <a:buSzPct val="80000"/>
              <a:buFont typeface="Wingdings" panose="05000000000000000000" pitchFamily="2" charset="2"/>
              <a:buChar char="n"/>
              <a:defRPr sz="2400" spc="100" baseline="0">
                <a:latin typeface="Calibri Light" panose="020F0302020204030204" pitchFamily="34" charset="0"/>
                <a:ea typeface="標楷體" panose="03000509000000000000" pitchFamily="65" charset="-120"/>
              </a:defRPr>
            </a:lvl3pPr>
            <a:lvl4pPr marL="457200" indent="-457200">
              <a:lnSpc>
                <a:spcPts val="4000"/>
              </a:lnSpc>
              <a:buClr>
                <a:schemeClr val="bg1">
                  <a:lumMod val="65000"/>
                </a:schemeClr>
              </a:buClr>
              <a:buSzPct val="80000"/>
              <a:buFont typeface="Wingdings" panose="05000000000000000000" pitchFamily="2" charset="2"/>
              <a:buChar char="n"/>
              <a:defRPr sz="2400" spc="100" baseline="0">
                <a:latin typeface="Calibri Light" panose="020F0302020204030204" pitchFamily="34" charset="0"/>
                <a:ea typeface="標楷體" panose="03000509000000000000" pitchFamily="65" charset="-120"/>
              </a:defRPr>
            </a:lvl4pPr>
            <a:lvl5pPr marL="457200" indent="-457200">
              <a:lnSpc>
                <a:spcPts val="4000"/>
              </a:lnSpc>
              <a:buClr>
                <a:schemeClr val="bg1">
                  <a:lumMod val="65000"/>
                </a:schemeClr>
              </a:buClr>
              <a:buSzPct val="80000"/>
              <a:buFont typeface="Wingdings" panose="05000000000000000000" pitchFamily="2" charset="2"/>
              <a:buChar char="n"/>
              <a:defRPr sz="2400" spc="100" baseline="0">
                <a:latin typeface="Calibri Light" panose="020F0302020204030204" pitchFamily="34" charset="0"/>
                <a:ea typeface="標楷體" panose="03000509000000000000" pitchFamily="65"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0" name="投影片編號版面配置區 2">
            <a:extLst>
              <a:ext uri="{FF2B5EF4-FFF2-40B4-BE49-F238E27FC236}">
                <a16:creationId xmlns:a16="http://schemas.microsoft.com/office/drawing/2014/main" xmlns="" id="{1600E9DA-E221-4712-BC26-2D358A70C2CB}"/>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
        <p:nvSpPr>
          <p:cNvPr id="12" name="內容版面配置區 9">
            <a:extLst>
              <a:ext uri="{FF2B5EF4-FFF2-40B4-BE49-F238E27FC236}">
                <a16:creationId xmlns:a16="http://schemas.microsoft.com/office/drawing/2014/main" xmlns="" id="{07A1942D-0AF3-4DA0-8C9D-D26E0478CA5F}"/>
              </a:ext>
            </a:extLst>
          </p:cNvPr>
          <p:cNvSpPr>
            <a:spLocks noGrp="1"/>
          </p:cNvSpPr>
          <p:nvPr>
            <p:ph sz="quarter" idx="12" hasCustomPrompt="1"/>
          </p:nvPr>
        </p:nvSpPr>
        <p:spPr>
          <a:xfrm>
            <a:off x="645443" y="788399"/>
            <a:ext cx="9000000" cy="323833"/>
          </a:xfrm>
          <a:prstGeom prst="rect">
            <a:avLst/>
          </a:prstGeom>
        </p:spPr>
        <p:txBody>
          <a:bodyPr/>
          <a:lstStyle>
            <a:lvl1pPr algn="l">
              <a:defRPr sz="1600" spc="200" baseline="0">
                <a:solidFill>
                  <a:schemeClr val="bg1">
                    <a:lumMod val="50000"/>
                  </a:schemeClr>
                </a:solidFill>
                <a:latin typeface="Calibri Light" panose="020F0302020204030204" pitchFamily="34" charset="0"/>
                <a:ea typeface="標楷體" panose="03000509000000000000" pitchFamily="65" charset="-120"/>
                <a:cs typeface="Calibri Light" panose="020F0302020204030204" pitchFamily="34" charset="0"/>
              </a:defRPr>
            </a:lvl1pPr>
            <a:lvl2pPr>
              <a:defRPr sz="1600" baseline="0">
                <a:solidFill>
                  <a:schemeClr val="bg1">
                    <a:lumMod val="65000"/>
                  </a:schemeClr>
                </a:solidFill>
                <a:latin typeface="Malgun Gothic Semilight" pitchFamily="34" charset="-120"/>
              </a:defRPr>
            </a:lvl2pPr>
            <a:lvl3pPr>
              <a:defRPr sz="1600" baseline="0">
                <a:solidFill>
                  <a:schemeClr val="bg1">
                    <a:lumMod val="65000"/>
                  </a:schemeClr>
                </a:solidFill>
                <a:latin typeface="Malgun Gothic Semilight" pitchFamily="34" charset="-120"/>
              </a:defRPr>
            </a:lvl3pPr>
            <a:lvl4pPr>
              <a:defRPr sz="1600" baseline="0">
                <a:solidFill>
                  <a:schemeClr val="bg1">
                    <a:lumMod val="65000"/>
                  </a:schemeClr>
                </a:solidFill>
                <a:latin typeface="Malgun Gothic Semilight" pitchFamily="34" charset="-120"/>
              </a:defRPr>
            </a:lvl4pPr>
            <a:lvl5pPr>
              <a:defRPr sz="1600" baseline="0">
                <a:solidFill>
                  <a:schemeClr val="bg1">
                    <a:lumMod val="65000"/>
                  </a:schemeClr>
                </a:solidFill>
                <a:latin typeface="Malgun Gothic Semilight" pitchFamily="34" charset="-120"/>
              </a:defRPr>
            </a:lvl5pPr>
          </a:lstStyle>
          <a:p>
            <a:pPr lvl="0"/>
            <a:r>
              <a:rPr lang="zh-TW" altLang="en-US" dirty="0"/>
              <a:t>英文標題</a:t>
            </a:r>
          </a:p>
        </p:txBody>
      </p:sp>
    </p:spTree>
    <p:extLst>
      <p:ext uri="{BB962C8B-B14F-4D97-AF65-F5344CB8AC3E}">
        <p14:creationId xmlns:p14="http://schemas.microsoft.com/office/powerpoint/2010/main" val="10900736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000">
              <a:schemeClr val="bg1"/>
            </a:gs>
            <a:gs pos="0">
              <a:srgbClr val="2F5496">
                <a:alpha val="92000"/>
                <a:lumMod val="10000"/>
                <a:lumOff val="90000"/>
              </a:srgbClr>
            </a:gs>
          </a:gsLst>
          <a:lin ang="16200000" scaled="0"/>
          <a:tileRect/>
        </a:gradFill>
        <a:effectLst/>
      </p:bgPr>
    </p:bg>
    <p:spTree>
      <p:nvGrpSpPr>
        <p:cNvPr id="1" name="Shape 9"/>
        <p:cNvGrpSpPr/>
        <p:nvPr/>
      </p:nvGrpSpPr>
      <p:grpSpPr>
        <a:xfrm>
          <a:off x="0" y="0"/>
          <a:ext cx="0" cy="0"/>
          <a:chOff x="0" y="0"/>
          <a:chExt cx="0" cy="0"/>
        </a:xfrm>
      </p:grpSpPr>
      <p:sp>
        <p:nvSpPr>
          <p:cNvPr id="3" name="投影片編號版面配置區 2"/>
          <p:cNvSpPr>
            <a:spLocks noGrp="1"/>
          </p:cNvSpPr>
          <p:nvPr>
            <p:ph type="sldNum" sz="quarter" idx="4"/>
          </p:nvPr>
        </p:nvSpPr>
        <p:spPr>
          <a:xfrm>
            <a:off x="9224963" y="6313486"/>
            <a:ext cx="2743200" cy="365125"/>
          </a:xfrm>
          <a:prstGeom prst="rect">
            <a:avLst/>
          </a:prstGeom>
        </p:spPr>
        <p:txBody>
          <a:bodyPr vert="horz" lIns="91440" tIns="45720" rIns="91440" bIns="45720" rtlCol="0" anchor="ctr"/>
          <a:lstStyle>
            <a:lvl1pPr algn="r">
              <a:defRPr sz="2000">
                <a:solidFill>
                  <a:schemeClr val="tx1">
                    <a:lumMod val="85000"/>
                    <a:lumOff val="15000"/>
                  </a:schemeClr>
                </a:solidFill>
                <a:latin typeface="Calibri Light" panose="020F0302020204030204" pitchFamily="34" charset="0"/>
                <a:cs typeface="Calibri Light" panose="020F0302020204030204" pitchFamily="34" charset="0"/>
              </a:defRPr>
            </a:lvl1pPr>
          </a:lstStyle>
          <a:p>
            <a:fld id="{17418524-6E3D-4C7D-825F-6BE45E2CD165}" type="slidenum">
              <a:rPr lang="zh-TW" altLang="en-US" smtClean="0"/>
              <a:pPr/>
              <a:t>‹#›</a:t>
            </a:fld>
            <a:endParaRPr lang="zh-TW" altLang="en-US"/>
          </a:p>
        </p:txBody>
      </p:sp>
    </p:spTree>
  </p:cSld>
  <p:clrMap bg1="lt1" tx1="dk1" bg2="dk2" tx2="lt2" accent1="accent1" accent2="accent2" accent3="accent3" accent4="accent4" accent5="accent5" accent6="accent6" hlink="hlink" folHlink="folHlink"/>
  <p:sldLayoutIdLst>
    <p:sldLayoutId id="2147483649" r:id="rId1"/>
    <p:sldLayoutId id="2147483665" r:id="rId2"/>
    <p:sldLayoutId id="2147483666" r:id="rId3"/>
    <p:sldLayoutId id="2147483671" r:id="rId4"/>
    <p:sldLayoutId id="2147483667" r:id="rId5"/>
    <p:sldLayoutId id="2147483668" r:id="rId6"/>
    <p:sldLayoutId id="2147483650" r:id="rId7"/>
    <p:sldLayoutId id="2147483656" r:id="rId8"/>
    <p:sldLayoutId id="2147483669" r:id="rId9"/>
    <p:sldLayoutId id="2147483670" r:id="rId10"/>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chart" Target="../charts/chart4.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8" name="Google Shape;186;p3"/>
          <p:cNvSpPr/>
          <p:nvPr/>
        </p:nvSpPr>
        <p:spPr>
          <a:xfrm>
            <a:off x="2648932" y="2303075"/>
            <a:ext cx="8264285" cy="1246455"/>
          </a:xfrm>
          <a:prstGeom prst="rect">
            <a:avLst/>
          </a:prstGeom>
          <a:noFill/>
          <a:ln>
            <a:noFill/>
          </a:ln>
        </p:spPr>
        <p:txBody>
          <a:bodyPr spcFirstLastPara="1" wrap="square" lIns="91425" tIns="45700" rIns="91425" bIns="45700" anchor="t" anchorCtr="0">
            <a:spAutoFit/>
          </a:bodyPr>
          <a:lstStyle/>
          <a:p>
            <a:pPr marL="0" marR="0" lvl="0" indent="0" algn="r" rtl="0">
              <a:lnSpc>
                <a:spcPts val="4500"/>
              </a:lnSpc>
              <a:spcBef>
                <a:spcPts val="0"/>
              </a:spcBef>
              <a:spcAft>
                <a:spcPts val="0"/>
              </a:spcAft>
              <a:buNone/>
            </a:pPr>
            <a:r>
              <a:rPr lang="zh-TW" altLang="en-US" sz="3600" b="1" spc="800" dirty="0">
                <a:solidFill>
                  <a:srgbClr val="0C0C0C"/>
                </a:solidFill>
                <a:latin typeface="Calibri Light" panose="020F0302020204030204" pitchFamily="34" charset="0"/>
                <a:ea typeface="標楷體" panose="02010601000101010101" pitchFamily="65" charset="-120"/>
              </a:rPr>
              <a:t>弘憶國際股份有限公司</a:t>
            </a:r>
            <a:endParaRPr lang="en-US" altLang="zh-TW" sz="3600" b="1" spc="800" dirty="0">
              <a:solidFill>
                <a:srgbClr val="0C0C0C"/>
              </a:solidFill>
              <a:latin typeface="Calibri Light" panose="020F0302020204030204" pitchFamily="34" charset="0"/>
              <a:ea typeface="標楷體" panose="02010601000101010101" pitchFamily="65" charset="-120"/>
            </a:endParaRPr>
          </a:p>
          <a:p>
            <a:pPr marL="0" marR="0" lvl="0" indent="0" algn="r" rtl="0">
              <a:lnSpc>
                <a:spcPts val="4500"/>
              </a:lnSpc>
              <a:spcBef>
                <a:spcPts val="0"/>
              </a:spcBef>
              <a:spcAft>
                <a:spcPts val="0"/>
              </a:spcAft>
              <a:buNone/>
            </a:pPr>
            <a:r>
              <a:rPr lang="en-US" altLang="zh-TW" sz="3600" b="1" spc="800" dirty="0">
                <a:solidFill>
                  <a:srgbClr val="0C0C0C"/>
                </a:solidFill>
                <a:latin typeface="Calibri Light" panose="020F0302020204030204" pitchFamily="34" charset="0"/>
                <a:ea typeface="標楷體" panose="02010601000101010101" pitchFamily="65" charset="-120"/>
                <a:sym typeface="Arial" panose="020B0604020202090204"/>
              </a:rPr>
              <a:t>2021</a:t>
            </a:r>
            <a:r>
              <a:rPr lang="zh-TW" altLang="en-US" sz="3600" b="1" spc="800" dirty="0">
                <a:solidFill>
                  <a:srgbClr val="0C0C0C"/>
                </a:solidFill>
                <a:latin typeface="Calibri Light" panose="020F0302020204030204" pitchFamily="34" charset="0"/>
                <a:ea typeface="標楷體" panose="02010601000101010101" pitchFamily="65" charset="-120"/>
                <a:sym typeface="Arial" panose="020B0604020202090204"/>
              </a:rPr>
              <a:t>第</a:t>
            </a:r>
            <a:r>
              <a:rPr lang="zh-TW" altLang="en-US" sz="3600" b="1" spc="800" dirty="0">
                <a:solidFill>
                  <a:srgbClr val="0C0C0C"/>
                </a:solidFill>
                <a:latin typeface="Calibri Light" panose="020F0302020204030204" pitchFamily="34" charset="0"/>
                <a:ea typeface="標楷體" panose="02010601000101010101" pitchFamily="65" charset="-120"/>
              </a:rPr>
              <a:t>三</a:t>
            </a:r>
            <a:r>
              <a:rPr lang="zh-TW" altLang="en-US" sz="3600" b="1" spc="800" dirty="0">
                <a:solidFill>
                  <a:srgbClr val="0C0C0C"/>
                </a:solidFill>
                <a:latin typeface="Calibri Light" panose="020F0302020204030204" pitchFamily="34" charset="0"/>
                <a:ea typeface="標楷體" panose="02010601000101010101" pitchFamily="65" charset="-120"/>
                <a:sym typeface="Arial" panose="020B0604020202090204"/>
              </a:rPr>
              <a:t>季</a:t>
            </a:r>
            <a:r>
              <a:rPr lang="zh-TW" altLang="en-US" sz="3600" b="1" spc="800" dirty="0">
                <a:solidFill>
                  <a:srgbClr val="0C0C0C"/>
                </a:solidFill>
                <a:latin typeface="Calibri Light" panose="020F0302020204030204" pitchFamily="34" charset="0"/>
                <a:ea typeface="標楷體" panose="02010601000101010101" pitchFamily="65" charset="-120"/>
              </a:rPr>
              <a:t>營運成果</a:t>
            </a:r>
            <a:r>
              <a:rPr lang="zh-TW" altLang="en-US" sz="3600" b="1" spc="800" dirty="0">
                <a:solidFill>
                  <a:srgbClr val="0C0C0C"/>
                </a:solidFill>
                <a:latin typeface="Calibri Light" panose="020F0302020204030204" pitchFamily="34" charset="0"/>
                <a:ea typeface="標楷體" panose="02010601000101010101" pitchFamily="65" charset="-120"/>
                <a:sym typeface="Arial" panose="020B0604020202090204"/>
              </a:rPr>
              <a:t>法人說明會</a:t>
            </a:r>
          </a:p>
        </p:txBody>
      </p:sp>
      <p:sp>
        <p:nvSpPr>
          <p:cNvPr id="161" name="Google Shape;161;p1"/>
          <p:cNvSpPr txBox="1"/>
          <p:nvPr/>
        </p:nvSpPr>
        <p:spPr>
          <a:xfrm>
            <a:off x="7106412" y="-3924483"/>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Arial" panose="020B0604020202090204"/>
              <a:ea typeface="Arial" panose="020B0604020202090204"/>
              <a:cs typeface="Arial" panose="020B0604020202090204"/>
              <a:sym typeface="Arial" panose="020B0604020202090204"/>
            </a:endParaRPr>
          </a:p>
        </p:txBody>
      </p:sp>
      <p:sp>
        <p:nvSpPr>
          <p:cNvPr id="162" name="Google Shape;162;p1"/>
          <p:cNvSpPr txBox="1"/>
          <p:nvPr/>
        </p:nvSpPr>
        <p:spPr>
          <a:xfrm>
            <a:off x="13314706" y="-276945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Arial" panose="020B0604020202090204"/>
              <a:ea typeface="Arial" panose="020B0604020202090204"/>
              <a:cs typeface="Arial" panose="020B0604020202090204"/>
              <a:sym typeface="Arial" panose="020B0604020202090204"/>
            </a:endParaRPr>
          </a:p>
        </p:txBody>
      </p:sp>
      <p:cxnSp>
        <p:nvCxnSpPr>
          <p:cNvPr id="4" name="直線接點 3"/>
          <p:cNvCxnSpPr/>
          <p:nvPr/>
        </p:nvCxnSpPr>
        <p:spPr>
          <a:xfrm>
            <a:off x="11270863" y="2394115"/>
            <a:ext cx="0" cy="1513851"/>
          </a:xfrm>
          <a:prstGeom prst="line">
            <a:avLst/>
          </a:prstGeom>
        </p:spPr>
        <p:style>
          <a:lnRef idx="1">
            <a:schemeClr val="accent1"/>
          </a:lnRef>
          <a:fillRef idx="0">
            <a:schemeClr val="accent1"/>
          </a:fillRef>
          <a:effectRef idx="0">
            <a:schemeClr val="accent1"/>
          </a:effectRef>
          <a:fontRef idx="minor">
            <a:schemeClr val="tx1"/>
          </a:fontRef>
        </p:style>
      </p:cxnSp>
      <p:sp>
        <p:nvSpPr>
          <p:cNvPr id="21" name="文字方塊 20"/>
          <p:cNvSpPr txBox="1"/>
          <p:nvPr/>
        </p:nvSpPr>
        <p:spPr>
          <a:xfrm>
            <a:off x="2538322" y="3538855"/>
            <a:ext cx="8485503" cy="492443"/>
          </a:xfrm>
          <a:prstGeom prst="rect">
            <a:avLst/>
          </a:prstGeom>
          <a:noFill/>
        </p:spPr>
        <p:txBody>
          <a:bodyPr wrap="square">
            <a:spAutoFit/>
          </a:bodyPr>
          <a:lstStyle/>
          <a:p>
            <a:pPr algn="ctr"/>
            <a:r>
              <a:rPr lang="en-US" altLang="zh-TW" sz="2600" spc="200" dirty="0">
                <a:latin typeface="Calibri Light" panose="020F0302020204030204" pitchFamily="34" charset="0"/>
                <a:ea typeface="標楷體" panose="03000509000000000000" pitchFamily="65" charset="-120"/>
                <a:cs typeface="Calibri Light" panose="020F0302020204030204" pitchFamily="34" charset="0"/>
              </a:rPr>
              <a:t>GMI Technology Inc. </a:t>
            </a:r>
            <a:r>
              <a:rPr lang="zh-TW" altLang="en-US" sz="2600" spc="200" dirty="0">
                <a:latin typeface="Calibri Light" panose="020F0302020204030204" pitchFamily="34" charset="0"/>
                <a:ea typeface="標楷體" panose="03000509000000000000" pitchFamily="65" charset="-120"/>
                <a:cs typeface="Calibri Light" panose="020F0302020204030204" pitchFamily="34" charset="0"/>
              </a:rPr>
              <a:t>（ </a:t>
            </a:r>
            <a:r>
              <a:rPr lang="en-US" altLang="zh-TW" sz="2600" spc="200" dirty="0">
                <a:latin typeface="Calibri Light" panose="020F0302020204030204" pitchFamily="34" charset="0"/>
                <a:ea typeface="標楷體" panose="03000509000000000000" pitchFamily="65" charset="-120"/>
                <a:cs typeface="Calibri Light" panose="020F0302020204030204" pitchFamily="34" charset="0"/>
              </a:rPr>
              <a:t>3312 </a:t>
            </a:r>
            <a:r>
              <a:rPr lang="zh-TW" altLang="en-US" sz="2600" spc="200" dirty="0">
                <a:latin typeface="Calibri Light" panose="020F0302020204030204" pitchFamily="34" charset="0"/>
                <a:ea typeface="標楷體" panose="03000509000000000000" pitchFamily="65" charset="-120"/>
                <a:cs typeface="Calibri Light" panose="020F0302020204030204" pitchFamily="34" charset="0"/>
              </a:rPr>
              <a:t>）</a:t>
            </a:r>
            <a:r>
              <a:rPr lang="en-US" altLang="zh-TW" sz="2600" spc="200" dirty="0">
                <a:latin typeface="Calibri Light" panose="020F0302020204030204" pitchFamily="34" charset="0"/>
                <a:ea typeface="標楷體" panose="03000509000000000000" pitchFamily="65" charset="-120"/>
                <a:cs typeface="Calibri Light" panose="020F0302020204030204" pitchFamily="34" charset="0"/>
              </a:rPr>
              <a:t> Q3 Performance</a:t>
            </a:r>
          </a:p>
        </p:txBody>
      </p:sp>
      <p:sp>
        <p:nvSpPr>
          <p:cNvPr id="15" name="文字方塊 14"/>
          <p:cNvSpPr txBox="1"/>
          <p:nvPr/>
        </p:nvSpPr>
        <p:spPr>
          <a:xfrm>
            <a:off x="4546600" y="4463415"/>
            <a:ext cx="8485505" cy="1169551"/>
          </a:xfrm>
          <a:prstGeom prst="rect">
            <a:avLst/>
          </a:prstGeom>
          <a:noFill/>
        </p:spPr>
        <p:txBody>
          <a:bodyPr wrap="square">
            <a:spAutoFit/>
          </a:bodyPr>
          <a:lstStyle/>
          <a:p>
            <a:pPr lvl="0" algn="just">
              <a:lnSpc>
                <a:spcPts val="2800"/>
              </a:lnSpc>
              <a:buClr>
                <a:schemeClr val="bg1">
                  <a:lumMod val="65000"/>
                </a:schemeClr>
              </a:buClr>
              <a:buSzPct val="80000"/>
            </a:pPr>
            <a:r>
              <a:rPr sz="2000" spc="200" dirty="0" err="1">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主講人</a:t>
            </a:r>
            <a:r>
              <a:rPr sz="2000" spc="200" dirty="0" smtClean="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a:t>
            </a:r>
            <a:r>
              <a:rPr lang="zh-TW" altLang="en-US" sz="2000" spc="200" dirty="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葉柏君 總經理室</a:t>
            </a:r>
            <a:r>
              <a:rPr lang="zh-TW" altLang="en-US" sz="2000" spc="200" dirty="0" smtClean="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主管</a:t>
            </a:r>
            <a:r>
              <a:rPr sz="2000" spc="200" dirty="0" smtClean="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 </a:t>
            </a:r>
            <a:r>
              <a:rPr lang="en-US" sz="2000" spc="200" dirty="0" smtClean="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a:t>
            </a:r>
            <a:r>
              <a:rPr lang="zh-TW" altLang="en-US" sz="2000" spc="200" dirty="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江宏祥 業務</a:t>
            </a:r>
            <a:r>
              <a:rPr lang="zh-TW" altLang="en-US" sz="2000" spc="200" dirty="0" smtClean="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主管</a:t>
            </a:r>
            <a:endParaRPr sz="2000" spc="200" dirty="0">
              <a:solidFill>
                <a:schemeClr val="tx1"/>
              </a:solidFill>
              <a:latin typeface="Calibri" panose="020F0502020204030204" pitchFamily="34" charset="0"/>
              <a:ea typeface="標楷體" panose="02010601000101010101" pitchFamily="65" charset="-120"/>
              <a:cs typeface="Malgun Gothic Semilight" panose="020B0502040204020203" pitchFamily="34" charset="-120"/>
            </a:endParaRPr>
          </a:p>
          <a:p>
            <a:pPr marR="0" lvl="0" algn="just" rtl="0">
              <a:lnSpc>
                <a:spcPts val="2800"/>
              </a:lnSpc>
              <a:spcBef>
                <a:spcPts val="0"/>
              </a:spcBef>
              <a:spcAft>
                <a:spcPts val="0"/>
              </a:spcAft>
              <a:buClr>
                <a:schemeClr val="bg1">
                  <a:lumMod val="65000"/>
                </a:schemeClr>
              </a:buClr>
              <a:buSzPct val="80000"/>
            </a:pPr>
            <a:r>
              <a:rPr sz="2000" spc="200" dirty="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與會者：劉彥輝 總經理 </a:t>
            </a:r>
            <a:r>
              <a:rPr lang="en-US" sz="2000" spc="200" dirty="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a:t>
            </a:r>
            <a:r>
              <a:rPr sz="2000" spc="200" dirty="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 </a:t>
            </a:r>
            <a:r>
              <a:rPr sz="2000" spc="200" dirty="0" err="1">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林哲仁</a:t>
            </a:r>
            <a:r>
              <a:rPr sz="2000" spc="200" dirty="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 財</a:t>
            </a:r>
            <a:r>
              <a:rPr lang="zh-TW" altLang="en-US" sz="2000" spc="200" dirty="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務副總</a:t>
            </a:r>
            <a:r>
              <a:rPr lang="en-US" altLang="zh-TW" sz="2000" spc="200" dirty="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     </a:t>
            </a:r>
          </a:p>
          <a:p>
            <a:pPr marR="0" lvl="0" algn="just" rtl="0">
              <a:lnSpc>
                <a:spcPts val="2800"/>
              </a:lnSpc>
              <a:spcBef>
                <a:spcPts val="0"/>
              </a:spcBef>
              <a:spcAft>
                <a:spcPts val="0"/>
              </a:spcAft>
              <a:buClr>
                <a:schemeClr val="bg1">
                  <a:lumMod val="65000"/>
                </a:schemeClr>
              </a:buClr>
              <a:buSzPct val="80000"/>
            </a:pPr>
            <a:r>
              <a:rPr lang="zh-TW" altLang="en-US" sz="2000" spc="200" dirty="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簡報日期 </a:t>
            </a:r>
            <a:r>
              <a:rPr lang="en-US" altLang="zh-TW" sz="2000" spc="200" dirty="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a:t>
            </a:r>
            <a:r>
              <a:rPr lang="zh-TW" altLang="en-US" sz="2000" spc="200" dirty="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 </a:t>
            </a:r>
            <a:r>
              <a:rPr lang="en-US" altLang="zh-TW" sz="2000" spc="200" dirty="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2021/11/26</a:t>
            </a:r>
          </a:p>
        </p:txBody>
      </p:sp>
      <p:pic>
        <p:nvPicPr>
          <p:cNvPr id="19" name="圖片 18"/>
          <p:cNvPicPr>
            <a:picLocks noChangeAspect="1"/>
          </p:cNvPicPr>
          <p:nvPr/>
        </p:nvPicPr>
        <p:blipFill rotWithShape="1">
          <a:blip r:embed="rId3">
            <a:extLst>
              <a:ext uri="{28A0092B-C50C-407E-A947-70E740481C1C}">
                <a14:useLocalDpi xmlns:a14="http://schemas.microsoft.com/office/drawing/2010/main" val="0"/>
              </a:ext>
            </a:extLst>
          </a:blip>
          <a:srcRect l="-1" r="-5262"/>
          <a:stretch>
            <a:fillRect/>
          </a:stretch>
        </p:blipFill>
        <p:spPr>
          <a:xfrm>
            <a:off x="8090794" y="728764"/>
            <a:ext cx="3123365" cy="111821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xmlns="" id="{F599D572-BB50-42B0-93A6-B0A3F3FFC7A4}"/>
              </a:ext>
            </a:extLst>
          </p:cNvPr>
          <p:cNvSpPr>
            <a:spLocks noGrp="1"/>
          </p:cNvSpPr>
          <p:nvPr>
            <p:ph type="title"/>
          </p:nvPr>
        </p:nvSpPr>
        <p:spPr>
          <a:xfrm>
            <a:off x="806400" y="547200"/>
            <a:ext cx="9000000" cy="464394"/>
          </a:xfrm>
          <a:prstGeom prst="rect">
            <a:avLst/>
          </a:prstGeom>
        </p:spPr>
        <p:txBody>
          <a:bodyPr/>
          <a:lstStyle/>
          <a:p>
            <a:r>
              <a:rPr lang="zh-TW" altLang="en-US" dirty="0"/>
              <a:t>財務資訊</a:t>
            </a:r>
            <a:r>
              <a:rPr lang="en-US" altLang="zh-TW" dirty="0"/>
              <a:t>-</a:t>
            </a:r>
            <a:r>
              <a:rPr lang="zh-TW" altLang="en-US" dirty="0"/>
              <a:t>合併綜合損益表</a:t>
            </a:r>
            <a:r>
              <a:rPr lang="en-US" altLang="zh-TW" dirty="0"/>
              <a:t>-</a:t>
            </a:r>
            <a:r>
              <a:rPr lang="zh-TW" altLang="en-US" dirty="0"/>
              <a:t>季度</a:t>
            </a:r>
            <a:br>
              <a:rPr lang="zh-TW" altLang="en-US" dirty="0"/>
            </a:br>
            <a:endParaRPr lang="zh-TW" altLang="en-US" dirty="0"/>
          </a:p>
        </p:txBody>
      </p:sp>
      <p:sp>
        <p:nvSpPr>
          <p:cNvPr id="5" name="投影片編號版面配置區 4">
            <a:extLst>
              <a:ext uri="{FF2B5EF4-FFF2-40B4-BE49-F238E27FC236}">
                <a16:creationId xmlns:a16="http://schemas.microsoft.com/office/drawing/2014/main" xmlns="" id="{D89F9827-7489-40B7-A1EB-7818B964AB25}"/>
              </a:ext>
            </a:extLst>
          </p:cNvPr>
          <p:cNvSpPr>
            <a:spLocks noGrp="1"/>
          </p:cNvSpPr>
          <p:nvPr>
            <p:ph type="sldNum" sz="quarter" idx="10"/>
          </p:nvPr>
        </p:nvSpPr>
        <p:spPr/>
        <p:txBody>
          <a:bodyPr/>
          <a:lstStyle/>
          <a:p>
            <a:fld id="{17418524-6E3D-4C7D-825F-6BE45E2CD165}" type="slidenum">
              <a:rPr lang="zh-TW" altLang="en-US" smtClean="0"/>
              <a:pPr/>
              <a:t>10</a:t>
            </a:fld>
            <a:endParaRPr lang="zh-TW" altLang="en-US"/>
          </a:p>
        </p:txBody>
      </p:sp>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199" y="1279523"/>
            <a:ext cx="10734943" cy="539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62003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38272DF7-3673-43ED-8971-3E646AFF2FC9}"/>
              </a:ext>
            </a:extLst>
          </p:cNvPr>
          <p:cNvSpPr>
            <a:spLocks noGrp="1"/>
          </p:cNvSpPr>
          <p:nvPr>
            <p:ph type="title"/>
          </p:nvPr>
        </p:nvSpPr>
        <p:spPr>
          <a:xfrm>
            <a:off x="806400" y="547200"/>
            <a:ext cx="9000000" cy="464394"/>
          </a:xfrm>
          <a:prstGeom prst="rect">
            <a:avLst/>
          </a:prstGeom>
        </p:spPr>
        <p:txBody>
          <a:bodyPr/>
          <a:lstStyle/>
          <a:p>
            <a:r>
              <a:rPr lang="zh-TW" altLang="en-US" dirty="0"/>
              <a:t>財務資訊</a:t>
            </a:r>
            <a:r>
              <a:rPr lang="en-US" altLang="zh-TW" dirty="0"/>
              <a:t>-</a:t>
            </a:r>
            <a:r>
              <a:rPr lang="zh-TW" altLang="en-US" dirty="0"/>
              <a:t>合併綜合損益表</a:t>
            </a:r>
            <a:r>
              <a:rPr lang="en-US" altLang="zh-TW" dirty="0"/>
              <a:t>-</a:t>
            </a:r>
            <a:r>
              <a:rPr lang="zh-TW" altLang="en-US" dirty="0"/>
              <a:t>年度</a:t>
            </a:r>
          </a:p>
        </p:txBody>
      </p:sp>
      <p:sp>
        <p:nvSpPr>
          <p:cNvPr id="5" name="投影片編號版面配置區 4">
            <a:extLst>
              <a:ext uri="{FF2B5EF4-FFF2-40B4-BE49-F238E27FC236}">
                <a16:creationId xmlns:a16="http://schemas.microsoft.com/office/drawing/2014/main" xmlns="" id="{C2820047-468E-45D4-B71B-C4F6FBDEE652}"/>
              </a:ext>
            </a:extLst>
          </p:cNvPr>
          <p:cNvSpPr>
            <a:spLocks noGrp="1"/>
          </p:cNvSpPr>
          <p:nvPr>
            <p:ph type="sldNum" sz="quarter" idx="10"/>
          </p:nvPr>
        </p:nvSpPr>
        <p:spPr/>
        <p:txBody>
          <a:bodyPr/>
          <a:lstStyle/>
          <a:p>
            <a:fld id="{17418524-6E3D-4C7D-825F-6BE45E2CD165}" type="slidenum">
              <a:rPr lang="zh-TW" altLang="en-US" smtClean="0"/>
              <a:pPr/>
              <a:t>11</a:t>
            </a:fld>
            <a:endParaRPr lang="zh-TW" altLang="en-US"/>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972" y="1197429"/>
            <a:ext cx="10929257" cy="5333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26562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584F2F32-A9FA-41E1-99E9-3B6AD601B2CB}"/>
              </a:ext>
            </a:extLst>
          </p:cNvPr>
          <p:cNvSpPr>
            <a:spLocks noGrp="1"/>
          </p:cNvSpPr>
          <p:nvPr>
            <p:ph type="title"/>
          </p:nvPr>
        </p:nvSpPr>
        <p:spPr>
          <a:xfrm>
            <a:off x="806400" y="547200"/>
            <a:ext cx="9000000" cy="464394"/>
          </a:xfrm>
          <a:prstGeom prst="rect">
            <a:avLst/>
          </a:prstGeom>
        </p:spPr>
        <p:txBody>
          <a:bodyPr/>
          <a:lstStyle/>
          <a:p>
            <a:r>
              <a:rPr lang="zh-TW" altLang="en-US" dirty="0"/>
              <a:t>財務資訊</a:t>
            </a:r>
            <a:r>
              <a:rPr lang="en-US" altLang="zh-TW" dirty="0"/>
              <a:t>-</a:t>
            </a:r>
            <a:r>
              <a:rPr lang="zh-TW" altLang="en-US" dirty="0"/>
              <a:t>合併資產負債表</a:t>
            </a:r>
          </a:p>
        </p:txBody>
      </p:sp>
      <p:sp>
        <p:nvSpPr>
          <p:cNvPr id="5" name="投影片編號版面配置區 4">
            <a:extLst>
              <a:ext uri="{FF2B5EF4-FFF2-40B4-BE49-F238E27FC236}">
                <a16:creationId xmlns:a16="http://schemas.microsoft.com/office/drawing/2014/main" xmlns="" id="{EC1AB7D4-11AF-4F4A-9997-E8F640735C5C}"/>
              </a:ext>
            </a:extLst>
          </p:cNvPr>
          <p:cNvSpPr>
            <a:spLocks noGrp="1"/>
          </p:cNvSpPr>
          <p:nvPr>
            <p:ph type="sldNum" sz="quarter" idx="10"/>
          </p:nvPr>
        </p:nvSpPr>
        <p:spPr/>
        <p:txBody>
          <a:bodyPr/>
          <a:lstStyle/>
          <a:p>
            <a:fld id="{17418524-6E3D-4C7D-825F-6BE45E2CD165}" type="slidenum">
              <a:rPr lang="zh-TW" altLang="en-US" smtClean="0"/>
              <a:pPr/>
              <a:t>12</a:t>
            </a:fld>
            <a:endParaRPr lang="zh-TW" altLang="en-US"/>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829" y="1238249"/>
            <a:ext cx="11380334" cy="5440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75221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a:extLst>
              <a:ext uri="{FF2B5EF4-FFF2-40B4-BE49-F238E27FC236}">
                <a16:creationId xmlns:a16="http://schemas.microsoft.com/office/drawing/2014/main" xmlns="" id="{0AA83086-0EC0-4654-BB8A-F3CB29F0254A}"/>
              </a:ext>
            </a:extLst>
          </p:cNvPr>
          <p:cNvSpPr>
            <a:spLocks noGrp="1"/>
          </p:cNvSpPr>
          <p:nvPr>
            <p:ph type="body" sz="quarter" idx="11"/>
          </p:nvPr>
        </p:nvSpPr>
        <p:spPr/>
        <p:txBody>
          <a:bodyPr/>
          <a:lstStyle/>
          <a:p>
            <a:r>
              <a:rPr lang="zh-TW" altLang="en-US" dirty="0"/>
              <a:t>營運展望</a:t>
            </a:r>
          </a:p>
        </p:txBody>
      </p:sp>
      <p:sp>
        <p:nvSpPr>
          <p:cNvPr id="4" name="內容版面配置區 3">
            <a:extLst>
              <a:ext uri="{FF2B5EF4-FFF2-40B4-BE49-F238E27FC236}">
                <a16:creationId xmlns:a16="http://schemas.microsoft.com/office/drawing/2014/main" xmlns="" id="{6CC55B95-25BD-491F-BDFD-A51C884ED855}"/>
              </a:ext>
            </a:extLst>
          </p:cNvPr>
          <p:cNvSpPr>
            <a:spLocks noGrp="1"/>
          </p:cNvSpPr>
          <p:nvPr>
            <p:ph sz="quarter" idx="12"/>
          </p:nvPr>
        </p:nvSpPr>
        <p:spPr/>
        <p:txBody>
          <a:bodyPr/>
          <a:lstStyle/>
          <a:p>
            <a:r>
              <a:rPr lang="en-US" altLang="zh-TW" dirty="0">
                <a:solidFill>
                  <a:schemeClr val="bg1"/>
                </a:solidFill>
              </a:rPr>
              <a:t>Outlook</a:t>
            </a:r>
            <a:endParaRPr lang="zh-TW" altLang="en-US" dirty="0">
              <a:solidFill>
                <a:schemeClr val="bg1"/>
              </a:solidFill>
            </a:endParaRPr>
          </a:p>
        </p:txBody>
      </p:sp>
      <p:sp>
        <p:nvSpPr>
          <p:cNvPr id="6" name="文字版面配置區 5">
            <a:extLst>
              <a:ext uri="{FF2B5EF4-FFF2-40B4-BE49-F238E27FC236}">
                <a16:creationId xmlns:a16="http://schemas.microsoft.com/office/drawing/2014/main" xmlns="" id="{FF468CEF-58DB-4234-9D60-3C97B232F601}"/>
              </a:ext>
            </a:extLst>
          </p:cNvPr>
          <p:cNvSpPr>
            <a:spLocks noGrp="1"/>
          </p:cNvSpPr>
          <p:nvPr>
            <p:ph type="body" sz="quarter" idx="13"/>
          </p:nvPr>
        </p:nvSpPr>
        <p:spPr/>
        <p:txBody>
          <a:bodyPr/>
          <a:lstStyle/>
          <a:p>
            <a:r>
              <a:rPr lang="en-US" altLang="zh-TW" dirty="0"/>
              <a:t>3</a:t>
            </a:r>
            <a:endParaRPr lang="zh-TW" altLang="en-US" dirty="0"/>
          </a:p>
        </p:txBody>
      </p:sp>
      <p:sp>
        <p:nvSpPr>
          <p:cNvPr id="8" name="投影片編號版面配置區 7">
            <a:extLst>
              <a:ext uri="{FF2B5EF4-FFF2-40B4-BE49-F238E27FC236}">
                <a16:creationId xmlns:a16="http://schemas.microsoft.com/office/drawing/2014/main" xmlns="" id="{3F0D8606-48B6-4405-BEBC-45E667EBA0BD}"/>
              </a:ext>
            </a:extLst>
          </p:cNvPr>
          <p:cNvSpPr>
            <a:spLocks noGrp="1"/>
          </p:cNvSpPr>
          <p:nvPr>
            <p:ph type="sldNum" sz="quarter" idx="10"/>
          </p:nvPr>
        </p:nvSpPr>
        <p:spPr/>
        <p:txBody>
          <a:bodyPr/>
          <a:lstStyle/>
          <a:p>
            <a:fld id="{17418524-6E3D-4C7D-825F-6BE45E2CD165}" type="slidenum">
              <a:rPr lang="zh-TW" altLang="en-US" smtClean="0"/>
              <a:pPr/>
              <a:t>13</a:t>
            </a:fld>
            <a:endParaRPr lang="zh-TW" altLang="en-US"/>
          </a:p>
        </p:txBody>
      </p:sp>
    </p:spTree>
    <p:extLst>
      <p:ext uri="{BB962C8B-B14F-4D97-AF65-F5344CB8AC3E}">
        <p14:creationId xmlns:p14="http://schemas.microsoft.com/office/powerpoint/2010/main" val="37886746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內容版面配置區 5"/>
          <p:cNvSpPr>
            <a:spLocks noGrp="1"/>
          </p:cNvSpPr>
          <p:nvPr>
            <p:ph sz="quarter" idx="17"/>
          </p:nvPr>
        </p:nvSpPr>
        <p:spPr/>
        <p:txBody>
          <a:bodyPr anchor="t"/>
          <a:lstStyle/>
          <a:p>
            <a:r>
              <a:rPr lang="zh-TW" altLang="en-US" dirty="0"/>
              <a:t>星瑞半導體</a:t>
            </a:r>
          </a:p>
          <a:p>
            <a:r>
              <a:rPr lang="zh-TW" altLang="en-US" dirty="0"/>
              <a:t>新台幣 </a:t>
            </a:r>
            <a:r>
              <a:rPr lang="en-US" altLang="zh-TW" dirty="0"/>
              <a:t>2</a:t>
            </a:r>
            <a:r>
              <a:rPr lang="zh-TW" altLang="en-US" dirty="0"/>
              <a:t>億元</a:t>
            </a:r>
          </a:p>
          <a:p>
            <a:r>
              <a:rPr lang="en-US" altLang="zh-TW" dirty="0"/>
              <a:t>2021</a:t>
            </a:r>
            <a:r>
              <a:rPr lang="zh-TW" altLang="en-US" dirty="0"/>
              <a:t>年</a:t>
            </a:r>
            <a:r>
              <a:rPr lang="en-US" altLang="zh-TW" dirty="0"/>
              <a:t>4</a:t>
            </a:r>
            <a:r>
              <a:rPr lang="zh-TW" altLang="en-US" dirty="0"/>
              <a:t>月 </a:t>
            </a:r>
          </a:p>
        </p:txBody>
      </p:sp>
      <p:sp>
        <p:nvSpPr>
          <p:cNvPr id="10" name="內容版面配置區 9"/>
          <p:cNvSpPr>
            <a:spLocks noGrp="1"/>
          </p:cNvSpPr>
          <p:nvPr>
            <p:ph sz="quarter" idx="15"/>
          </p:nvPr>
        </p:nvSpPr>
        <p:spPr/>
        <p:txBody>
          <a:bodyPr/>
          <a:lstStyle/>
          <a:p>
            <a:pPr marL="342900" lvl="0" indent="-342900"/>
            <a:r>
              <a:rPr lang="zh-CN" altLang="en-US" dirty="0"/>
              <a:t>筆記型電腦製造商仁寶首度涉足半導體領域，與網路晶片廠商瑞昱合資成立了新的</a:t>
            </a:r>
            <a:r>
              <a:rPr lang="en-US" altLang="zh-CN" dirty="0"/>
              <a:t>IC</a:t>
            </a:r>
            <a:r>
              <a:rPr lang="zh-CN" altLang="en-US" dirty="0"/>
              <a:t>設計公司星瑞半導體。</a:t>
            </a:r>
            <a:endParaRPr lang="en-US" altLang="zh-CN" dirty="0"/>
          </a:p>
          <a:p>
            <a:pPr marL="342900" lvl="0" indent="-342900"/>
            <a:r>
              <a:rPr lang="zh-CN" altLang="en-US" dirty="0"/>
              <a:t>主營業務為</a:t>
            </a:r>
            <a:r>
              <a:rPr lang="en-US" altLang="zh-CN" dirty="0"/>
              <a:t>MEMS</a:t>
            </a:r>
            <a:r>
              <a:rPr lang="zh-CN" altLang="en-US" dirty="0"/>
              <a:t>麥克風的研發與應用、提供以語音辨識為主的</a:t>
            </a:r>
            <a:r>
              <a:rPr lang="zh-CN" altLang="en-US" dirty="0" smtClean="0"/>
              <a:t>人機</a:t>
            </a:r>
            <a:r>
              <a:rPr lang="zh-TW" altLang="en-US" dirty="0"/>
              <a:t>介</a:t>
            </a:r>
            <a:r>
              <a:rPr lang="zh-CN" altLang="en-US" dirty="0" smtClean="0"/>
              <a:t>面</a:t>
            </a:r>
            <a:r>
              <a:rPr lang="zh-CN" altLang="en-US" dirty="0"/>
              <a:t>運用於筆記型電腦、智能手機、</a:t>
            </a:r>
            <a:r>
              <a:rPr lang="en-US" altLang="zh-CN" dirty="0"/>
              <a:t>TWS</a:t>
            </a:r>
            <a:r>
              <a:rPr lang="zh-CN" altLang="en-US" dirty="0"/>
              <a:t>藍牙耳機等。</a:t>
            </a:r>
            <a:br>
              <a:rPr lang="zh-CN" altLang="en-US" dirty="0"/>
            </a:br>
            <a:r>
              <a:rPr lang="zh-TW" altLang="en-US" dirty="0"/>
              <a:t>針對工業控制、資料中心、終端消費、視頻監控提供解決方案</a:t>
            </a:r>
            <a:endParaRPr lang="en-US" altLang="zh-TW" dirty="0"/>
          </a:p>
        </p:txBody>
      </p:sp>
      <p:sp>
        <p:nvSpPr>
          <p:cNvPr id="25" name="內容版面配置區 24"/>
          <p:cNvSpPr txBox="1">
            <a:spLocks noGrp="1"/>
          </p:cNvSpPr>
          <p:nvPr>
            <p:ph sz="quarter" idx="16"/>
          </p:nvPr>
        </p:nvSpPr>
        <p:spPr>
          <a:xfrm>
            <a:off x="1605600" y="5306400"/>
            <a:ext cx="8503200" cy="759182"/>
          </a:xfrm>
          <a:prstGeom prst="rect">
            <a:avLst/>
          </a:prstGeom>
          <a:noFill/>
        </p:spPr>
        <p:txBody>
          <a:bodyPr wrap="square">
            <a:spAutoFit/>
          </a:bodyPr>
          <a:lstStyle/>
          <a:p>
            <a:pPr marL="342900" lvl="0" indent="-342900"/>
            <a:r>
              <a:rPr lang="zh-TW" altLang="en-US" dirty="0"/>
              <a:t>藍牙音頻，穿戴產品，領夾麥克風，遊戲手柄</a:t>
            </a:r>
          </a:p>
          <a:p>
            <a:pPr marL="342900" lvl="0" indent="-342900"/>
            <a:r>
              <a:rPr lang="zh-TW" altLang="en-US" dirty="0"/>
              <a:t>筆記型電腦，平板電腦，多媒體撥放器</a:t>
            </a:r>
          </a:p>
        </p:txBody>
      </p:sp>
      <p:sp>
        <p:nvSpPr>
          <p:cNvPr id="2" name="標題 1">
            <a:extLst>
              <a:ext uri="{FF2B5EF4-FFF2-40B4-BE49-F238E27FC236}">
                <a16:creationId xmlns:a16="http://schemas.microsoft.com/office/drawing/2014/main" xmlns="" id="{B3347B29-C94A-4009-A761-147D3745237A}"/>
              </a:ext>
            </a:extLst>
          </p:cNvPr>
          <p:cNvSpPr>
            <a:spLocks noGrp="1"/>
          </p:cNvSpPr>
          <p:nvPr>
            <p:ph type="title"/>
          </p:nvPr>
        </p:nvSpPr>
        <p:spPr>
          <a:prstGeom prst="rect">
            <a:avLst/>
          </a:prstGeom>
        </p:spPr>
        <p:txBody>
          <a:bodyPr/>
          <a:lstStyle/>
          <a:p>
            <a:r>
              <a:rPr lang="zh-TW" altLang="en-US" dirty="0"/>
              <a:t>營運展望</a:t>
            </a:r>
            <a:r>
              <a:rPr lang="en-US" altLang="zh-TW" dirty="0"/>
              <a:t>-</a:t>
            </a:r>
            <a:r>
              <a:rPr lang="zh-TW" altLang="en-US" dirty="0"/>
              <a:t>戰略夥伴</a:t>
            </a:r>
          </a:p>
        </p:txBody>
      </p:sp>
      <p:sp>
        <p:nvSpPr>
          <p:cNvPr id="8" name="投影片編號版面配置區 7">
            <a:extLst>
              <a:ext uri="{FF2B5EF4-FFF2-40B4-BE49-F238E27FC236}">
                <a16:creationId xmlns:a16="http://schemas.microsoft.com/office/drawing/2014/main" xmlns="" id="{0FEB5279-76E4-4B86-9669-4E2D8D89B448}"/>
              </a:ext>
            </a:extLst>
          </p:cNvPr>
          <p:cNvSpPr>
            <a:spLocks noGrp="1"/>
          </p:cNvSpPr>
          <p:nvPr>
            <p:ph type="sldNum" sz="quarter" idx="10"/>
          </p:nvPr>
        </p:nvSpPr>
        <p:spPr/>
        <p:txBody>
          <a:bodyPr/>
          <a:lstStyle/>
          <a:p>
            <a:fld id="{17418524-6E3D-4C7D-825F-6BE45E2CD165}" type="slidenum">
              <a:rPr lang="zh-TW" altLang="en-US" smtClean="0"/>
              <a:pPr/>
              <a:t>14</a:t>
            </a:fld>
            <a:endParaRPr lang="zh-TW" altLang="en-US"/>
          </a:p>
        </p:txBody>
      </p:sp>
      <p:sp>
        <p:nvSpPr>
          <p:cNvPr id="7" name="內容版面配置區 6">
            <a:extLst>
              <a:ext uri="{FF2B5EF4-FFF2-40B4-BE49-F238E27FC236}">
                <a16:creationId xmlns:a16="http://schemas.microsoft.com/office/drawing/2014/main" xmlns="" id="{C6AF32DF-4ABA-44F5-BE9B-A74D2C58956B}"/>
              </a:ext>
            </a:extLst>
          </p:cNvPr>
          <p:cNvSpPr>
            <a:spLocks noGrp="1"/>
          </p:cNvSpPr>
          <p:nvPr>
            <p:ph sz="quarter" idx="12"/>
          </p:nvPr>
        </p:nvSpPr>
        <p:spPr>
          <a:prstGeom prst="rect">
            <a:avLst/>
          </a:prstGeom>
          <a:noFill/>
        </p:spPr>
        <p:txBody>
          <a:bodyPr/>
          <a:lstStyle/>
          <a:p>
            <a:r>
              <a:rPr lang="en-US" altLang="zh-TW" dirty="0" smtClean="0">
                <a:solidFill>
                  <a:schemeClr val="bg1"/>
                </a:solidFill>
              </a:rPr>
              <a:t>Outlook</a:t>
            </a:r>
            <a:r>
              <a:rPr lang="zh-TW" altLang="en-US" dirty="0" smtClean="0">
                <a:solidFill>
                  <a:schemeClr val="bg1"/>
                </a:solidFill>
              </a:rPr>
              <a:t> </a:t>
            </a:r>
            <a:r>
              <a:rPr lang="en-US" altLang="zh-TW" dirty="0" smtClean="0">
                <a:solidFill>
                  <a:schemeClr val="bg1"/>
                </a:solidFill>
              </a:rPr>
              <a:t>-</a:t>
            </a:r>
            <a:r>
              <a:rPr lang="zh-TW" altLang="en-US" dirty="0" smtClean="0">
                <a:solidFill>
                  <a:schemeClr val="bg1"/>
                </a:solidFill>
              </a:rPr>
              <a:t> </a:t>
            </a:r>
            <a:r>
              <a:rPr lang="en-US" altLang="zh-TW" dirty="0" smtClean="0">
                <a:solidFill>
                  <a:schemeClr val="bg1"/>
                </a:solidFill>
              </a:rPr>
              <a:t>New Product Agent</a:t>
            </a:r>
            <a:endParaRPr lang="en-US" altLang="zh-TW" dirty="0">
              <a:solidFill>
                <a:schemeClr val="bg1"/>
              </a:solidFill>
            </a:endParaRPr>
          </a:p>
        </p:txBody>
      </p:sp>
      <p:sp>
        <p:nvSpPr>
          <p:cNvPr id="4" name="文字方塊 3"/>
          <p:cNvSpPr txBox="1"/>
          <p:nvPr/>
        </p:nvSpPr>
        <p:spPr>
          <a:xfrm>
            <a:off x="1302385" y="883920"/>
            <a:ext cx="309880" cy="306705"/>
          </a:xfrm>
          <a:prstGeom prst="rect">
            <a:avLst/>
          </a:prstGeom>
          <a:noFill/>
        </p:spPr>
        <p:txBody>
          <a:bodyPr wrap="none" rtlCol="0">
            <a:spAutoFit/>
          </a:bodyPr>
          <a:lstStyle/>
          <a:p>
            <a:endParaRPr lang="zh-TW" altLang="en-US"/>
          </a:p>
        </p:txBody>
      </p:sp>
      <p:pic>
        <p:nvPicPr>
          <p:cNvPr id="4098" name="圖片 2" descr="cid:image001.png@01D7CC05.0D80B3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9433" y="1414800"/>
            <a:ext cx="4098733" cy="952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62290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a:extLst>
              <a:ext uri="{FF2B5EF4-FFF2-40B4-BE49-F238E27FC236}">
                <a16:creationId xmlns:a16="http://schemas.microsoft.com/office/drawing/2014/main" xmlns="" id="{AFB62461-E654-472D-AA05-A5355236DDDD}"/>
              </a:ext>
            </a:extLst>
          </p:cNvPr>
          <p:cNvSpPr>
            <a:spLocks noGrp="1"/>
          </p:cNvSpPr>
          <p:nvPr>
            <p:ph type="title"/>
          </p:nvPr>
        </p:nvSpPr>
        <p:spPr/>
        <p:txBody>
          <a:bodyPr/>
          <a:lstStyle/>
          <a:p>
            <a:r>
              <a:rPr lang="zh-TW" altLang="en-US" dirty="0"/>
              <a:t>營運展望</a:t>
            </a:r>
            <a:r>
              <a:rPr lang="en-US" altLang="zh-TW" dirty="0"/>
              <a:t>-</a:t>
            </a:r>
            <a:r>
              <a:rPr lang="zh-TW" altLang="en-US" dirty="0"/>
              <a:t>車載專案</a:t>
            </a:r>
          </a:p>
        </p:txBody>
      </p:sp>
      <p:sp>
        <p:nvSpPr>
          <p:cNvPr id="13" name="投影片編號版面配置區 12">
            <a:extLst>
              <a:ext uri="{FF2B5EF4-FFF2-40B4-BE49-F238E27FC236}">
                <a16:creationId xmlns:a16="http://schemas.microsoft.com/office/drawing/2014/main" xmlns="" id="{5E8E45C1-0D53-47A8-B1C1-1E5F935A4945}"/>
              </a:ext>
            </a:extLst>
          </p:cNvPr>
          <p:cNvSpPr>
            <a:spLocks noGrp="1"/>
          </p:cNvSpPr>
          <p:nvPr>
            <p:ph type="sldNum" sz="quarter" idx="10"/>
          </p:nvPr>
        </p:nvSpPr>
        <p:spPr/>
        <p:txBody>
          <a:bodyPr/>
          <a:lstStyle/>
          <a:p>
            <a:fld id="{17418524-6E3D-4C7D-825F-6BE45E2CD165}" type="slidenum">
              <a:rPr lang="zh-TW" altLang="en-US" smtClean="0"/>
              <a:pPr/>
              <a:t>15</a:t>
            </a:fld>
            <a:endParaRPr lang="zh-TW" altLang="en-US" dirty="0"/>
          </a:p>
        </p:txBody>
      </p:sp>
      <p:sp>
        <p:nvSpPr>
          <p:cNvPr id="11" name="內容版面配置區 10">
            <a:extLst>
              <a:ext uri="{FF2B5EF4-FFF2-40B4-BE49-F238E27FC236}">
                <a16:creationId xmlns:a16="http://schemas.microsoft.com/office/drawing/2014/main" xmlns="" id="{1DB4CF5A-4269-4B3C-A186-79C4BF828CFB}"/>
              </a:ext>
            </a:extLst>
          </p:cNvPr>
          <p:cNvSpPr>
            <a:spLocks noGrp="1"/>
          </p:cNvSpPr>
          <p:nvPr>
            <p:ph sz="quarter" idx="12"/>
          </p:nvPr>
        </p:nvSpPr>
        <p:spPr>
          <a:prstGeom prst="rect">
            <a:avLst/>
          </a:prstGeom>
          <a:noFill/>
        </p:spPr>
        <p:txBody>
          <a:bodyPr/>
          <a:lstStyle/>
          <a:p>
            <a:r>
              <a:rPr lang="en-US" altLang="zh-TW" dirty="0">
                <a:solidFill>
                  <a:schemeClr val="bg1"/>
                </a:solidFill>
              </a:rPr>
              <a:t>Outlook</a:t>
            </a:r>
            <a:r>
              <a:rPr lang="zh-TW" altLang="en-US" dirty="0">
                <a:solidFill>
                  <a:schemeClr val="bg1"/>
                </a:solidFill>
              </a:rPr>
              <a:t> </a:t>
            </a:r>
            <a:r>
              <a:rPr lang="en-US" altLang="zh-TW" dirty="0">
                <a:solidFill>
                  <a:schemeClr val="bg1"/>
                </a:solidFill>
              </a:rPr>
              <a:t>-</a:t>
            </a:r>
            <a:r>
              <a:rPr lang="zh-TW" altLang="en-US" dirty="0">
                <a:solidFill>
                  <a:schemeClr val="bg1"/>
                </a:solidFill>
              </a:rPr>
              <a:t> </a:t>
            </a:r>
            <a:r>
              <a:rPr lang="en-US" altLang="zh-TW" dirty="0">
                <a:solidFill>
                  <a:schemeClr val="bg1"/>
                </a:solidFill>
              </a:rPr>
              <a:t>Automotive</a:t>
            </a:r>
            <a:endParaRPr lang="zh-TW" altLang="en-US" dirty="0">
              <a:solidFill>
                <a:schemeClr val="bg1"/>
              </a:solidFill>
            </a:endParaRPr>
          </a:p>
        </p:txBody>
      </p:sp>
      <p:graphicFrame>
        <p:nvGraphicFramePr>
          <p:cNvPr id="4" name="資料庫圖表 3"/>
          <p:cNvGraphicFramePr/>
          <p:nvPr>
            <p:extLst>
              <p:ext uri="{D42A27DB-BD31-4B8C-83A1-F6EECF244321}">
                <p14:modId xmlns:p14="http://schemas.microsoft.com/office/powerpoint/2010/main" val="3543860366"/>
              </p:ext>
            </p:extLst>
          </p:nvPr>
        </p:nvGraphicFramePr>
        <p:xfrm>
          <a:off x="708889" y="1160777"/>
          <a:ext cx="10788013" cy="55644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347631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a:extLst>
              <a:ext uri="{FF2B5EF4-FFF2-40B4-BE49-F238E27FC236}">
                <a16:creationId xmlns:a16="http://schemas.microsoft.com/office/drawing/2014/main" xmlns="" id="{AFB62461-E654-472D-AA05-A5355236DDDD}"/>
              </a:ext>
            </a:extLst>
          </p:cNvPr>
          <p:cNvSpPr>
            <a:spLocks noGrp="1"/>
          </p:cNvSpPr>
          <p:nvPr>
            <p:ph type="title"/>
          </p:nvPr>
        </p:nvSpPr>
        <p:spPr/>
        <p:txBody>
          <a:bodyPr/>
          <a:lstStyle/>
          <a:p>
            <a:r>
              <a:rPr lang="zh-TW" altLang="en-US" dirty="0"/>
              <a:t>營運展望</a:t>
            </a:r>
            <a:r>
              <a:rPr lang="en-US" altLang="zh-TW" dirty="0"/>
              <a:t>-</a:t>
            </a:r>
            <a:r>
              <a:rPr lang="zh-TW" altLang="en-US" dirty="0"/>
              <a:t>助輔聽器</a:t>
            </a:r>
          </a:p>
        </p:txBody>
      </p:sp>
      <p:sp>
        <p:nvSpPr>
          <p:cNvPr id="13" name="投影片編號版面配置區 12">
            <a:extLst>
              <a:ext uri="{FF2B5EF4-FFF2-40B4-BE49-F238E27FC236}">
                <a16:creationId xmlns:a16="http://schemas.microsoft.com/office/drawing/2014/main" xmlns="" id="{5E8E45C1-0D53-47A8-B1C1-1E5F935A4945}"/>
              </a:ext>
            </a:extLst>
          </p:cNvPr>
          <p:cNvSpPr>
            <a:spLocks noGrp="1"/>
          </p:cNvSpPr>
          <p:nvPr>
            <p:ph type="sldNum" sz="quarter" idx="10"/>
          </p:nvPr>
        </p:nvSpPr>
        <p:spPr/>
        <p:txBody>
          <a:bodyPr/>
          <a:lstStyle/>
          <a:p>
            <a:fld id="{17418524-6E3D-4C7D-825F-6BE45E2CD165}" type="slidenum">
              <a:rPr lang="zh-TW" altLang="en-US" smtClean="0"/>
              <a:pPr/>
              <a:t>16</a:t>
            </a:fld>
            <a:endParaRPr lang="zh-TW" altLang="en-US" dirty="0"/>
          </a:p>
        </p:txBody>
      </p:sp>
      <p:sp>
        <p:nvSpPr>
          <p:cNvPr id="11" name="內容版面配置區 10">
            <a:extLst>
              <a:ext uri="{FF2B5EF4-FFF2-40B4-BE49-F238E27FC236}">
                <a16:creationId xmlns:a16="http://schemas.microsoft.com/office/drawing/2014/main" xmlns="" id="{1DB4CF5A-4269-4B3C-A186-79C4BF828CFB}"/>
              </a:ext>
            </a:extLst>
          </p:cNvPr>
          <p:cNvSpPr>
            <a:spLocks noGrp="1"/>
          </p:cNvSpPr>
          <p:nvPr>
            <p:ph sz="quarter" idx="12"/>
          </p:nvPr>
        </p:nvSpPr>
        <p:spPr>
          <a:prstGeom prst="rect">
            <a:avLst/>
          </a:prstGeom>
        </p:spPr>
        <p:txBody>
          <a:bodyPr/>
          <a:lstStyle/>
          <a:p>
            <a:r>
              <a:rPr lang="en-US" altLang="zh-TW" dirty="0">
                <a:solidFill>
                  <a:schemeClr val="bg1"/>
                </a:solidFill>
              </a:rPr>
              <a:t>Outlook</a:t>
            </a:r>
            <a:r>
              <a:rPr lang="zh-TW" altLang="en-US" dirty="0">
                <a:solidFill>
                  <a:schemeClr val="bg1"/>
                </a:solidFill>
              </a:rPr>
              <a:t> </a:t>
            </a:r>
            <a:r>
              <a:rPr lang="en-US" altLang="zh-TW" dirty="0" smtClean="0">
                <a:solidFill>
                  <a:schemeClr val="bg1"/>
                </a:solidFill>
              </a:rPr>
              <a:t>–</a:t>
            </a:r>
            <a:r>
              <a:rPr lang="zh-TW" altLang="en-US" dirty="0" smtClean="0">
                <a:solidFill>
                  <a:schemeClr val="bg1"/>
                </a:solidFill>
              </a:rPr>
              <a:t> </a:t>
            </a:r>
            <a:r>
              <a:rPr lang="en-US" altLang="zh-TW" dirty="0" smtClean="0">
                <a:solidFill>
                  <a:schemeClr val="bg1"/>
                </a:solidFill>
              </a:rPr>
              <a:t>Hearing aid</a:t>
            </a:r>
            <a:endParaRPr lang="zh-TW" altLang="en-US" dirty="0">
              <a:solidFill>
                <a:schemeClr val="bg1"/>
              </a:solidFill>
            </a:endParaRPr>
          </a:p>
        </p:txBody>
      </p:sp>
      <p:sp>
        <p:nvSpPr>
          <p:cNvPr id="6" name="矩形 5"/>
          <p:cNvSpPr/>
          <p:nvPr/>
        </p:nvSpPr>
        <p:spPr>
          <a:xfrm>
            <a:off x="191344" y="5222810"/>
            <a:ext cx="6288901" cy="1138773"/>
          </a:xfrm>
          <a:prstGeom prst="rect">
            <a:avLst/>
          </a:prstGeom>
        </p:spPr>
        <p:txBody>
          <a:bodyPr wrap="none">
            <a:spAutoFit/>
          </a:bodyPr>
          <a:lstStyle/>
          <a:p>
            <a:r>
              <a:rPr lang="zh-TW" altLang="en-US" sz="2800" b="1" dirty="0">
                <a:solidFill>
                  <a:srgbClr val="002060"/>
                </a:solidFill>
                <a:latin typeface="標楷體" pitchFamily="65" charset="-120"/>
                <a:ea typeface="標楷體" pitchFamily="65" charset="-120"/>
              </a:rPr>
              <a:t>第二階段規劃 </a:t>
            </a:r>
            <a:r>
              <a:rPr lang="en-US" altLang="zh-TW" sz="2800" b="1" dirty="0">
                <a:solidFill>
                  <a:srgbClr val="002060"/>
                </a:solidFill>
                <a:latin typeface="標楷體" pitchFamily="65" charset="-120"/>
                <a:ea typeface="標楷體" pitchFamily="65" charset="-120"/>
              </a:rPr>
              <a:t>: </a:t>
            </a:r>
            <a:r>
              <a:rPr lang="zh-TW" altLang="en-US" sz="2800" b="1" dirty="0">
                <a:solidFill>
                  <a:srgbClr val="002060"/>
                </a:solidFill>
                <a:latin typeface="標楷體" pitchFamily="65" charset="-120"/>
                <a:ea typeface="標楷體" pitchFamily="65" charset="-120"/>
              </a:rPr>
              <a:t>助輔聽器</a:t>
            </a:r>
            <a:r>
              <a:rPr lang="en-US" altLang="zh-TW" sz="2800" b="1" dirty="0" smtClean="0">
                <a:solidFill>
                  <a:srgbClr val="002060"/>
                </a:solidFill>
                <a:latin typeface="標楷體" pitchFamily="65" charset="-120"/>
                <a:ea typeface="標楷體" pitchFamily="65" charset="-120"/>
              </a:rPr>
              <a:t>APP</a:t>
            </a:r>
            <a:r>
              <a:rPr lang="zh-TW" altLang="en-US" sz="2800" b="1" dirty="0" smtClean="0">
                <a:solidFill>
                  <a:srgbClr val="002060"/>
                </a:solidFill>
                <a:latin typeface="標楷體" pitchFamily="65" charset="-120"/>
                <a:ea typeface="標楷體" pitchFamily="65" charset="-120"/>
              </a:rPr>
              <a:t>聯合開發</a:t>
            </a:r>
            <a:endParaRPr lang="en-US" altLang="zh-TW" sz="2800" b="1" dirty="0">
              <a:solidFill>
                <a:srgbClr val="002060"/>
              </a:solidFill>
              <a:latin typeface="標楷體" pitchFamily="65" charset="-120"/>
              <a:ea typeface="標楷體" pitchFamily="65" charset="-120"/>
            </a:endParaRPr>
          </a:p>
          <a:p>
            <a:pPr lvl="1"/>
            <a:r>
              <a:rPr lang="en-US" altLang="zh-CN" sz="2000" b="1" dirty="0">
                <a:solidFill>
                  <a:srgbClr val="002060"/>
                </a:solidFill>
                <a:latin typeface="標楷體" pitchFamily="65" charset="-120"/>
                <a:ea typeface="標楷體" pitchFamily="65" charset="-120"/>
              </a:rPr>
              <a:t>	</a:t>
            </a:r>
            <a:r>
              <a:rPr lang="en-US" altLang="zh-CN" sz="2000" dirty="0">
                <a:solidFill>
                  <a:srgbClr val="002060"/>
                </a:solidFill>
                <a:latin typeface="標楷體" pitchFamily="65" charset="-120"/>
                <a:ea typeface="標楷體" pitchFamily="65" charset="-120"/>
                <a:sym typeface="Wingdings"/>
              </a:rPr>
              <a:t>1) </a:t>
            </a:r>
            <a:r>
              <a:rPr lang="zh-TW" altLang="en-US" sz="2000" dirty="0" smtClean="0">
                <a:solidFill>
                  <a:srgbClr val="002060"/>
                </a:solidFill>
                <a:latin typeface="標楷體" pitchFamily="65" charset="-120"/>
                <a:ea typeface="標楷體" pitchFamily="65" charset="-120"/>
                <a:sym typeface="Wingdings"/>
              </a:rPr>
              <a:t>聽力</a:t>
            </a:r>
            <a:r>
              <a:rPr lang="zh-TW" altLang="en-US" sz="2000" dirty="0">
                <a:solidFill>
                  <a:srgbClr val="002060"/>
                </a:solidFill>
                <a:latin typeface="標楷體" pitchFamily="65" charset="-120"/>
                <a:ea typeface="標楷體" pitchFamily="65" charset="-120"/>
                <a:sym typeface="Wingdings"/>
              </a:rPr>
              <a:t>檢測</a:t>
            </a:r>
            <a:r>
              <a:rPr lang="en-US" altLang="zh-TW" sz="2000" dirty="0">
                <a:solidFill>
                  <a:srgbClr val="002060"/>
                </a:solidFill>
                <a:latin typeface="標楷體" pitchFamily="65" charset="-120"/>
                <a:ea typeface="標楷體" pitchFamily="65" charset="-120"/>
                <a:sym typeface="Wingdings"/>
              </a:rPr>
              <a:t>,</a:t>
            </a:r>
            <a:r>
              <a:rPr lang="zh-TW" altLang="en-US" sz="2000" dirty="0">
                <a:solidFill>
                  <a:srgbClr val="002060"/>
                </a:solidFill>
                <a:latin typeface="標楷體" pitchFamily="65" charset="-120"/>
                <a:ea typeface="標楷體" pitchFamily="65" charset="-120"/>
                <a:sym typeface="Wingdings"/>
              </a:rPr>
              <a:t>聽力表與放大</a:t>
            </a:r>
            <a:r>
              <a:rPr lang="zh-TW" altLang="en-US" sz="2000" dirty="0" smtClean="0">
                <a:solidFill>
                  <a:srgbClr val="002060"/>
                </a:solidFill>
                <a:latin typeface="標楷體" pitchFamily="65" charset="-120"/>
                <a:ea typeface="標楷體" pitchFamily="65" charset="-120"/>
                <a:sym typeface="Wingdings"/>
              </a:rPr>
              <a:t>演算法</a:t>
            </a:r>
            <a:endParaRPr lang="en-US" altLang="zh-CN" sz="2000" dirty="0">
              <a:solidFill>
                <a:srgbClr val="002060"/>
              </a:solidFill>
              <a:latin typeface="標楷體" pitchFamily="65" charset="-120"/>
              <a:ea typeface="標楷體" pitchFamily="65" charset="-120"/>
              <a:sym typeface="Wingdings"/>
            </a:endParaRPr>
          </a:p>
          <a:p>
            <a:pPr lvl="1"/>
            <a:r>
              <a:rPr lang="en-US" altLang="zh-CN" sz="2000" dirty="0">
                <a:solidFill>
                  <a:srgbClr val="002060"/>
                </a:solidFill>
                <a:latin typeface="標楷體" pitchFamily="65" charset="-120"/>
                <a:ea typeface="標楷體" pitchFamily="65" charset="-120"/>
                <a:sym typeface="Wingdings"/>
              </a:rPr>
              <a:t>	</a:t>
            </a:r>
            <a:r>
              <a:rPr lang="en-US" altLang="zh-CN" sz="2000" dirty="0" smtClean="0">
                <a:solidFill>
                  <a:srgbClr val="002060"/>
                </a:solidFill>
                <a:latin typeface="標楷體" pitchFamily="65" charset="-120"/>
                <a:ea typeface="標楷體" pitchFamily="65" charset="-120"/>
                <a:sym typeface="Wingdings"/>
              </a:rPr>
              <a:t>2)</a:t>
            </a:r>
            <a:r>
              <a:rPr lang="zh-TW" altLang="en-US" sz="2000" dirty="0" smtClean="0">
                <a:solidFill>
                  <a:srgbClr val="002060"/>
                </a:solidFill>
                <a:latin typeface="標楷體" pitchFamily="65" charset="-120"/>
                <a:ea typeface="標楷體" pitchFamily="65" charset="-120"/>
                <a:sym typeface="Wingdings"/>
              </a:rPr>
              <a:t> </a:t>
            </a:r>
            <a:r>
              <a:rPr lang="en-US" altLang="zh-TW" sz="2000" dirty="0">
                <a:solidFill>
                  <a:srgbClr val="002060"/>
                </a:solidFill>
                <a:latin typeface="標楷體" pitchFamily="65" charset="-120"/>
                <a:ea typeface="標楷體" pitchFamily="65" charset="-120"/>
                <a:sym typeface="Wingdings"/>
              </a:rPr>
              <a:t>AI</a:t>
            </a:r>
            <a:r>
              <a:rPr lang="zh-TW" altLang="en-US" sz="2000" dirty="0">
                <a:solidFill>
                  <a:srgbClr val="002060"/>
                </a:solidFill>
                <a:latin typeface="標楷體" pitchFamily="65" charset="-120"/>
                <a:ea typeface="標楷體" pitchFamily="65" charset="-120"/>
                <a:sym typeface="Wingdings"/>
              </a:rPr>
              <a:t>聽力助手</a:t>
            </a:r>
            <a:r>
              <a:rPr lang="en-US" altLang="zh-TW" sz="2000" dirty="0">
                <a:solidFill>
                  <a:srgbClr val="002060"/>
                </a:solidFill>
                <a:latin typeface="標楷體" pitchFamily="65" charset="-120"/>
                <a:ea typeface="標楷體" pitchFamily="65" charset="-120"/>
                <a:sym typeface="Wingdings"/>
              </a:rPr>
              <a:t>,</a:t>
            </a:r>
            <a:r>
              <a:rPr lang="zh-TW" altLang="en-US" sz="2000" dirty="0">
                <a:solidFill>
                  <a:srgbClr val="002060"/>
                </a:solidFill>
                <a:latin typeface="標楷體" pitchFamily="65" charset="-120"/>
                <a:ea typeface="標楷體" pitchFamily="65" charset="-120"/>
                <a:sym typeface="Wingdings"/>
              </a:rPr>
              <a:t>自動場景判斷</a:t>
            </a:r>
            <a:r>
              <a:rPr lang="en-US" altLang="zh-TW" sz="2000" dirty="0">
                <a:solidFill>
                  <a:srgbClr val="002060"/>
                </a:solidFill>
                <a:latin typeface="標楷體" pitchFamily="65" charset="-120"/>
                <a:ea typeface="標楷體" pitchFamily="65" charset="-120"/>
                <a:sym typeface="Wingdings"/>
              </a:rPr>
              <a:t>,</a:t>
            </a:r>
            <a:r>
              <a:rPr lang="zh-TW" altLang="en-US" sz="2000" dirty="0">
                <a:solidFill>
                  <a:srgbClr val="002060"/>
                </a:solidFill>
                <a:latin typeface="標楷體" pitchFamily="65" charset="-120"/>
                <a:ea typeface="標楷體" pitchFamily="65" charset="-120"/>
                <a:sym typeface="Wingdings"/>
              </a:rPr>
              <a:t>智能</a:t>
            </a:r>
            <a:r>
              <a:rPr lang="zh-TW" altLang="en-US" sz="2000" dirty="0" smtClean="0">
                <a:solidFill>
                  <a:srgbClr val="002060"/>
                </a:solidFill>
                <a:latin typeface="標楷體" pitchFamily="65" charset="-120"/>
                <a:ea typeface="標楷體" pitchFamily="65" charset="-120"/>
                <a:sym typeface="Wingdings"/>
              </a:rPr>
              <a:t>更新</a:t>
            </a:r>
            <a:endParaRPr lang="zh-CN" altLang="zh-CN" sz="2000" dirty="0">
              <a:solidFill>
                <a:srgbClr val="002060"/>
              </a:solidFill>
              <a:latin typeface="標楷體" pitchFamily="65" charset="-120"/>
              <a:ea typeface="標楷體" pitchFamily="65" charset="-120"/>
            </a:endParaRPr>
          </a:p>
        </p:txBody>
      </p:sp>
      <p:pic>
        <p:nvPicPr>
          <p:cNvPr id="7" name="Picture 2" descr="C:\Users\Think\Desktop\微信图片_2021110412123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7728" y="1350326"/>
            <a:ext cx="4882842" cy="3662850"/>
          </a:xfrm>
          <a:prstGeom prst="rect">
            <a:avLst/>
          </a:prstGeom>
          <a:noFill/>
          <a:extLst>
            <a:ext uri="{909E8E84-426E-40DD-AFC4-6F175D3DCCD1}">
              <a14:hiddenFill xmlns:a14="http://schemas.microsoft.com/office/drawing/2010/main">
                <a:solidFill>
                  <a:srgbClr val="FFFFFF"/>
                </a:solidFill>
              </a14:hiddenFill>
            </a:ext>
          </a:extLst>
        </p:spPr>
      </p:pic>
      <p:sp>
        <p:nvSpPr>
          <p:cNvPr id="9" name="矩形 8"/>
          <p:cNvSpPr/>
          <p:nvPr/>
        </p:nvSpPr>
        <p:spPr>
          <a:xfrm>
            <a:off x="253555" y="1500753"/>
            <a:ext cx="2749471" cy="1015663"/>
          </a:xfrm>
          <a:prstGeom prst="rect">
            <a:avLst/>
          </a:prstGeom>
        </p:spPr>
        <p:txBody>
          <a:bodyPr wrap="none">
            <a:spAutoFit/>
          </a:bodyPr>
          <a:lstStyle/>
          <a:p>
            <a:pPr lvl="1"/>
            <a:r>
              <a:rPr lang="en-US" altLang="zh-TW" sz="2000" dirty="0" smtClean="0">
                <a:solidFill>
                  <a:srgbClr val="002060"/>
                </a:solidFill>
                <a:latin typeface="標楷體" pitchFamily="65" charset="-120"/>
                <a:ea typeface="標楷體" pitchFamily="65" charset="-120"/>
                <a:sym typeface="Wingdings"/>
              </a:rPr>
              <a:t>A</a:t>
            </a:r>
            <a:r>
              <a:rPr lang="zh-TW" altLang="en-US" sz="2000" dirty="0" smtClean="0">
                <a:solidFill>
                  <a:srgbClr val="002060"/>
                </a:solidFill>
                <a:latin typeface="標楷體" pitchFamily="65" charset="-120"/>
                <a:ea typeface="標楷體" pitchFamily="65" charset="-120"/>
                <a:sym typeface="Wingdings"/>
              </a:rPr>
              <a:t>客戶</a:t>
            </a:r>
            <a:r>
              <a:rPr lang="en-US" altLang="zh-TW" sz="2000" dirty="0" smtClean="0">
                <a:solidFill>
                  <a:srgbClr val="002060"/>
                </a:solidFill>
                <a:latin typeface="標楷體" pitchFamily="65" charset="-120"/>
                <a:ea typeface="標楷體" pitchFamily="65" charset="-120"/>
                <a:sym typeface="Wingdings"/>
              </a:rPr>
              <a:t>: </a:t>
            </a:r>
            <a:r>
              <a:rPr lang="zh-TW" altLang="en-US" sz="2000" dirty="0">
                <a:solidFill>
                  <a:srgbClr val="002060"/>
                </a:solidFill>
                <a:latin typeface="標楷體" pitchFamily="65" charset="-120"/>
                <a:ea typeface="標楷體" pitchFamily="65" charset="-120"/>
                <a:sym typeface="Wingdings"/>
              </a:rPr>
              <a:t>模具大致完成</a:t>
            </a:r>
            <a:r>
              <a:rPr lang="en-US" altLang="zh-TW" sz="2000" dirty="0">
                <a:solidFill>
                  <a:srgbClr val="002060"/>
                </a:solidFill>
                <a:latin typeface="標楷體" pitchFamily="65" charset="-120"/>
                <a:ea typeface="標楷體" pitchFamily="65" charset="-120"/>
                <a:sym typeface="Wingdings"/>
              </a:rPr>
              <a:t>,</a:t>
            </a:r>
          </a:p>
          <a:p>
            <a:pPr lvl="1"/>
            <a:r>
              <a:rPr lang="en-US" altLang="zh-TW" sz="2000" dirty="0">
                <a:solidFill>
                  <a:srgbClr val="002060"/>
                </a:solidFill>
                <a:latin typeface="標楷體" pitchFamily="65" charset="-120"/>
                <a:ea typeface="標楷體" pitchFamily="65" charset="-120"/>
                <a:sym typeface="Wingdings"/>
              </a:rPr>
              <a:t>1.</a:t>
            </a:r>
            <a:r>
              <a:rPr lang="zh-TW" altLang="en-US" sz="2000" dirty="0">
                <a:solidFill>
                  <a:srgbClr val="002060"/>
                </a:solidFill>
                <a:latin typeface="標楷體" pitchFamily="65" charset="-120"/>
                <a:ea typeface="標楷體" pitchFamily="65" charset="-120"/>
                <a:sym typeface="Wingdings"/>
              </a:rPr>
              <a:t>一致性測試 </a:t>
            </a:r>
            <a:r>
              <a:rPr lang="en-US" altLang="zh-TW" sz="2000" dirty="0">
                <a:solidFill>
                  <a:srgbClr val="002060"/>
                </a:solidFill>
                <a:latin typeface="標楷體" pitchFamily="65" charset="-120"/>
                <a:ea typeface="標楷體" pitchFamily="65" charset="-120"/>
                <a:sym typeface="Wingdings"/>
              </a:rPr>
              <a:t>(5PCS)</a:t>
            </a:r>
          </a:p>
          <a:p>
            <a:pPr lvl="1"/>
            <a:r>
              <a:rPr lang="en-US" altLang="zh-TW" sz="2000" dirty="0">
                <a:solidFill>
                  <a:srgbClr val="002060"/>
                </a:solidFill>
                <a:latin typeface="標楷體" pitchFamily="65" charset="-120"/>
                <a:ea typeface="標楷體" pitchFamily="65" charset="-120"/>
                <a:sym typeface="Wingdings"/>
              </a:rPr>
              <a:t>2.</a:t>
            </a:r>
            <a:r>
              <a:rPr lang="zh-TW" altLang="en-US" sz="2000" dirty="0">
                <a:solidFill>
                  <a:srgbClr val="002060"/>
                </a:solidFill>
                <a:latin typeface="標楷體" pitchFamily="65" charset="-120"/>
                <a:ea typeface="標楷體" pitchFamily="65" charset="-120"/>
                <a:sym typeface="Wingdings"/>
              </a:rPr>
              <a:t>預計試產</a:t>
            </a:r>
            <a:r>
              <a:rPr lang="en-US" altLang="zh-TW" sz="2000" dirty="0">
                <a:solidFill>
                  <a:srgbClr val="002060"/>
                </a:solidFill>
                <a:latin typeface="標楷體" pitchFamily="65" charset="-120"/>
                <a:ea typeface="標楷體" pitchFamily="65" charset="-120"/>
                <a:sym typeface="Wingdings"/>
              </a:rPr>
              <a:t>500</a:t>
            </a:r>
            <a:r>
              <a:rPr lang="zh-TW" altLang="en-US" sz="2000" dirty="0">
                <a:solidFill>
                  <a:srgbClr val="002060"/>
                </a:solidFill>
                <a:latin typeface="標楷體" pitchFamily="65" charset="-120"/>
                <a:ea typeface="標楷體" pitchFamily="65" charset="-120"/>
                <a:sym typeface="Wingdings"/>
              </a:rPr>
              <a:t>台</a:t>
            </a:r>
            <a:endParaRPr lang="en-US" altLang="zh-TW" sz="2000" dirty="0">
              <a:solidFill>
                <a:srgbClr val="002060"/>
              </a:solidFill>
              <a:latin typeface="標楷體" pitchFamily="65" charset="-120"/>
              <a:ea typeface="標楷體" pitchFamily="65" charset="-120"/>
              <a:sym typeface="Wingdings"/>
            </a:endParaRPr>
          </a:p>
        </p:txBody>
      </p:sp>
      <p:sp>
        <p:nvSpPr>
          <p:cNvPr id="10" name="矩形 9"/>
          <p:cNvSpPr/>
          <p:nvPr/>
        </p:nvSpPr>
        <p:spPr>
          <a:xfrm>
            <a:off x="263352" y="2636912"/>
            <a:ext cx="1980029" cy="1015663"/>
          </a:xfrm>
          <a:prstGeom prst="rect">
            <a:avLst/>
          </a:prstGeom>
        </p:spPr>
        <p:txBody>
          <a:bodyPr wrap="none">
            <a:spAutoFit/>
          </a:bodyPr>
          <a:lstStyle/>
          <a:p>
            <a:pPr lvl="1"/>
            <a:r>
              <a:rPr lang="en-US" altLang="zh-TW" sz="2000" dirty="0" smtClean="0">
                <a:solidFill>
                  <a:srgbClr val="002060"/>
                </a:solidFill>
                <a:latin typeface="標楷體" pitchFamily="65" charset="-120"/>
                <a:ea typeface="標楷體" pitchFamily="65" charset="-120"/>
                <a:sym typeface="Wingdings"/>
              </a:rPr>
              <a:t>B</a:t>
            </a:r>
            <a:r>
              <a:rPr lang="zh-TW" altLang="en-US" sz="2000" dirty="0" smtClean="0">
                <a:solidFill>
                  <a:srgbClr val="002060"/>
                </a:solidFill>
                <a:latin typeface="標楷體" pitchFamily="65" charset="-120"/>
                <a:ea typeface="標楷體" pitchFamily="65" charset="-120"/>
                <a:sym typeface="Wingdings"/>
              </a:rPr>
              <a:t>客戶</a:t>
            </a:r>
            <a:r>
              <a:rPr lang="en-US" altLang="zh-TW" sz="2000" dirty="0" smtClean="0">
                <a:solidFill>
                  <a:srgbClr val="002060"/>
                </a:solidFill>
                <a:latin typeface="標楷體" pitchFamily="65" charset="-120"/>
                <a:ea typeface="標楷體" pitchFamily="65" charset="-120"/>
                <a:sym typeface="Wingdings"/>
              </a:rPr>
              <a:t>:</a:t>
            </a:r>
            <a:endParaRPr lang="en-US" altLang="zh-TW" sz="2000" dirty="0">
              <a:solidFill>
                <a:srgbClr val="002060"/>
              </a:solidFill>
              <a:latin typeface="標楷體" pitchFamily="65" charset="-120"/>
              <a:ea typeface="標楷體" pitchFamily="65" charset="-120"/>
              <a:sym typeface="Wingdings"/>
            </a:endParaRPr>
          </a:p>
          <a:p>
            <a:pPr lvl="1"/>
            <a:r>
              <a:rPr lang="en-US" altLang="zh-TW" sz="2000" dirty="0">
                <a:solidFill>
                  <a:srgbClr val="002060"/>
                </a:solidFill>
                <a:latin typeface="標楷體" pitchFamily="65" charset="-120"/>
                <a:ea typeface="標楷體" pitchFamily="65" charset="-120"/>
                <a:sym typeface="Wingdings"/>
              </a:rPr>
              <a:t>1.</a:t>
            </a:r>
            <a:r>
              <a:rPr lang="zh-TW" altLang="en-US" sz="2000" dirty="0">
                <a:solidFill>
                  <a:srgbClr val="002060"/>
                </a:solidFill>
                <a:latin typeface="標楷體" pitchFamily="65" charset="-120"/>
                <a:ea typeface="標楷體" pitchFamily="65" charset="-120"/>
                <a:sym typeface="Wingdings"/>
              </a:rPr>
              <a:t>助聽效果滿意</a:t>
            </a:r>
            <a:endParaRPr lang="en-US" altLang="zh-TW" sz="2000" dirty="0">
              <a:solidFill>
                <a:srgbClr val="002060"/>
              </a:solidFill>
              <a:latin typeface="標楷體" pitchFamily="65" charset="-120"/>
              <a:ea typeface="標楷體" pitchFamily="65" charset="-120"/>
              <a:sym typeface="Wingdings"/>
            </a:endParaRPr>
          </a:p>
          <a:p>
            <a:pPr lvl="1"/>
            <a:r>
              <a:rPr lang="en-US" altLang="zh-TW" sz="2000" dirty="0">
                <a:solidFill>
                  <a:srgbClr val="002060"/>
                </a:solidFill>
                <a:latin typeface="標楷體" pitchFamily="65" charset="-120"/>
                <a:ea typeface="標楷體" pitchFamily="65" charset="-120"/>
                <a:sym typeface="Wingdings"/>
              </a:rPr>
              <a:t>2.</a:t>
            </a:r>
            <a:r>
              <a:rPr lang="zh-TW" altLang="en-US" sz="2000" dirty="0">
                <a:solidFill>
                  <a:srgbClr val="002060"/>
                </a:solidFill>
                <a:latin typeface="標楷體" pitchFamily="65" charset="-120"/>
                <a:ea typeface="標楷體" pitchFamily="65" charset="-120"/>
                <a:sym typeface="Wingdings"/>
              </a:rPr>
              <a:t>需增加</a:t>
            </a:r>
            <a:r>
              <a:rPr lang="en-US" altLang="zh-TW" sz="2000" dirty="0">
                <a:solidFill>
                  <a:srgbClr val="002060"/>
                </a:solidFill>
                <a:latin typeface="標楷體" pitchFamily="65" charset="-120"/>
                <a:ea typeface="標楷體" pitchFamily="65" charset="-120"/>
                <a:sym typeface="Wingdings"/>
              </a:rPr>
              <a:t>APP</a:t>
            </a:r>
          </a:p>
        </p:txBody>
      </p:sp>
      <p:sp>
        <p:nvSpPr>
          <p:cNvPr id="12" name="矩形 11"/>
          <p:cNvSpPr/>
          <p:nvPr/>
        </p:nvSpPr>
        <p:spPr>
          <a:xfrm>
            <a:off x="191344" y="4077072"/>
            <a:ext cx="2877711" cy="707886"/>
          </a:xfrm>
          <a:prstGeom prst="rect">
            <a:avLst/>
          </a:prstGeom>
        </p:spPr>
        <p:txBody>
          <a:bodyPr wrap="none">
            <a:spAutoFit/>
          </a:bodyPr>
          <a:lstStyle/>
          <a:p>
            <a:pPr lvl="1"/>
            <a:r>
              <a:rPr lang="en-US" altLang="zh-TW" sz="2000" dirty="0" smtClean="0">
                <a:solidFill>
                  <a:srgbClr val="002060"/>
                </a:solidFill>
                <a:latin typeface="標楷體" pitchFamily="65" charset="-120"/>
                <a:ea typeface="標楷體" pitchFamily="65" charset="-120"/>
                <a:sym typeface="Wingdings"/>
              </a:rPr>
              <a:t>C</a:t>
            </a:r>
            <a:r>
              <a:rPr lang="zh-TW" altLang="en-US" sz="2000" dirty="0" smtClean="0">
                <a:solidFill>
                  <a:srgbClr val="002060"/>
                </a:solidFill>
                <a:latin typeface="標楷體" pitchFamily="65" charset="-120"/>
                <a:ea typeface="標楷體" pitchFamily="65" charset="-120"/>
                <a:sym typeface="Wingdings"/>
              </a:rPr>
              <a:t>客戶</a:t>
            </a:r>
            <a:r>
              <a:rPr lang="en-US" altLang="zh-TW" sz="2000" dirty="0" smtClean="0">
                <a:solidFill>
                  <a:srgbClr val="002060"/>
                </a:solidFill>
                <a:latin typeface="標楷體" pitchFamily="65" charset="-120"/>
                <a:ea typeface="標楷體" pitchFamily="65" charset="-120"/>
                <a:sym typeface="Wingdings"/>
              </a:rPr>
              <a:t>: </a:t>
            </a:r>
            <a:r>
              <a:rPr lang="zh-TW" altLang="en-US" sz="2000" dirty="0">
                <a:solidFill>
                  <a:srgbClr val="002060"/>
                </a:solidFill>
                <a:latin typeface="標楷體" pitchFamily="65" charset="-120"/>
                <a:ea typeface="標楷體" pitchFamily="65" charset="-120"/>
                <a:sym typeface="Wingdings"/>
              </a:rPr>
              <a:t>既有模具</a:t>
            </a:r>
            <a:endParaRPr lang="en-US" altLang="zh-TW" sz="2000" dirty="0">
              <a:solidFill>
                <a:srgbClr val="002060"/>
              </a:solidFill>
              <a:latin typeface="標楷體" pitchFamily="65" charset="-120"/>
              <a:ea typeface="標楷體" pitchFamily="65" charset="-120"/>
              <a:sym typeface="Wingdings"/>
            </a:endParaRPr>
          </a:p>
          <a:p>
            <a:pPr lvl="1"/>
            <a:r>
              <a:rPr lang="en-US" altLang="zh-TW" sz="2000" dirty="0">
                <a:solidFill>
                  <a:srgbClr val="002060"/>
                </a:solidFill>
                <a:latin typeface="標楷體" pitchFamily="65" charset="-120"/>
                <a:ea typeface="標楷體" pitchFamily="65" charset="-120"/>
                <a:sym typeface="Wingdings"/>
              </a:rPr>
              <a:t>1.</a:t>
            </a:r>
            <a:r>
              <a:rPr lang="zh-TW" altLang="en-US" sz="2000" dirty="0">
                <a:solidFill>
                  <a:srgbClr val="002060"/>
                </a:solidFill>
                <a:latin typeface="標楷體" pitchFamily="65" charset="-120"/>
                <a:ea typeface="標楷體" pitchFamily="65" charset="-120"/>
                <a:sym typeface="Wingdings"/>
              </a:rPr>
              <a:t>一致性測試中</a:t>
            </a:r>
            <a:r>
              <a:rPr lang="en-US" altLang="zh-TW" sz="2000" dirty="0">
                <a:solidFill>
                  <a:srgbClr val="002060"/>
                </a:solidFill>
                <a:latin typeface="標楷體" pitchFamily="65" charset="-120"/>
                <a:ea typeface="標楷體" pitchFamily="65" charset="-120"/>
                <a:sym typeface="Wingdings"/>
              </a:rPr>
              <a:t>(10PCS)</a:t>
            </a:r>
          </a:p>
        </p:txBody>
      </p:sp>
      <p:sp>
        <p:nvSpPr>
          <p:cNvPr id="14" name="矩形 13"/>
          <p:cNvSpPr/>
          <p:nvPr/>
        </p:nvSpPr>
        <p:spPr>
          <a:xfrm>
            <a:off x="8904312" y="1714947"/>
            <a:ext cx="2877711" cy="707886"/>
          </a:xfrm>
          <a:prstGeom prst="rect">
            <a:avLst/>
          </a:prstGeom>
        </p:spPr>
        <p:txBody>
          <a:bodyPr wrap="none">
            <a:spAutoFit/>
          </a:bodyPr>
          <a:lstStyle/>
          <a:p>
            <a:pPr lvl="1"/>
            <a:r>
              <a:rPr lang="en-US" altLang="zh-TW" sz="2000" dirty="0" smtClean="0">
                <a:solidFill>
                  <a:srgbClr val="002060"/>
                </a:solidFill>
                <a:latin typeface="標楷體" pitchFamily="65" charset="-120"/>
                <a:ea typeface="標楷體" pitchFamily="65" charset="-120"/>
                <a:sym typeface="Wingdings"/>
              </a:rPr>
              <a:t>D</a:t>
            </a:r>
            <a:r>
              <a:rPr lang="zh-TW" altLang="en-US" sz="2000" dirty="0" smtClean="0">
                <a:solidFill>
                  <a:srgbClr val="002060"/>
                </a:solidFill>
                <a:latin typeface="標楷體" pitchFamily="65" charset="-120"/>
                <a:ea typeface="標楷體" pitchFamily="65" charset="-120"/>
                <a:sym typeface="Wingdings"/>
              </a:rPr>
              <a:t>客戶</a:t>
            </a:r>
            <a:r>
              <a:rPr lang="en-US" altLang="zh-CN" sz="2000" dirty="0" smtClean="0">
                <a:solidFill>
                  <a:srgbClr val="002060"/>
                </a:solidFill>
                <a:latin typeface="標楷體" pitchFamily="65" charset="-120"/>
                <a:ea typeface="標楷體" pitchFamily="65" charset="-120"/>
                <a:sym typeface="Wingdings"/>
              </a:rPr>
              <a:t>: </a:t>
            </a:r>
            <a:endParaRPr lang="en-US" altLang="zh-CN" sz="2000" dirty="0">
              <a:solidFill>
                <a:srgbClr val="002060"/>
              </a:solidFill>
              <a:latin typeface="標楷體" pitchFamily="65" charset="-120"/>
              <a:ea typeface="標楷體" pitchFamily="65" charset="-120"/>
              <a:sym typeface="Wingdings"/>
            </a:endParaRPr>
          </a:p>
          <a:p>
            <a:pPr lvl="1"/>
            <a:r>
              <a:rPr lang="en-US" altLang="zh-TW" sz="2000" dirty="0">
                <a:solidFill>
                  <a:srgbClr val="002060"/>
                </a:solidFill>
                <a:latin typeface="標楷體" pitchFamily="65" charset="-120"/>
                <a:ea typeface="標楷體" pitchFamily="65" charset="-120"/>
                <a:sym typeface="Wingdings"/>
              </a:rPr>
              <a:t>1</a:t>
            </a:r>
            <a:r>
              <a:rPr lang="en-US" altLang="zh-TW" sz="2000" dirty="0" smtClean="0">
                <a:solidFill>
                  <a:srgbClr val="002060"/>
                </a:solidFill>
                <a:latin typeface="標楷體" pitchFamily="65" charset="-120"/>
                <a:ea typeface="標楷體" pitchFamily="65" charset="-120"/>
                <a:sym typeface="Wingdings"/>
              </a:rPr>
              <a:t>.</a:t>
            </a:r>
            <a:r>
              <a:rPr lang="zh-TW" altLang="en-US" sz="2000" dirty="0">
                <a:solidFill>
                  <a:srgbClr val="002060"/>
                </a:solidFill>
                <a:latin typeface="標楷體" pitchFamily="65" charset="-120"/>
                <a:ea typeface="標楷體" pitchFamily="65" charset="-120"/>
                <a:sym typeface="Wingdings"/>
              </a:rPr>
              <a:t>量產</a:t>
            </a:r>
            <a:r>
              <a:rPr lang="en-US" altLang="zh-TW" sz="2000" dirty="0">
                <a:solidFill>
                  <a:srgbClr val="002060"/>
                </a:solidFill>
                <a:latin typeface="標楷體" pitchFamily="65" charset="-120"/>
                <a:ea typeface="標楷體" pitchFamily="65" charset="-120"/>
                <a:sym typeface="Wingdings"/>
              </a:rPr>
              <a:t>500</a:t>
            </a:r>
            <a:r>
              <a:rPr lang="zh-TW" altLang="en-US" sz="2000" dirty="0" smtClean="0">
                <a:solidFill>
                  <a:srgbClr val="002060"/>
                </a:solidFill>
                <a:latin typeface="標楷體" pitchFamily="65" charset="-120"/>
                <a:ea typeface="標楷體" pitchFamily="65" charset="-120"/>
                <a:sym typeface="Wingdings"/>
              </a:rPr>
              <a:t>台客戶推廣中</a:t>
            </a:r>
            <a:endParaRPr lang="en-US" altLang="zh-TW" sz="2000" dirty="0">
              <a:solidFill>
                <a:srgbClr val="002060"/>
              </a:solidFill>
              <a:latin typeface="標楷體" pitchFamily="65" charset="-120"/>
              <a:ea typeface="標楷體" pitchFamily="65" charset="-120"/>
              <a:sym typeface="Wingdings"/>
            </a:endParaRPr>
          </a:p>
        </p:txBody>
      </p:sp>
      <p:sp>
        <p:nvSpPr>
          <p:cNvPr id="15" name="矩形 14"/>
          <p:cNvSpPr/>
          <p:nvPr/>
        </p:nvSpPr>
        <p:spPr>
          <a:xfrm>
            <a:off x="9192344" y="3351637"/>
            <a:ext cx="2236510" cy="707886"/>
          </a:xfrm>
          <a:prstGeom prst="rect">
            <a:avLst/>
          </a:prstGeom>
        </p:spPr>
        <p:txBody>
          <a:bodyPr wrap="none">
            <a:spAutoFit/>
          </a:bodyPr>
          <a:lstStyle/>
          <a:p>
            <a:pPr lvl="1"/>
            <a:r>
              <a:rPr lang="en-US" altLang="zh-TW" sz="2000" dirty="0" smtClean="0">
                <a:solidFill>
                  <a:srgbClr val="002060"/>
                </a:solidFill>
                <a:latin typeface="標楷體" pitchFamily="65" charset="-120"/>
                <a:ea typeface="標楷體" pitchFamily="65" charset="-120"/>
                <a:sym typeface="Wingdings"/>
              </a:rPr>
              <a:t>E</a:t>
            </a:r>
            <a:r>
              <a:rPr lang="zh-TW" altLang="en-US" sz="2000" dirty="0" smtClean="0">
                <a:solidFill>
                  <a:srgbClr val="002060"/>
                </a:solidFill>
                <a:latin typeface="標楷體" pitchFamily="65" charset="-120"/>
                <a:ea typeface="標楷體" pitchFamily="65" charset="-120"/>
                <a:sym typeface="Wingdings"/>
              </a:rPr>
              <a:t>客戶</a:t>
            </a:r>
            <a:r>
              <a:rPr lang="en-US" altLang="zh-TW" sz="2000" dirty="0" smtClean="0">
                <a:solidFill>
                  <a:srgbClr val="002060"/>
                </a:solidFill>
                <a:latin typeface="標楷體" pitchFamily="65" charset="-120"/>
                <a:ea typeface="標楷體" pitchFamily="65" charset="-120"/>
                <a:sym typeface="Wingdings"/>
              </a:rPr>
              <a:t>: </a:t>
            </a:r>
            <a:endParaRPr lang="en-US" altLang="zh-TW" sz="2000" dirty="0">
              <a:solidFill>
                <a:srgbClr val="002060"/>
              </a:solidFill>
              <a:latin typeface="標楷體" pitchFamily="65" charset="-120"/>
              <a:ea typeface="標楷體" pitchFamily="65" charset="-120"/>
              <a:sym typeface="Wingdings"/>
            </a:endParaRPr>
          </a:p>
          <a:p>
            <a:pPr lvl="1"/>
            <a:r>
              <a:rPr lang="en-US" altLang="zh-TW" sz="2000" dirty="0">
                <a:solidFill>
                  <a:srgbClr val="002060"/>
                </a:solidFill>
                <a:latin typeface="標楷體" pitchFamily="65" charset="-120"/>
                <a:ea typeface="標楷體" pitchFamily="65" charset="-120"/>
                <a:sym typeface="Wingdings"/>
              </a:rPr>
              <a:t>V3.0</a:t>
            </a:r>
            <a:r>
              <a:rPr lang="zh-TW" altLang="en-US" sz="2000" dirty="0">
                <a:solidFill>
                  <a:srgbClr val="002060"/>
                </a:solidFill>
                <a:latin typeface="標楷體" pitchFamily="65" charset="-120"/>
                <a:ea typeface="標楷體" pitchFamily="65" charset="-120"/>
                <a:sym typeface="Wingdings"/>
              </a:rPr>
              <a:t>版</a:t>
            </a:r>
            <a:r>
              <a:rPr lang="en-US" altLang="zh-TW" sz="2000" dirty="0">
                <a:solidFill>
                  <a:srgbClr val="002060"/>
                </a:solidFill>
                <a:latin typeface="標楷體" pitchFamily="65" charset="-120"/>
                <a:ea typeface="標楷體" pitchFamily="65" charset="-120"/>
                <a:sym typeface="Wingdings"/>
              </a:rPr>
              <a:t>PCBA</a:t>
            </a:r>
            <a:r>
              <a:rPr lang="zh-TW" altLang="en-US" sz="2000" dirty="0">
                <a:solidFill>
                  <a:srgbClr val="002060"/>
                </a:solidFill>
                <a:latin typeface="標楷體" pitchFamily="65" charset="-120"/>
                <a:ea typeface="標楷體" pitchFamily="65" charset="-120"/>
                <a:sym typeface="Wingdings"/>
              </a:rPr>
              <a:t>驗證中</a:t>
            </a:r>
            <a:endParaRPr lang="en-US" altLang="zh-TW" sz="2000" dirty="0">
              <a:solidFill>
                <a:srgbClr val="002060"/>
              </a:solidFill>
              <a:latin typeface="標楷體" pitchFamily="65" charset="-120"/>
              <a:ea typeface="標楷體" pitchFamily="65" charset="-120"/>
              <a:sym typeface="Wingdings"/>
            </a:endParaRPr>
          </a:p>
        </p:txBody>
      </p:sp>
      <p:cxnSp>
        <p:nvCxnSpPr>
          <p:cNvPr id="16" name="直線單箭頭接點 15"/>
          <p:cNvCxnSpPr/>
          <p:nvPr/>
        </p:nvCxnSpPr>
        <p:spPr>
          <a:xfrm>
            <a:off x="2711624" y="2115057"/>
            <a:ext cx="1368152" cy="270553"/>
          </a:xfrm>
          <a:prstGeom prst="straightConnector1">
            <a:avLst/>
          </a:prstGeom>
          <a:ln w="635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7" name="直線單箭頭接點 16"/>
          <p:cNvCxnSpPr>
            <a:stCxn id="10" idx="3"/>
          </p:cNvCxnSpPr>
          <p:nvPr/>
        </p:nvCxnSpPr>
        <p:spPr>
          <a:xfrm>
            <a:off x="2243381" y="3144744"/>
            <a:ext cx="1332339" cy="406948"/>
          </a:xfrm>
          <a:prstGeom prst="straightConnector1">
            <a:avLst/>
          </a:prstGeom>
          <a:ln w="635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8" name="直線單箭頭接點 17"/>
          <p:cNvCxnSpPr>
            <a:stCxn id="12" idx="3"/>
          </p:cNvCxnSpPr>
          <p:nvPr/>
        </p:nvCxnSpPr>
        <p:spPr>
          <a:xfrm>
            <a:off x="3069055" y="4431015"/>
            <a:ext cx="2090841" cy="23128"/>
          </a:xfrm>
          <a:prstGeom prst="straightConnector1">
            <a:avLst/>
          </a:prstGeom>
          <a:ln w="635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9" name="直線單箭頭接點 18"/>
          <p:cNvCxnSpPr/>
          <p:nvPr/>
        </p:nvCxnSpPr>
        <p:spPr>
          <a:xfrm flipH="1">
            <a:off x="8037887" y="3685992"/>
            <a:ext cx="1010441" cy="0"/>
          </a:xfrm>
          <a:prstGeom prst="straightConnector1">
            <a:avLst/>
          </a:prstGeom>
          <a:ln w="635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0" name="直線單箭頭接點 19"/>
          <p:cNvCxnSpPr/>
          <p:nvPr/>
        </p:nvCxnSpPr>
        <p:spPr>
          <a:xfrm flipH="1">
            <a:off x="7824194" y="2115057"/>
            <a:ext cx="1008110" cy="270553"/>
          </a:xfrm>
          <a:prstGeom prst="straightConnector1">
            <a:avLst/>
          </a:prstGeom>
          <a:ln w="63500">
            <a:solidFill>
              <a:srgbClr val="0070C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3693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a:extLst>
              <a:ext uri="{FF2B5EF4-FFF2-40B4-BE49-F238E27FC236}">
                <a16:creationId xmlns:a16="http://schemas.microsoft.com/office/drawing/2014/main" xmlns="" id="{AFB62461-E654-472D-AA05-A5355236DDDD}"/>
              </a:ext>
            </a:extLst>
          </p:cNvPr>
          <p:cNvSpPr>
            <a:spLocks noGrp="1"/>
          </p:cNvSpPr>
          <p:nvPr>
            <p:ph type="title"/>
          </p:nvPr>
        </p:nvSpPr>
        <p:spPr/>
        <p:txBody>
          <a:bodyPr/>
          <a:lstStyle/>
          <a:p>
            <a:r>
              <a:rPr lang="zh-TW" altLang="en-US" dirty="0"/>
              <a:t>營運展望</a:t>
            </a:r>
            <a:r>
              <a:rPr lang="en-US" altLang="zh-TW" dirty="0"/>
              <a:t>-</a:t>
            </a:r>
            <a:r>
              <a:rPr lang="zh-TW" altLang="en-US" dirty="0"/>
              <a:t>新產品運用</a:t>
            </a:r>
          </a:p>
        </p:txBody>
      </p:sp>
      <p:sp>
        <p:nvSpPr>
          <p:cNvPr id="10" name="文字版面配置區 9">
            <a:extLst>
              <a:ext uri="{FF2B5EF4-FFF2-40B4-BE49-F238E27FC236}">
                <a16:creationId xmlns:a16="http://schemas.microsoft.com/office/drawing/2014/main" xmlns="" id="{ED96B8E6-7F62-41BE-BEFB-BB02F6E4F52D}"/>
              </a:ext>
            </a:extLst>
          </p:cNvPr>
          <p:cNvSpPr>
            <a:spLocks noGrp="1"/>
          </p:cNvSpPr>
          <p:nvPr>
            <p:ph type="body" sz="quarter" idx="14"/>
          </p:nvPr>
        </p:nvSpPr>
        <p:spPr>
          <a:xfrm>
            <a:off x="645443" y="1504631"/>
            <a:ext cx="10924257" cy="4564958"/>
          </a:xfrm>
        </p:spPr>
        <p:txBody>
          <a:bodyPr/>
          <a:lstStyle/>
          <a:p>
            <a:r>
              <a:rPr lang="en-US" altLang="zh-TW" dirty="0" err="1"/>
              <a:t>Zbit</a:t>
            </a:r>
            <a:r>
              <a:rPr lang="en-US" altLang="zh-TW" dirty="0"/>
              <a:t> </a:t>
            </a:r>
            <a:r>
              <a:rPr lang="zh-TW" altLang="en-US" dirty="0"/>
              <a:t>恒爍， 行業最先進製程</a:t>
            </a:r>
            <a:r>
              <a:rPr lang="en-US" altLang="zh-TW" dirty="0"/>
              <a:t>Nor Flash 50nm</a:t>
            </a:r>
            <a:r>
              <a:rPr lang="zh-TW" altLang="en-US" dirty="0"/>
              <a:t> ， </a:t>
            </a:r>
            <a:r>
              <a:rPr lang="en-US" altLang="zh-TW" dirty="0"/>
              <a:t>21</a:t>
            </a:r>
            <a:r>
              <a:rPr lang="zh-TW" altLang="en-US" dirty="0"/>
              <a:t>年出貨突破</a:t>
            </a:r>
            <a:r>
              <a:rPr lang="en-US" altLang="zh-TW" dirty="0"/>
              <a:t>1100</a:t>
            </a:r>
            <a:r>
              <a:rPr lang="zh-TW" altLang="en-US" dirty="0"/>
              <a:t>萬顆</a:t>
            </a:r>
          </a:p>
          <a:p>
            <a:r>
              <a:rPr lang="en-US" altLang="zh-TW" dirty="0"/>
              <a:t>PHY+</a:t>
            </a:r>
            <a:r>
              <a:rPr lang="zh-TW" altLang="en-US" dirty="0"/>
              <a:t>奉加微，</a:t>
            </a:r>
            <a:r>
              <a:rPr lang="en-US" altLang="zh-TW" dirty="0"/>
              <a:t>BLE</a:t>
            </a:r>
            <a:r>
              <a:rPr lang="zh-TW" altLang="en-US" dirty="0"/>
              <a:t>相關運用導入大型客戶案設計， </a:t>
            </a:r>
            <a:r>
              <a:rPr lang="en-US" altLang="zh-TW" dirty="0"/>
              <a:t>22</a:t>
            </a:r>
            <a:r>
              <a:rPr lang="zh-TW" altLang="en-US" dirty="0"/>
              <a:t>年開始出貨</a:t>
            </a:r>
          </a:p>
          <a:p>
            <a:r>
              <a:rPr lang="zh-TW" altLang="en-US" dirty="0"/>
              <a:t>車載乙太網路，導入國際知名車廠，</a:t>
            </a:r>
            <a:r>
              <a:rPr lang="en-US" altLang="zh-TW" dirty="0"/>
              <a:t>2022</a:t>
            </a:r>
            <a:r>
              <a:rPr lang="zh-TW" altLang="en-US" dirty="0"/>
              <a:t>年大批量產</a:t>
            </a:r>
          </a:p>
          <a:p>
            <a:r>
              <a:rPr lang="en-US" altLang="zh-TW" dirty="0" smtClean="0"/>
              <a:t>APEC</a:t>
            </a:r>
            <a:r>
              <a:rPr lang="zh-TW" altLang="en-US" dirty="0" smtClean="0"/>
              <a:t>富鼎先進 ，</a:t>
            </a:r>
            <a:r>
              <a:rPr lang="en-US" altLang="zh-TW" dirty="0"/>
              <a:t>21</a:t>
            </a:r>
            <a:r>
              <a:rPr lang="zh-TW" altLang="en-US" dirty="0"/>
              <a:t>年出貨突破</a:t>
            </a:r>
            <a:r>
              <a:rPr lang="en-US" altLang="zh-TW" dirty="0"/>
              <a:t>650</a:t>
            </a:r>
            <a:r>
              <a:rPr lang="zh-TW" altLang="en-US" dirty="0"/>
              <a:t>萬顆，導入</a:t>
            </a:r>
            <a:r>
              <a:rPr lang="en-US" altLang="zh-TW" dirty="0"/>
              <a:t>NB</a:t>
            </a:r>
            <a:r>
              <a:rPr lang="zh-TW" altLang="en-US" dirty="0"/>
              <a:t>大廠，</a:t>
            </a:r>
            <a:r>
              <a:rPr lang="en-US" altLang="zh-TW" dirty="0"/>
              <a:t>2H/2022</a:t>
            </a:r>
            <a:r>
              <a:rPr lang="zh-TW" altLang="en-US" dirty="0"/>
              <a:t>導入生產</a:t>
            </a:r>
          </a:p>
          <a:p>
            <a:r>
              <a:rPr lang="zh-TW" altLang="en-US" dirty="0"/>
              <a:t>助輔聽器市場，入門級導入生產，開發深度學習與聽力表換算等演算法</a:t>
            </a:r>
          </a:p>
          <a:p>
            <a:r>
              <a:rPr lang="zh-TW" altLang="en-US" dirty="0"/>
              <a:t>第三代</a:t>
            </a:r>
            <a:r>
              <a:rPr lang="en-US" altLang="zh-TW" dirty="0"/>
              <a:t>TWS ANC</a:t>
            </a:r>
            <a:r>
              <a:rPr lang="zh-TW" altLang="en-US" dirty="0"/>
              <a:t>客戶開始量產，開始導入第四代</a:t>
            </a:r>
            <a:r>
              <a:rPr lang="en-US" altLang="zh-TW" dirty="0"/>
              <a:t>LE Audio</a:t>
            </a:r>
            <a:r>
              <a:rPr lang="zh-TW" altLang="en-US" dirty="0"/>
              <a:t>客戶案設計</a:t>
            </a:r>
          </a:p>
          <a:p>
            <a:pPr>
              <a:lnSpc>
                <a:spcPts val="4000"/>
              </a:lnSpc>
            </a:pPr>
            <a:r>
              <a:rPr lang="en-US" altLang="zh-TW" dirty="0"/>
              <a:t>WIFI-6</a:t>
            </a:r>
            <a:r>
              <a:rPr lang="zh-TW" altLang="en-US" dirty="0"/>
              <a:t>終端客戶進入大批量產，</a:t>
            </a:r>
            <a:r>
              <a:rPr lang="en-US" altLang="zh-TW" dirty="0"/>
              <a:t>21</a:t>
            </a:r>
            <a:r>
              <a:rPr lang="zh-TW" altLang="en-US" dirty="0"/>
              <a:t>年出貨已突破</a:t>
            </a:r>
            <a:r>
              <a:rPr lang="en-US" altLang="zh-TW" dirty="0"/>
              <a:t>200</a:t>
            </a:r>
            <a:r>
              <a:rPr lang="zh-TW" altLang="en-US" dirty="0"/>
              <a:t>萬顆</a:t>
            </a:r>
          </a:p>
          <a:p>
            <a:pPr>
              <a:lnSpc>
                <a:spcPts val="4000"/>
              </a:lnSpc>
            </a:pPr>
            <a:r>
              <a:rPr lang="en-US" altLang="zh-TW" dirty="0"/>
              <a:t>2.5Gigabyte </a:t>
            </a:r>
            <a:r>
              <a:rPr lang="zh-TW" altLang="en-US" dirty="0"/>
              <a:t>有線網路，</a:t>
            </a:r>
            <a:r>
              <a:rPr lang="en-US" altLang="zh-TW" dirty="0"/>
              <a:t>21</a:t>
            </a:r>
            <a:r>
              <a:rPr lang="zh-TW" altLang="en-US" dirty="0"/>
              <a:t>年出貨突破</a:t>
            </a:r>
            <a:r>
              <a:rPr lang="en-US" altLang="zh-TW" dirty="0"/>
              <a:t>250</a:t>
            </a:r>
            <a:r>
              <a:rPr lang="zh-TW" altLang="en-US" dirty="0"/>
              <a:t>萬顆</a:t>
            </a:r>
          </a:p>
          <a:p>
            <a:endParaRPr lang="zh-TW" altLang="en-US" dirty="0"/>
          </a:p>
        </p:txBody>
      </p:sp>
      <p:sp>
        <p:nvSpPr>
          <p:cNvPr id="13" name="投影片編號版面配置區 12">
            <a:extLst>
              <a:ext uri="{FF2B5EF4-FFF2-40B4-BE49-F238E27FC236}">
                <a16:creationId xmlns:a16="http://schemas.microsoft.com/office/drawing/2014/main" xmlns="" id="{5E8E45C1-0D53-47A8-B1C1-1E5F935A4945}"/>
              </a:ext>
            </a:extLst>
          </p:cNvPr>
          <p:cNvSpPr>
            <a:spLocks noGrp="1"/>
          </p:cNvSpPr>
          <p:nvPr>
            <p:ph type="sldNum" sz="quarter" idx="10"/>
          </p:nvPr>
        </p:nvSpPr>
        <p:spPr/>
        <p:txBody>
          <a:bodyPr/>
          <a:lstStyle/>
          <a:p>
            <a:fld id="{17418524-6E3D-4C7D-825F-6BE45E2CD165}" type="slidenum">
              <a:rPr lang="zh-TW" altLang="en-US" smtClean="0"/>
              <a:pPr/>
              <a:t>17</a:t>
            </a:fld>
            <a:endParaRPr lang="zh-TW" altLang="en-US" dirty="0"/>
          </a:p>
        </p:txBody>
      </p:sp>
      <p:sp>
        <p:nvSpPr>
          <p:cNvPr id="11" name="內容版面配置區 10">
            <a:extLst>
              <a:ext uri="{FF2B5EF4-FFF2-40B4-BE49-F238E27FC236}">
                <a16:creationId xmlns:a16="http://schemas.microsoft.com/office/drawing/2014/main" xmlns="" id="{1DB4CF5A-4269-4B3C-A186-79C4BF828CFB}"/>
              </a:ext>
            </a:extLst>
          </p:cNvPr>
          <p:cNvSpPr>
            <a:spLocks noGrp="1"/>
          </p:cNvSpPr>
          <p:nvPr>
            <p:ph sz="quarter" idx="12"/>
          </p:nvPr>
        </p:nvSpPr>
        <p:spPr>
          <a:prstGeom prst="rect">
            <a:avLst/>
          </a:prstGeom>
        </p:spPr>
        <p:txBody>
          <a:bodyPr/>
          <a:lstStyle/>
          <a:p>
            <a:r>
              <a:rPr lang="en-US" altLang="zh-TW" dirty="0">
                <a:solidFill>
                  <a:schemeClr val="bg1"/>
                </a:solidFill>
              </a:rPr>
              <a:t>Outlook</a:t>
            </a:r>
            <a:r>
              <a:rPr lang="zh-TW" altLang="en-US" dirty="0">
                <a:solidFill>
                  <a:schemeClr val="bg1"/>
                </a:solidFill>
              </a:rPr>
              <a:t> </a:t>
            </a:r>
            <a:r>
              <a:rPr lang="en-US" altLang="zh-TW" dirty="0">
                <a:solidFill>
                  <a:schemeClr val="bg1"/>
                </a:solidFill>
              </a:rPr>
              <a:t>-</a:t>
            </a:r>
            <a:r>
              <a:rPr lang="zh-TW" altLang="en-US" dirty="0">
                <a:solidFill>
                  <a:schemeClr val="bg1"/>
                </a:solidFill>
              </a:rPr>
              <a:t> </a:t>
            </a:r>
            <a:r>
              <a:rPr lang="en-US" altLang="zh-TW" dirty="0">
                <a:solidFill>
                  <a:schemeClr val="bg1"/>
                </a:solidFill>
              </a:rPr>
              <a:t>New Product Application</a:t>
            </a:r>
            <a:endParaRPr lang="zh-TW" altLang="en-US"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7BF6377D-3ADD-48CF-9DB0-3D11FC175C3B}"/>
              </a:ext>
            </a:extLst>
          </p:cNvPr>
          <p:cNvSpPr>
            <a:spLocks noGrp="1"/>
          </p:cNvSpPr>
          <p:nvPr>
            <p:ph type="title"/>
          </p:nvPr>
        </p:nvSpPr>
        <p:spPr/>
        <p:txBody>
          <a:bodyPr/>
          <a:lstStyle/>
          <a:p>
            <a:r>
              <a:rPr lang="zh-TW" altLang="en-US" dirty="0"/>
              <a:t>營運展望</a:t>
            </a:r>
            <a:r>
              <a:rPr lang="en-US" altLang="zh-TW" dirty="0"/>
              <a:t>-</a:t>
            </a:r>
            <a:r>
              <a:rPr lang="zh-TW" altLang="en-US" dirty="0"/>
              <a:t>主要銷售</a:t>
            </a:r>
          </a:p>
        </p:txBody>
      </p:sp>
      <p:sp>
        <p:nvSpPr>
          <p:cNvPr id="5" name="文字版面配置區 4">
            <a:extLst>
              <a:ext uri="{FF2B5EF4-FFF2-40B4-BE49-F238E27FC236}">
                <a16:creationId xmlns:a16="http://schemas.microsoft.com/office/drawing/2014/main" xmlns="" id="{2481BA5F-B3EB-4B73-AEC1-D8DB94CC8672}"/>
              </a:ext>
            </a:extLst>
          </p:cNvPr>
          <p:cNvSpPr>
            <a:spLocks noGrp="1"/>
          </p:cNvSpPr>
          <p:nvPr>
            <p:ph type="body" sz="quarter" idx="14"/>
          </p:nvPr>
        </p:nvSpPr>
        <p:spPr/>
        <p:txBody>
          <a:bodyPr/>
          <a:lstStyle/>
          <a:p>
            <a:r>
              <a:rPr lang="zh-TW" altLang="en-US" b="1" dirty="0"/>
              <a:t>運營商與標案市場</a:t>
            </a:r>
          </a:p>
          <a:p>
            <a:pPr>
              <a:buFont typeface="Arial" panose="020B0604020202090204" pitchFamily="34" charset="0"/>
              <a:buChar char="•"/>
            </a:pPr>
            <a:r>
              <a:rPr lang="en-US" altLang="zh-TW" dirty="0"/>
              <a:t>IPTV/AP Router/XPON/XDSL/IP-CAM</a:t>
            </a:r>
          </a:p>
          <a:p>
            <a:pPr>
              <a:buFont typeface="Arial" panose="020B0604020202090204" pitchFamily="34" charset="0"/>
              <a:buChar char="•"/>
            </a:pPr>
            <a:r>
              <a:rPr lang="zh-TW" altLang="en-US" dirty="0"/>
              <a:t>第三季銷售</a:t>
            </a:r>
            <a:r>
              <a:rPr lang="en-US" altLang="zh-TW" dirty="0"/>
              <a:t>$</a:t>
            </a:r>
            <a:r>
              <a:rPr lang="en-US" altLang="zh-TW" dirty="0" smtClean="0"/>
              <a:t>32-34M</a:t>
            </a:r>
            <a:r>
              <a:rPr lang="zh-TW" altLang="en-US" dirty="0"/>
              <a:t>佔整體營收</a:t>
            </a:r>
            <a:r>
              <a:rPr lang="en-US" altLang="zh-TW" dirty="0" smtClean="0"/>
              <a:t>18~20%</a:t>
            </a:r>
            <a:endParaRPr lang="en-US" altLang="zh-TW" dirty="0"/>
          </a:p>
          <a:p>
            <a:pPr>
              <a:buFont typeface="Arial" panose="020B0604020202090204" pitchFamily="34" charset="0"/>
              <a:buChar char="•"/>
            </a:pPr>
            <a:r>
              <a:rPr lang="en-US" altLang="zh-TW" dirty="0"/>
              <a:t>YoY</a:t>
            </a:r>
            <a:r>
              <a:rPr lang="zh-TW" altLang="en-US" dirty="0"/>
              <a:t>成長</a:t>
            </a:r>
            <a:r>
              <a:rPr lang="en-US" altLang="zh-TW" dirty="0"/>
              <a:t>46%</a:t>
            </a:r>
          </a:p>
          <a:p>
            <a:pPr>
              <a:buFont typeface="Arial" panose="020B0604020202090204" pitchFamily="34" charset="0"/>
              <a:buChar char="•"/>
            </a:pPr>
            <a:endParaRPr lang="en-US" altLang="zh-TW" sz="2400" b="1" dirty="0"/>
          </a:p>
          <a:p>
            <a:r>
              <a:rPr lang="zh-TW" altLang="en-US" b="1" dirty="0"/>
              <a:t>桌上型與筆記型電腦</a:t>
            </a:r>
          </a:p>
          <a:p>
            <a:pPr>
              <a:buFont typeface="Arial" panose="020B0604020202090204" pitchFamily="34" charset="0"/>
              <a:buChar char="•"/>
            </a:pPr>
            <a:r>
              <a:rPr lang="zh-TW" altLang="en-US" dirty="0"/>
              <a:t>第三季銷售</a:t>
            </a:r>
            <a:r>
              <a:rPr lang="en-US" altLang="zh-TW" dirty="0"/>
              <a:t>$</a:t>
            </a:r>
            <a:r>
              <a:rPr lang="en-US" altLang="zh-TW" dirty="0" smtClean="0"/>
              <a:t>35-37M</a:t>
            </a:r>
            <a:r>
              <a:rPr lang="zh-TW" altLang="en-US" dirty="0"/>
              <a:t>佔整體營收</a:t>
            </a:r>
            <a:r>
              <a:rPr lang="en-US" altLang="zh-TW" dirty="0" smtClean="0"/>
              <a:t>20-22%</a:t>
            </a:r>
            <a:endParaRPr lang="en-US" altLang="zh-TW" dirty="0"/>
          </a:p>
          <a:p>
            <a:pPr>
              <a:buFont typeface="Arial" panose="020B0604020202090204" pitchFamily="34" charset="0"/>
              <a:buChar char="•"/>
            </a:pPr>
            <a:r>
              <a:rPr lang="en-US" altLang="zh-TW" dirty="0" err="1"/>
              <a:t>YoY</a:t>
            </a:r>
            <a:r>
              <a:rPr lang="zh-TW" altLang="en-US" dirty="0"/>
              <a:t>成長</a:t>
            </a:r>
            <a:r>
              <a:rPr lang="en-US" altLang="zh-TW" dirty="0"/>
              <a:t>60%</a:t>
            </a:r>
          </a:p>
        </p:txBody>
      </p:sp>
      <p:sp>
        <p:nvSpPr>
          <p:cNvPr id="7" name="投影片編號版面配置區 6">
            <a:extLst>
              <a:ext uri="{FF2B5EF4-FFF2-40B4-BE49-F238E27FC236}">
                <a16:creationId xmlns:a16="http://schemas.microsoft.com/office/drawing/2014/main" xmlns="" id="{301DB4F2-3033-47A7-9466-63FAA8D3A804}"/>
              </a:ext>
            </a:extLst>
          </p:cNvPr>
          <p:cNvSpPr>
            <a:spLocks noGrp="1"/>
          </p:cNvSpPr>
          <p:nvPr>
            <p:ph type="sldNum" sz="quarter" idx="10"/>
          </p:nvPr>
        </p:nvSpPr>
        <p:spPr/>
        <p:txBody>
          <a:bodyPr/>
          <a:lstStyle/>
          <a:p>
            <a:fld id="{17418524-6E3D-4C7D-825F-6BE45E2CD165}" type="slidenum">
              <a:rPr lang="zh-TW" altLang="en-US" smtClean="0"/>
              <a:pPr/>
              <a:t>18</a:t>
            </a:fld>
            <a:endParaRPr lang="zh-TW" altLang="en-US"/>
          </a:p>
        </p:txBody>
      </p:sp>
      <p:sp>
        <p:nvSpPr>
          <p:cNvPr id="4" name="內容版面配置區 3">
            <a:extLst>
              <a:ext uri="{FF2B5EF4-FFF2-40B4-BE49-F238E27FC236}">
                <a16:creationId xmlns:a16="http://schemas.microsoft.com/office/drawing/2014/main" xmlns="" id="{F5B97789-FDE8-4FE2-8011-983E88FA2D5E}"/>
              </a:ext>
            </a:extLst>
          </p:cNvPr>
          <p:cNvSpPr>
            <a:spLocks noGrp="1"/>
          </p:cNvSpPr>
          <p:nvPr>
            <p:ph sz="quarter" idx="12"/>
          </p:nvPr>
        </p:nvSpPr>
        <p:spPr>
          <a:prstGeom prst="rect">
            <a:avLst/>
          </a:prstGeom>
        </p:spPr>
        <p:txBody>
          <a:bodyPr/>
          <a:lstStyle/>
          <a:p>
            <a:r>
              <a:rPr lang="en-US" altLang="zh-TW" dirty="0">
                <a:solidFill>
                  <a:schemeClr val="bg1"/>
                </a:solidFill>
              </a:rPr>
              <a:t>Outlook</a:t>
            </a:r>
            <a:r>
              <a:rPr lang="zh-TW" altLang="en-US" dirty="0">
                <a:solidFill>
                  <a:schemeClr val="bg1"/>
                </a:solidFill>
              </a:rPr>
              <a:t> </a:t>
            </a:r>
            <a:r>
              <a:rPr lang="en-US" altLang="zh-TW" dirty="0">
                <a:solidFill>
                  <a:schemeClr val="bg1"/>
                </a:solidFill>
              </a:rPr>
              <a:t>-</a:t>
            </a:r>
            <a:r>
              <a:rPr lang="zh-TW" altLang="en-US" dirty="0">
                <a:solidFill>
                  <a:schemeClr val="bg1"/>
                </a:solidFill>
              </a:rPr>
              <a:t> </a:t>
            </a:r>
            <a:r>
              <a:rPr lang="en-US" altLang="zh-TW" dirty="0">
                <a:solidFill>
                  <a:schemeClr val="bg1"/>
                </a:solidFill>
              </a:rPr>
              <a:t>Main Sales</a:t>
            </a:r>
            <a:endParaRPr lang="zh-TW" altLang="en-US" dirty="0">
              <a:solidFill>
                <a:schemeClr val="bg1"/>
              </a:solidFill>
            </a:endParaRPr>
          </a:p>
        </p:txBody>
      </p:sp>
      <p:pic>
        <p:nvPicPr>
          <p:cNvPr id="6" name="Picture 2">
            <a:extLst>
              <a:ext uri="{FF2B5EF4-FFF2-40B4-BE49-F238E27FC236}">
                <a16:creationId xmlns:a16="http://schemas.microsoft.com/office/drawing/2014/main" xmlns="" id="{057D6C20-BF0C-4849-A5D6-7AD81694A1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6103" y="1626230"/>
            <a:ext cx="4346575" cy="466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88298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xmlns="" id="{0D618667-426B-49BF-A8D3-6228A73FD561}"/>
              </a:ext>
            </a:extLst>
          </p:cNvPr>
          <p:cNvSpPr>
            <a:spLocks noGrp="1"/>
          </p:cNvSpPr>
          <p:nvPr>
            <p:ph type="title"/>
          </p:nvPr>
        </p:nvSpPr>
        <p:spPr/>
        <p:txBody>
          <a:bodyPr/>
          <a:lstStyle/>
          <a:p>
            <a:r>
              <a:rPr lang="zh-TW" altLang="en-US" dirty="0"/>
              <a:t>營運展望</a:t>
            </a:r>
            <a:r>
              <a:rPr lang="en-US" altLang="zh-TW" dirty="0"/>
              <a:t>-2021</a:t>
            </a:r>
            <a:r>
              <a:rPr lang="zh-TW" altLang="en-US" dirty="0"/>
              <a:t>年整體評估</a:t>
            </a:r>
          </a:p>
        </p:txBody>
      </p:sp>
      <p:sp>
        <p:nvSpPr>
          <p:cNvPr id="6" name="文字版面配置區 5">
            <a:extLst>
              <a:ext uri="{FF2B5EF4-FFF2-40B4-BE49-F238E27FC236}">
                <a16:creationId xmlns:a16="http://schemas.microsoft.com/office/drawing/2014/main" xmlns="" id="{09B78ADA-DB6B-47C7-8585-A25F929823C5}"/>
              </a:ext>
            </a:extLst>
          </p:cNvPr>
          <p:cNvSpPr>
            <a:spLocks noGrp="1"/>
          </p:cNvSpPr>
          <p:nvPr>
            <p:ph type="body" sz="quarter" idx="14"/>
          </p:nvPr>
        </p:nvSpPr>
        <p:spPr>
          <a:xfrm>
            <a:off x="645443" y="1619999"/>
            <a:ext cx="10073357" cy="4672588"/>
          </a:xfrm>
        </p:spPr>
        <p:txBody>
          <a:bodyPr/>
          <a:lstStyle/>
          <a:p>
            <a:r>
              <a:rPr lang="zh-TW" altLang="en-US" dirty="0"/>
              <a:t>第四季部分產品需求下修，物聯網，藍牙，</a:t>
            </a:r>
            <a:r>
              <a:rPr lang="en-US" altLang="zh-TW" dirty="0"/>
              <a:t>SSD</a:t>
            </a:r>
            <a:r>
              <a:rPr lang="zh-TW" altLang="en-US" dirty="0"/>
              <a:t>等消費性電子</a:t>
            </a:r>
            <a:endParaRPr lang="zh-TW" altLang="en-US" sz="2400" dirty="0"/>
          </a:p>
          <a:p>
            <a:r>
              <a:rPr lang="zh-TW" altLang="en-US" sz="2400" dirty="0"/>
              <a:t>無線網路 </a:t>
            </a:r>
            <a:r>
              <a:rPr lang="zh-TW" altLang="en-US" sz="2400" b="1" dirty="0"/>
              <a:t>→</a:t>
            </a:r>
            <a:r>
              <a:rPr lang="zh-TW" altLang="en-US" sz="2400" dirty="0"/>
              <a:t> 標案市場，</a:t>
            </a:r>
            <a:r>
              <a:rPr lang="en-US" altLang="zh-TW" dirty="0"/>
              <a:t>11AC </a:t>
            </a:r>
            <a:r>
              <a:rPr lang="zh-TW" altLang="en-US" dirty="0"/>
              <a:t>與 </a:t>
            </a:r>
            <a:r>
              <a:rPr lang="en-US" altLang="zh-TW" sz="2400" dirty="0"/>
              <a:t>WiFi6</a:t>
            </a:r>
            <a:r>
              <a:rPr lang="zh-TW" altLang="en-US" dirty="0"/>
              <a:t> 需求依舊強勁，</a:t>
            </a:r>
            <a:r>
              <a:rPr lang="en-US" altLang="zh-TW" dirty="0"/>
              <a:t>11N</a:t>
            </a:r>
            <a:r>
              <a:rPr lang="zh-TW" altLang="en-US" dirty="0"/>
              <a:t>需求減少由紅色供應鏈部分取代</a:t>
            </a:r>
            <a:endParaRPr lang="zh-TW" altLang="en-US" sz="2400" dirty="0"/>
          </a:p>
          <a:p>
            <a:pPr eaLnBrk="1" fontAlgn="auto" latinLnBrk="0" hangingPunct="1">
              <a:lnSpc>
                <a:spcPts val="4000"/>
              </a:lnSpc>
            </a:pPr>
            <a:r>
              <a:rPr lang="zh-TW" altLang="en-US" sz="2400" dirty="0"/>
              <a:t>乙太網路 </a:t>
            </a:r>
            <a:r>
              <a:rPr lang="zh-TW" altLang="en-US" sz="2400" b="1" dirty="0"/>
              <a:t>→ </a:t>
            </a:r>
            <a:r>
              <a:rPr lang="zh-TW" altLang="en-US" sz="2400" dirty="0"/>
              <a:t>百兆需求減緩，千兆與</a:t>
            </a:r>
            <a:r>
              <a:rPr lang="en-US" altLang="zh-TW" sz="2400" dirty="0"/>
              <a:t>2.5G</a:t>
            </a:r>
            <a:r>
              <a:rPr lang="zh-TW" altLang="en-US" sz="2400" dirty="0">
                <a:solidFill>
                  <a:schemeClr val="tx1"/>
                </a:solidFill>
              </a:rPr>
              <a:t>的</a:t>
            </a:r>
            <a:r>
              <a:rPr lang="zh-TW" altLang="en-US" sz="2400" dirty="0"/>
              <a:t>需求大於供給，預估</a:t>
            </a:r>
            <a:r>
              <a:rPr lang="zh-TW" altLang="en-US" dirty="0"/>
              <a:t>第四季</a:t>
            </a:r>
            <a:r>
              <a:rPr lang="zh-TW" altLang="en-US" sz="2400" dirty="0"/>
              <a:t>狀況持續</a:t>
            </a:r>
          </a:p>
          <a:p>
            <a:r>
              <a:rPr lang="zh-TW" altLang="en-US" sz="2400" dirty="0"/>
              <a:t>電腦與周邊應用 </a:t>
            </a:r>
            <a:r>
              <a:rPr lang="zh-TW" altLang="en-US" sz="2400" b="1" dirty="0"/>
              <a:t>→ </a:t>
            </a:r>
            <a:r>
              <a:rPr lang="zh-TW" altLang="en-US" dirty="0"/>
              <a:t>部分產品需求缺口逐漸趨緩，主要產品需求依舊強勁</a:t>
            </a:r>
          </a:p>
          <a:p>
            <a:r>
              <a:rPr lang="zh-TW" altLang="en-US" dirty="0"/>
              <a:t>車載</a:t>
            </a:r>
            <a:r>
              <a:rPr lang="zh-TW" altLang="en-US" sz="2400" dirty="0"/>
              <a:t> </a:t>
            </a:r>
            <a:r>
              <a:rPr lang="zh-TW" altLang="en-US" sz="2400" b="1" dirty="0"/>
              <a:t>→ </a:t>
            </a:r>
            <a:r>
              <a:rPr lang="zh-TW" altLang="en-US" dirty="0"/>
              <a:t>多家</a:t>
            </a:r>
            <a:r>
              <a:rPr lang="en-US" altLang="zh-TW" dirty="0"/>
              <a:t>Tier-1</a:t>
            </a:r>
            <a:r>
              <a:rPr lang="zh-TW" altLang="en-US" dirty="0"/>
              <a:t>逐漸批量生產，後續業績成長顯著</a:t>
            </a:r>
            <a:endParaRPr lang="zh-TW" altLang="en-US" sz="2400" dirty="0"/>
          </a:p>
        </p:txBody>
      </p:sp>
      <p:sp>
        <p:nvSpPr>
          <p:cNvPr id="7" name="投影片編號版面配置區 6">
            <a:extLst>
              <a:ext uri="{FF2B5EF4-FFF2-40B4-BE49-F238E27FC236}">
                <a16:creationId xmlns:a16="http://schemas.microsoft.com/office/drawing/2014/main" xmlns="" id="{FE88797C-3391-42F0-A986-221EB6138485}"/>
              </a:ext>
            </a:extLst>
          </p:cNvPr>
          <p:cNvSpPr>
            <a:spLocks noGrp="1"/>
          </p:cNvSpPr>
          <p:nvPr>
            <p:ph type="sldNum" sz="quarter" idx="10"/>
          </p:nvPr>
        </p:nvSpPr>
        <p:spPr/>
        <p:txBody>
          <a:bodyPr/>
          <a:lstStyle/>
          <a:p>
            <a:fld id="{17418524-6E3D-4C7D-825F-6BE45E2CD165}" type="slidenum">
              <a:rPr lang="zh-TW" altLang="en-US" smtClean="0"/>
              <a:pPr/>
              <a:t>19</a:t>
            </a:fld>
            <a:endParaRPr lang="zh-TW" altLang="en-US"/>
          </a:p>
        </p:txBody>
      </p:sp>
      <p:sp>
        <p:nvSpPr>
          <p:cNvPr id="5" name="內容版面配置區 4">
            <a:extLst>
              <a:ext uri="{FF2B5EF4-FFF2-40B4-BE49-F238E27FC236}">
                <a16:creationId xmlns:a16="http://schemas.microsoft.com/office/drawing/2014/main" xmlns="" id="{2A15AC9A-6CEC-4D5C-8586-2B7A0056DBAD}"/>
              </a:ext>
            </a:extLst>
          </p:cNvPr>
          <p:cNvSpPr>
            <a:spLocks noGrp="1"/>
          </p:cNvSpPr>
          <p:nvPr>
            <p:ph sz="quarter" idx="12"/>
          </p:nvPr>
        </p:nvSpPr>
        <p:spPr>
          <a:prstGeom prst="rect">
            <a:avLst/>
          </a:prstGeom>
        </p:spPr>
        <p:txBody>
          <a:bodyPr/>
          <a:lstStyle/>
          <a:p>
            <a:pPr algn="r"/>
            <a:r>
              <a:rPr lang="en-US" altLang="zh-TW" dirty="0">
                <a:solidFill>
                  <a:schemeClr val="bg1"/>
                </a:solidFill>
              </a:rPr>
              <a:t>Outlook</a:t>
            </a:r>
            <a:r>
              <a:rPr lang="zh-TW" altLang="en-US" dirty="0">
                <a:solidFill>
                  <a:schemeClr val="bg1"/>
                </a:solidFill>
              </a:rPr>
              <a:t> </a:t>
            </a:r>
            <a:r>
              <a:rPr lang="en-US" altLang="zh-TW" dirty="0">
                <a:solidFill>
                  <a:schemeClr val="bg1"/>
                </a:solidFill>
              </a:rPr>
              <a:t>-</a:t>
            </a:r>
            <a:r>
              <a:rPr lang="zh-TW" altLang="en-US" dirty="0">
                <a:solidFill>
                  <a:schemeClr val="bg1"/>
                </a:solidFill>
              </a:rPr>
              <a:t> </a:t>
            </a:r>
            <a:r>
              <a:rPr lang="en-US" altLang="zh-TW" dirty="0">
                <a:solidFill>
                  <a:schemeClr val="bg1"/>
                </a:solidFill>
              </a:rPr>
              <a:t>Overall Assessment in 2021</a:t>
            </a:r>
            <a:endParaRPr lang="zh-TW" altLang="en-US" dirty="0">
              <a:solidFill>
                <a:schemeClr val="bg1"/>
              </a:solidFill>
            </a:endParaRPr>
          </a:p>
        </p:txBody>
      </p:sp>
    </p:spTree>
    <p:extLst>
      <p:ext uri="{BB962C8B-B14F-4D97-AF65-F5344CB8AC3E}">
        <p14:creationId xmlns:p14="http://schemas.microsoft.com/office/powerpoint/2010/main" val="14569637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p:cNvSpPr>
            <a:spLocks noGrp="1"/>
          </p:cNvSpPr>
          <p:nvPr>
            <p:ph type="body" sz="quarter" idx="10"/>
          </p:nvPr>
        </p:nvSpPr>
        <p:spPr/>
        <p:txBody>
          <a:bodyPr/>
          <a:lstStyle/>
          <a:p>
            <a:r>
              <a:rPr lang="zh-TW" altLang="en-US" dirty="0">
                <a:solidFill>
                  <a:srgbClr val="0C0C0C"/>
                </a:solidFill>
                <a:latin typeface="Calibri Light" panose="020F0302020204030204" pitchFamily="34" charset="0"/>
              </a:rPr>
              <a:t> 投資安全聲明 </a:t>
            </a:r>
            <a:endParaRPr lang="zh-TW" altLang="en-US" dirty="0">
              <a:latin typeface="Calibri Light" panose="020F0302020204030204" pitchFamily="34" charset="0"/>
            </a:endParaRPr>
          </a:p>
        </p:txBody>
      </p:sp>
      <p:sp>
        <p:nvSpPr>
          <p:cNvPr id="4" name="內容版面配置區 3"/>
          <p:cNvSpPr>
            <a:spLocks noGrp="1"/>
          </p:cNvSpPr>
          <p:nvPr>
            <p:ph sz="quarter" idx="11"/>
          </p:nvPr>
        </p:nvSpPr>
        <p:spPr/>
        <p:txBody>
          <a:bodyPr/>
          <a:lstStyle/>
          <a:p>
            <a:pPr marL="342900" lvl="0" indent="-342900">
              <a:spcBef>
                <a:spcPts val="1000"/>
              </a:spcBef>
            </a:pPr>
            <a:r>
              <a:rPr lang="zh-TW" altLang="en-US" dirty="0">
                <a:solidFill>
                  <a:schemeClr val="tx1">
                    <a:lumMod val="85000"/>
                    <a:lumOff val="15000"/>
                  </a:schemeClr>
                </a:solidFill>
                <a:latin typeface="Calibri Light" panose="020F0302020204030204" pitchFamily="34" charset="0"/>
                <a:cs typeface="Malgun Gothic Semilight" panose="020B0502040204020203" pitchFamily="34" charset="-120"/>
              </a:rPr>
              <a:t>弘憶之前瞻性陳述，可能包括有關其營運成果、財務狀況或業務前景之聲明，須受重大風險及不明朗因素之限制，且該等聲明乃根據弘憶之現有預期而作出。</a:t>
            </a:r>
            <a:endParaRPr lang="en-US" altLang="zh-TW" dirty="0">
              <a:solidFill>
                <a:schemeClr val="tx1">
                  <a:lumMod val="85000"/>
                  <a:lumOff val="15000"/>
                </a:schemeClr>
              </a:solidFill>
              <a:latin typeface="Calibri Light" panose="020F0302020204030204" pitchFamily="34" charset="0"/>
              <a:cs typeface="Malgun Gothic Semilight" panose="020B0502040204020203" pitchFamily="34" charset="-120"/>
            </a:endParaRPr>
          </a:p>
          <a:p>
            <a:pPr marL="342900" lvl="0" indent="-342900">
              <a:spcBef>
                <a:spcPts val="1000"/>
              </a:spcBef>
            </a:pPr>
            <a:r>
              <a:rPr lang="zh-TW" altLang="en-US" dirty="0">
                <a:solidFill>
                  <a:schemeClr val="tx1">
                    <a:lumMod val="85000"/>
                    <a:lumOff val="15000"/>
                  </a:schemeClr>
                </a:solidFill>
                <a:latin typeface="Calibri Light" panose="020F0302020204030204" pitchFamily="34" charset="0"/>
                <a:cs typeface="Malgun Gothic Semilight" panose="020B0502040204020203" pitchFamily="34" charset="-120"/>
              </a:rPr>
              <a:t>受諸多因素之影響，其中包括：本產業的週期性質、本公司對按時引進新產品的倚賴程度、本公司對產品需求增長的倚賴程度、本公司有效競爭的能力、本公司對核心人員的倚賴程度、整體經濟及政治狀況、因天然及人為災害導致商業活動之可能性的中斷，包括恐怖份子活動、武裝衝突及外匯匯率之波動，實際業績可能與該等前瞻性陳述所明示或暗示者相差甚遠。</a:t>
            </a:r>
            <a:endParaRPr lang="en-US" altLang="zh-TW" dirty="0">
              <a:solidFill>
                <a:schemeClr val="tx1">
                  <a:lumMod val="85000"/>
                  <a:lumOff val="15000"/>
                </a:schemeClr>
              </a:solidFill>
              <a:latin typeface="Calibri Light" panose="020F0302020204030204" pitchFamily="34" charset="0"/>
              <a:cs typeface="Malgun Gothic Semilight" panose="020B0502040204020203" pitchFamily="34" charset="-120"/>
            </a:endParaRPr>
          </a:p>
          <a:p>
            <a:pPr marL="342900" indent="-342900">
              <a:spcBef>
                <a:spcPts val="1000"/>
              </a:spcBef>
            </a:pPr>
            <a:r>
              <a:rPr lang="zh-TW" altLang="en-US" dirty="0">
                <a:solidFill>
                  <a:schemeClr val="tx1">
                    <a:lumMod val="85000"/>
                    <a:lumOff val="15000"/>
                  </a:schemeClr>
                </a:solidFill>
                <a:latin typeface="Calibri Light" panose="020F0302020204030204" pitchFamily="34" charset="0"/>
                <a:cs typeface="Malgun Gothic Semilight" panose="020B0502040204020203" pitchFamily="34" charset="-120"/>
              </a:rPr>
              <a:t>此外，本報告所載的任何財務資料係遵照國際財務報導準則公報</a:t>
            </a:r>
            <a:r>
              <a:rPr lang="en-US" altLang="zh-TW" dirty="0">
                <a:solidFill>
                  <a:schemeClr val="tx1">
                    <a:lumMod val="85000"/>
                    <a:lumOff val="15000"/>
                  </a:schemeClr>
                </a:solidFill>
                <a:latin typeface="Calibri Light" panose="020F0302020204030204" pitchFamily="34" charset="0"/>
                <a:cs typeface="Malgun Gothic Semilight" panose="020B0502040204020203" pitchFamily="34" charset="-120"/>
              </a:rPr>
              <a:t>(IFRSs)</a:t>
            </a:r>
            <a:r>
              <a:rPr lang="zh-TW" altLang="en-US" dirty="0">
                <a:solidFill>
                  <a:schemeClr val="tx1">
                    <a:lumMod val="85000"/>
                    <a:lumOff val="15000"/>
                  </a:schemeClr>
                </a:solidFill>
                <a:latin typeface="Calibri Light" panose="020F0302020204030204" pitchFamily="34" charset="0"/>
                <a:cs typeface="Malgun Gothic Semilight" panose="020B0502040204020203" pitchFamily="34" charset="-120"/>
              </a:rPr>
              <a:t>編製。</a:t>
            </a:r>
          </a:p>
          <a:p>
            <a:pPr marL="342900" indent="-342900">
              <a:spcBef>
                <a:spcPts val="1000"/>
              </a:spcBef>
            </a:pPr>
            <a:r>
              <a:rPr lang="zh-TW" altLang="en-US" dirty="0">
                <a:solidFill>
                  <a:schemeClr val="tx1">
                    <a:lumMod val="85000"/>
                    <a:lumOff val="15000"/>
                  </a:schemeClr>
                </a:solidFill>
                <a:latin typeface="Calibri Light" panose="020F0302020204030204" pitchFamily="34" charset="0"/>
                <a:cs typeface="Malgun Gothic Semilight" panose="020B0502040204020203" pitchFamily="34" charset="-120"/>
              </a:rPr>
              <a:t>除法律規定者外，本公司於任何特定時間所發佈之財務預測及前瞻性陳述均不產生任何披露責任，且本公司並不負責公開更新或修改任何預測或前瞻性陳述，不論因出現新資料、發生未來事件或其他理由亦然。</a:t>
            </a:r>
          </a:p>
          <a:p>
            <a:pPr lvl="0"/>
            <a:endParaRPr lang="en-US" altLang="zh-TW" dirty="0">
              <a:solidFill>
                <a:schemeClr val="tx1">
                  <a:lumMod val="85000"/>
                  <a:lumOff val="15000"/>
                </a:schemeClr>
              </a:solidFill>
              <a:latin typeface="Calibri Light" panose="020F0302020204030204" pitchFamily="34" charset="0"/>
              <a:cs typeface="Malgun Gothic Semilight" panose="020B0502040204020203" pitchFamily="34" charset="-120"/>
            </a:endParaRPr>
          </a:p>
          <a:p>
            <a:pPr lvl="0"/>
            <a:endParaRPr lang="zh-TW" altLang="en-US" dirty="0">
              <a:solidFill>
                <a:schemeClr val="tx1">
                  <a:lumMod val="85000"/>
                  <a:lumOff val="15000"/>
                </a:schemeClr>
              </a:solidFill>
              <a:latin typeface="Calibri Light" panose="020F0302020204030204" pitchFamily="34" charset="0"/>
              <a:cs typeface="Malgun Gothic Semilight" panose="020B0502040204020203" pitchFamily="34" charset="-120"/>
            </a:endParaRPr>
          </a:p>
          <a:p>
            <a:endParaRPr lang="zh-TW" altLang="en-US" dirty="0">
              <a:latin typeface="Calibri Light" panose="020F0302020204030204" pitchFamily="34" charset="0"/>
            </a:endParaRPr>
          </a:p>
        </p:txBody>
      </p:sp>
      <p:sp>
        <p:nvSpPr>
          <p:cNvPr id="5" name="投影片編號版面配置區 4">
            <a:extLst>
              <a:ext uri="{FF2B5EF4-FFF2-40B4-BE49-F238E27FC236}">
                <a16:creationId xmlns:a16="http://schemas.microsoft.com/office/drawing/2014/main" xmlns="" id="{33352585-36EC-43DF-AA4F-F0EE45C9DCAF}"/>
              </a:ext>
            </a:extLst>
          </p:cNvPr>
          <p:cNvSpPr>
            <a:spLocks noGrp="1"/>
          </p:cNvSpPr>
          <p:nvPr>
            <p:ph type="sldNum" sz="quarter" idx="12"/>
          </p:nvPr>
        </p:nvSpPr>
        <p:spPr/>
        <p:txBody>
          <a:bodyPr/>
          <a:lstStyle/>
          <a:p>
            <a:fld id="{17418524-6E3D-4C7D-825F-6BE45E2CD165}" type="slidenum">
              <a:rPr lang="zh-TW" altLang="en-US" smtClean="0">
                <a:ea typeface="標楷體" panose="03000509000000000000" pitchFamily="65" charset="-120"/>
              </a:rPr>
              <a:pPr/>
              <a:t>2</a:t>
            </a:fld>
            <a:endParaRPr lang="zh-TW" altLang="en-US">
              <a:ea typeface="標楷體" panose="03000509000000000000" pitchFamily="65" charset="-120"/>
            </a:endParaRPr>
          </a:p>
        </p:txBody>
      </p:sp>
    </p:spTree>
    <p:extLst>
      <p:ext uri="{BB962C8B-B14F-4D97-AF65-F5344CB8AC3E}">
        <p14:creationId xmlns:p14="http://schemas.microsoft.com/office/powerpoint/2010/main" val="12047738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61" name="Google Shape;161;p1"/>
          <p:cNvSpPr txBox="1"/>
          <p:nvPr/>
        </p:nvSpPr>
        <p:spPr>
          <a:xfrm>
            <a:off x="7106412" y="-3924483"/>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Arial" panose="020B0604020202090204"/>
              <a:ea typeface="Arial" panose="020B0604020202090204"/>
              <a:cs typeface="Arial" panose="020B0604020202090204"/>
              <a:sym typeface="Arial" panose="020B0604020202090204"/>
            </a:endParaRPr>
          </a:p>
        </p:txBody>
      </p:sp>
      <p:sp>
        <p:nvSpPr>
          <p:cNvPr id="162" name="Google Shape;162;p1"/>
          <p:cNvSpPr txBox="1"/>
          <p:nvPr/>
        </p:nvSpPr>
        <p:spPr>
          <a:xfrm>
            <a:off x="13314706" y="-276945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Arial" panose="020B0604020202090204"/>
              <a:ea typeface="Arial" panose="020B0604020202090204"/>
              <a:cs typeface="Arial" panose="020B0604020202090204"/>
              <a:sym typeface="Arial" panose="020B0604020202090204"/>
            </a:endParaRPr>
          </a:p>
        </p:txBody>
      </p:sp>
      <p:sp>
        <p:nvSpPr>
          <p:cNvPr id="3" name="投影片編號版面配置區 2">
            <a:extLst>
              <a:ext uri="{FF2B5EF4-FFF2-40B4-BE49-F238E27FC236}">
                <a16:creationId xmlns:a16="http://schemas.microsoft.com/office/drawing/2014/main" xmlns="" id="{307681C7-98B1-421C-91B9-CA2F852ADAA2}"/>
              </a:ext>
            </a:extLst>
          </p:cNvPr>
          <p:cNvSpPr>
            <a:spLocks noGrp="1"/>
          </p:cNvSpPr>
          <p:nvPr>
            <p:ph type="sldNum" sz="quarter" idx="10"/>
          </p:nvPr>
        </p:nvSpPr>
        <p:spPr/>
        <p:txBody>
          <a:bodyPr/>
          <a:lstStyle/>
          <a:p>
            <a:fld id="{17418524-6E3D-4C7D-825F-6BE45E2CD165}" type="slidenum">
              <a:rPr lang="zh-TW" altLang="en-US" smtClean="0"/>
              <a:pPr/>
              <a:t>20</a:t>
            </a:fld>
            <a:endParaRPr lang="zh-TW"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p:cNvSpPr>
            <a:spLocks noGrp="1"/>
          </p:cNvSpPr>
          <p:nvPr>
            <p:ph type="body" sz="quarter" idx="11"/>
          </p:nvPr>
        </p:nvSpPr>
        <p:spPr>
          <a:xfrm>
            <a:off x="1015694" y="2826000"/>
            <a:ext cx="3225600" cy="464400"/>
          </a:xfrm>
        </p:spPr>
        <p:txBody>
          <a:bodyPr/>
          <a:lstStyle/>
          <a:p>
            <a:r>
              <a:rPr lang="zh-TW" altLang="en-US" dirty="0"/>
              <a:t>簡報大綱</a:t>
            </a:r>
          </a:p>
        </p:txBody>
      </p:sp>
      <p:sp>
        <p:nvSpPr>
          <p:cNvPr id="4" name="內容版面配置區 3"/>
          <p:cNvSpPr>
            <a:spLocks noGrp="1"/>
          </p:cNvSpPr>
          <p:nvPr>
            <p:ph sz="quarter" idx="12"/>
          </p:nvPr>
        </p:nvSpPr>
        <p:spPr>
          <a:xfrm>
            <a:off x="1015694" y="3344400"/>
            <a:ext cx="3225600" cy="338400"/>
          </a:xfrm>
          <a:noFill/>
        </p:spPr>
        <p:txBody>
          <a:bodyPr/>
          <a:lstStyle/>
          <a:p>
            <a:r>
              <a:rPr lang="en-US" altLang="zh-TW" dirty="0" smtClean="0">
                <a:solidFill>
                  <a:schemeClr val="bg1"/>
                </a:solidFill>
              </a:rPr>
              <a:t>Outline</a:t>
            </a:r>
            <a:endParaRPr lang="zh-TW" altLang="en-US" dirty="0">
              <a:solidFill>
                <a:schemeClr val="bg1"/>
              </a:solidFill>
            </a:endParaRPr>
          </a:p>
        </p:txBody>
      </p:sp>
      <p:grpSp>
        <p:nvGrpSpPr>
          <p:cNvPr id="5" name="群組 4"/>
          <p:cNvGrpSpPr/>
          <p:nvPr/>
        </p:nvGrpSpPr>
        <p:grpSpPr>
          <a:xfrm>
            <a:off x="4586239" y="1826084"/>
            <a:ext cx="5508360" cy="3780701"/>
            <a:chOff x="5011066" y="1290098"/>
            <a:chExt cx="5508360" cy="3780701"/>
          </a:xfrm>
        </p:grpSpPr>
        <p:sp>
          <p:nvSpPr>
            <p:cNvPr id="6" name="六邊形 5"/>
            <p:cNvSpPr/>
            <p:nvPr/>
          </p:nvSpPr>
          <p:spPr>
            <a:xfrm rot="2180379">
              <a:off x="8338683" y="1543810"/>
              <a:ext cx="2180743" cy="1879951"/>
            </a:xfrm>
            <a:prstGeom prst="hexagon">
              <a:avLst>
                <a:gd name="adj" fmla="val 27458"/>
                <a:gd name="vf" fmla="val 115470"/>
              </a:avLst>
            </a:prstGeom>
            <a:solidFill>
              <a:schemeClr val="bg1"/>
            </a:solidFill>
            <a:ln w="12700">
              <a:solidFill>
                <a:schemeClr val="bg1">
                  <a:lumMod val="75000"/>
                  <a:alpha val="34902"/>
                </a:schemeClr>
              </a:solidFill>
            </a:ln>
            <a:effectLst>
              <a:glow rad="114300">
                <a:srgbClr val="74D1EA">
                  <a:alpha val="8000"/>
                </a:srgbClr>
              </a:glow>
              <a:outerShdw blurRad="50800" dist="50800" dir="5400000" algn="ctr"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dirty="0">
                <a:latin typeface="標楷體" panose="02010601000101010101" pitchFamily="65" charset="-120"/>
                <a:ea typeface="標楷體" panose="02010601000101010101" pitchFamily="65" charset="-120"/>
              </a:endParaRPr>
            </a:p>
          </p:txBody>
        </p:sp>
        <p:grpSp>
          <p:nvGrpSpPr>
            <p:cNvPr id="7" name="群組 6"/>
            <p:cNvGrpSpPr/>
            <p:nvPr/>
          </p:nvGrpSpPr>
          <p:grpSpPr>
            <a:xfrm>
              <a:off x="5011066" y="1290098"/>
              <a:ext cx="5322563" cy="3780701"/>
              <a:chOff x="5011066" y="1290098"/>
              <a:chExt cx="5322563" cy="3780701"/>
            </a:xfrm>
          </p:grpSpPr>
          <p:grpSp>
            <p:nvGrpSpPr>
              <p:cNvPr id="8" name="群組 7"/>
              <p:cNvGrpSpPr>
                <a:grpSpLocks noChangeAspect="1"/>
              </p:cNvGrpSpPr>
              <p:nvPr/>
            </p:nvGrpSpPr>
            <p:grpSpPr>
              <a:xfrm>
                <a:off x="5011066" y="1290098"/>
                <a:ext cx="5322563" cy="3780701"/>
                <a:chOff x="3303724" y="1797198"/>
                <a:chExt cx="5665748" cy="4024472"/>
              </a:xfrm>
            </p:grpSpPr>
            <p:sp>
              <p:nvSpPr>
                <p:cNvPr id="15" name="六邊形 14"/>
                <p:cNvSpPr/>
                <p:nvPr/>
              </p:nvSpPr>
              <p:spPr>
                <a:xfrm rot="2180379">
                  <a:off x="4611914" y="1797198"/>
                  <a:ext cx="2321352" cy="2001166"/>
                </a:xfrm>
                <a:prstGeom prst="hexagon">
                  <a:avLst>
                    <a:gd name="adj" fmla="val 27458"/>
                    <a:gd name="vf" fmla="val 115470"/>
                  </a:avLst>
                </a:prstGeom>
                <a:solidFill>
                  <a:schemeClr val="bg1"/>
                </a:solidFill>
                <a:ln w="12700">
                  <a:solidFill>
                    <a:schemeClr val="bg1">
                      <a:lumMod val="75000"/>
                      <a:alpha val="34902"/>
                    </a:schemeClr>
                  </a:solidFill>
                </a:ln>
                <a:effectLst>
                  <a:glow rad="114300">
                    <a:srgbClr val="74D1EA">
                      <a:alpha val="8000"/>
                    </a:srgbClr>
                  </a:glow>
                  <a:outerShdw blurRad="50800" dist="50800" dir="5400000" algn="ctr"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標楷體" panose="02010601000101010101" pitchFamily="65" charset="-120"/>
                    <a:ea typeface="標楷體" panose="02010601000101010101" pitchFamily="65" charset="-120"/>
                  </a:endParaRPr>
                </a:p>
              </p:txBody>
            </p:sp>
            <p:grpSp>
              <p:nvGrpSpPr>
                <p:cNvPr id="16" name="群組 15"/>
                <p:cNvGrpSpPr/>
                <p:nvPr/>
              </p:nvGrpSpPr>
              <p:grpSpPr>
                <a:xfrm>
                  <a:off x="3303724" y="2968315"/>
                  <a:ext cx="5665748" cy="2853355"/>
                  <a:chOff x="3202227" y="3169560"/>
                  <a:chExt cx="5665748" cy="2853355"/>
                </a:xfrm>
              </p:grpSpPr>
              <p:sp>
                <p:nvSpPr>
                  <p:cNvPr id="18" name="六邊形 17"/>
                  <p:cNvSpPr/>
                  <p:nvPr/>
                </p:nvSpPr>
                <p:spPr>
                  <a:xfrm rot="2180379">
                    <a:off x="3202227" y="3757722"/>
                    <a:ext cx="2321352" cy="2001165"/>
                  </a:xfrm>
                  <a:prstGeom prst="hexagon">
                    <a:avLst>
                      <a:gd name="adj" fmla="val 27458"/>
                      <a:gd name="vf" fmla="val 115470"/>
                    </a:avLst>
                  </a:prstGeom>
                  <a:solidFill>
                    <a:schemeClr val="bg1"/>
                  </a:solidFill>
                  <a:ln w="12700">
                    <a:solidFill>
                      <a:schemeClr val="bg1">
                        <a:lumMod val="75000"/>
                        <a:alpha val="34902"/>
                      </a:schemeClr>
                    </a:solidFill>
                  </a:ln>
                  <a:effectLst>
                    <a:glow rad="114300">
                      <a:srgbClr val="74D1EA">
                        <a:alpha val="8000"/>
                      </a:srgbClr>
                    </a:glow>
                    <a:outerShdw blurRad="50800" dist="381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dirty="0">
                      <a:solidFill>
                        <a:schemeClr val="bg1">
                          <a:lumMod val="85000"/>
                        </a:schemeClr>
                      </a:solidFill>
                      <a:latin typeface="標楷體" panose="02010601000101010101" pitchFamily="65" charset="-120"/>
                      <a:ea typeface="標楷體" panose="02010601000101010101" pitchFamily="65" charset="-120"/>
                    </a:endParaRPr>
                  </a:p>
                </p:txBody>
              </p:sp>
              <p:sp>
                <p:nvSpPr>
                  <p:cNvPr id="19" name="六邊形 18"/>
                  <p:cNvSpPr/>
                  <p:nvPr/>
                </p:nvSpPr>
                <p:spPr>
                  <a:xfrm rot="2180379">
                    <a:off x="5430229" y="4021751"/>
                    <a:ext cx="2321352" cy="2001164"/>
                  </a:xfrm>
                  <a:prstGeom prst="hexagon">
                    <a:avLst>
                      <a:gd name="adj" fmla="val 27458"/>
                      <a:gd name="vf" fmla="val 115470"/>
                    </a:avLst>
                  </a:prstGeom>
                  <a:solidFill>
                    <a:schemeClr val="bg1"/>
                  </a:solidFill>
                  <a:ln w="12700">
                    <a:solidFill>
                      <a:schemeClr val="bg1">
                        <a:lumMod val="75000"/>
                        <a:alpha val="34902"/>
                      </a:schemeClr>
                    </a:solidFill>
                  </a:ln>
                  <a:effectLst>
                    <a:glow rad="114300">
                      <a:srgbClr val="74D1EA">
                        <a:alpha val="8000"/>
                      </a:srgbClr>
                    </a:glow>
                    <a:outerShdw blurRad="50800" dist="50800" dir="5400000" algn="ctr"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solidFill>
                        <a:schemeClr val="bg1">
                          <a:lumMod val="85000"/>
                        </a:schemeClr>
                      </a:solidFill>
                      <a:latin typeface="標楷體" panose="02010601000101010101" pitchFamily="65" charset="-120"/>
                      <a:ea typeface="標楷體" panose="02010601000101010101" pitchFamily="65" charset="-120"/>
                    </a:endParaRPr>
                  </a:p>
                </p:txBody>
              </p:sp>
              <p:sp>
                <p:nvSpPr>
                  <p:cNvPr id="20" name="Google Shape;186;p3"/>
                  <p:cNvSpPr/>
                  <p:nvPr/>
                </p:nvSpPr>
                <p:spPr>
                  <a:xfrm>
                    <a:off x="6895660" y="3169560"/>
                    <a:ext cx="1972315" cy="494119"/>
                  </a:xfrm>
                  <a:prstGeom prst="rect">
                    <a:avLst/>
                  </a:prstGeom>
                  <a:noFill/>
                  <a:ln>
                    <a:noFill/>
                  </a:ln>
                </p:spPr>
                <p:txBody>
                  <a:bodyPr spcFirstLastPara="1" wrap="square" lIns="91425" tIns="45700" rIns="91425" bIns="45700" anchor="t" anchorCtr="0">
                    <a:spAutoFit/>
                  </a:bodyPr>
                  <a:lstStyle/>
                  <a:p>
                    <a:pPr marL="0" marR="0" lvl="0" indent="0" algn="ctr" rtl="0">
                      <a:lnSpc>
                        <a:spcPts val="2880"/>
                      </a:lnSpc>
                      <a:spcBef>
                        <a:spcPts val="0"/>
                      </a:spcBef>
                      <a:spcAft>
                        <a:spcPts val="0"/>
                      </a:spcAft>
                      <a:buNone/>
                    </a:pPr>
                    <a:r>
                      <a:rPr lang="zh-TW" altLang="en-US" sz="2400" b="1" spc="500" dirty="0">
                        <a:solidFill>
                          <a:schemeClr val="tx1"/>
                        </a:solidFill>
                        <a:latin typeface="標楷體" panose="02010601000101010101" pitchFamily="65" charset="-120"/>
                        <a:ea typeface="標楷體" panose="02010601000101010101" pitchFamily="65" charset="-120"/>
                        <a:cs typeface="Nirmala UI" panose="020B0502040204020203" pitchFamily="34" charset="0"/>
                      </a:rPr>
                      <a:t>財務資訊</a:t>
                    </a:r>
                  </a:p>
                </p:txBody>
              </p:sp>
            </p:grpSp>
            <p:sp>
              <p:nvSpPr>
                <p:cNvPr id="17" name="文字方塊 16"/>
                <p:cNvSpPr txBox="1"/>
                <p:nvPr/>
              </p:nvSpPr>
              <p:spPr>
                <a:xfrm>
                  <a:off x="7428194" y="2208990"/>
                  <a:ext cx="1164056" cy="884578"/>
                </a:xfrm>
                <a:prstGeom prst="rect">
                  <a:avLst/>
                </a:prstGeom>
                <a:noFill/>
              </p:spPr>
              <p:txBody>
                <a:bodyPr wrap="square">
                  <a:spAutoFit/>
                </a:bodyPr>
                <a:lstStyle/>
                <a:p>
                  <a:pPr algn="ctr"/>
                  <a:r>
                    <a:rPr lang="en-US" altLang="zh-TW" sz="4800" spc="200" dirty="0">
                      <a:solidFill>
                        <a:schemeClr val="bg1">
                          <a:lumMod val="85000"/>
                        </a:schemeClr>
                      </a:solidFill>
                      <a:latin typeface="Calibri Light" panose="020F0302020204030204" pitchFamily="34" charset="0"/>
                      <a:ea typeface="標楷體" panose="02010601000101010101" pitchFamily="65" charset="-120"/>
                      <a:cs typeface="Calibri Light" panose="020F0302020204030204" pitchFamily="34" charset="0"/>
                    </a:rPr>
                    <a:t>2</a:t>
                  </a:r>
                  <a:endParaRPr lang="zh-TW" altLang="en-US" sz="4800" spc="200" dirty="0">
                    <a:solidFill>
                      <a:schemeClr val="bg1">
                        <a:lumMod val="85000"/>
                      </a:schemeClr>
                    </a:solidFill>
                    <a:latin typeface="Calibri Light" panose="020F0302020204030204" pitchFamily="34" charset="0"/>
                    <a:ea typeface="標楷體" panose="02010601000101010101" pitchFamily="65" charset="-120"/>
                    <a:cs typeface="Calibri Light" panose="020F0302020204030204" pitchFamily="34" charset="0"/>
                  </a:endParaRPr>
                </a:p>
              </p:txBody>
            </p:sp>
          </p:grpSp>
          <p:sp>
            <p:nvSpPr>
              <p:cNvPr id="9" name="Google Shape;186;p3"/>
              <p:cNvSpPr/>
              <p:nvPr/>
            </p:nvSpPr>
            <p:spPr>
              <a:xfrm>
                <a:off x="6378212" y="2115608"/>
                <a:ext cx="1852848" cy="464189"/>
              </a:xfrm>
              <a:prstGeom prst="rect">
                <a:avLst/>
              </a:prstGeom>
              <a:noFill/>
              <a:ln>
                <a:noFill/>
              </a:ln>
            </p:spPr>
            <p:txBody>
              <a:bodyPr spcFirstLastPara="1" wrap="square" lIns="91425" tIns="45700" rIns="91425" bIns="45700" anchor="t" anchorCtr="0">
                <a:spAutoFit/>
              </a:bodyPr>
              <a:lstStyle/>
              <a:p>
                <a:pPr marL="0" marR="0" lvl="0" indent="0" algn="ctr" rtl="0">
                  <a:lnSpc>
                    <a:spcPts val="2880"/>
                  </a:lnSpc>
                  <a:spcBef>
                    <a:spcPts val="0"/>
                  </a:spcBef>
                  <a:spcAft>
                    <a:spcPts val="0"/>
                  </a:spcAft>
                  <a:buNone/>
                </a:pPr>
                <a:r>
                  <a:rPr lang="zh-TW" altLang="en-US" sz="2400" b="1" spc="500" dirty="0">
                    <a:solidFill>
                      <a:schemeClr val="tx1"/>
                    </a:solidFill>
                    <a:latin typeface="標楷體" panose="02010601000101010101" pitchFamily="65" charset="-120"/>
                    <a:ea typeface="標楷體" panose="02010601000101010101" pitchFamily="65" charset="-120"/>
                    <a:cs typeface="Nirmala UI" panose="020B0502040204020203" pitchFamily="34" charset="0"/>
                  </a:rPr>
                  <a:t>公司介紹</a:t>
                </a:r>
              </a:p>
            </p:txBody>
          </p:sp>
          <p:sp>
            <p:nvSpPr>
              <p:cNvPr id="10" name="文字方塊 9"/>
              <p:cNvSpPr txBox="1"/>
              <p:nvPr/>
            </p:nvSpPr>
            <p:spPr>
              <a:xfrm>
                <a:off x="6835196" y="1389614"/>
                <a:ext cx="1093547" cy="830997"/>
              </a:xfrm>
              <a:prstGeom prst="rect">
                <a:avLst/>
              </a:prstGeom>
              <a:noFill/>
            </p:spPr>
            <p:txBody>
              <a:bodyPr wrap="square">
                <a:spAutoFit/>
              </a:bodyPr>
              <a:lstStyle/>
              <a:p>
                <a:pPr algn="ctr"/>
                <a:r>
                  <a:rPr lang="en-US" altLang="zh-TW" sz="4800" spc="200" dirty="0">
                    <a:solidFill>
                      <a:schemeClr val="bg1">
                        <a:lumMod val="85000"/>
                      </a:schemeClr>
                    </a:solidFill>
                    <a:latin typeface="Calibri Light" panose="020F0302020204030204" pitchFamily="34" charset="0"/>
                    <a:ea typeface="標楷體" panose="02010601000101010101" pitchFamily="65" charset="-120"/>
                    <a:cs typeface="Calibri Light" panose="020F0302020204030204" pitchFamily="34" charset="0"/>
                  </a:rPr>
                  <a:t>1</a:t>
                </a:r>
                <a:endParaRPr lang="zh-TW" altLang="en-US" sz="4800" spc="200" dirty="0">
                  <a:solidFill>
                    <a:schemeClr val="bg1">
                      <a:lumMod val="85000"/>
                    </a:schemeClr>
                  </a:solidFill>
                  <a:latin typeface="Calibri Light" panose="020F0302020204030204" pitchFamily="34" charset="0"/>
                  <a:ea typeface="標楷體" panose="02010601000101010101" pitchFamily="65" charset="-120"/>
                  <a:cs typeface="Calibri Light" panose="020F0302020204030204" pitchFamily="34" charset="0"/>
                </a:endParaRPr>
              </a:p>
            </p:txBody>
          </p:sp>
          <p:sp>
            <p:nvSpPr>
              <p:cNvPr id="11" name="Google Shape;186;p3"/>
              <p:cNvSpPr/>
              <p:nvPr/>
            </p:nvSpPr>
            <p:spPr>
              <a:xfrm>
                <a:off x="5131739" y="3835395"/>
                <a:ext cx="1852848" cy="464189"/>
              </a:xfrm>
              <a:prstGeom prst="rect">
                <a:avLst/>
              </a:prstGeom>
              <a:noFill/>
              <a:ln>
                <a:noFill/>
              </a:ln>
            </p:spPr>
            <p:txBody>
              <a:bodyPr spcFirstLastPara="1" wrap="square" lIns="91425" tIns="45700" rIns="91425" bIns="45700" anchor="t" anchorCtr="0">
                <a:spAutoFit/>
              </a:bodyPr>
              <a:lstStyle/>
              <a:p>
                <a:pPr marL="0" marR="0" lvl="0" indent="0" algn="ctr" rtl="0">
                  <a:lnSpc>
                    <a:spcPts val="2880"/>
                  </a:lnSpc>
                  <a:spcBef>
                    <a:spcPts val="0"/>
                  </a:spcBef>
                  <a:spcAft>
                    <a:spcPts val="0"/>
                  </a:spcAft>
                  <a:buNone/>
                </a:pPr>
                <a:r>
                  <a:rPr lang="zh-TW" altLang="en-US" sz="2400" b="1" spc="500" dirty="0">
                    <a:solidFill>
                      <a:schemeClr val="tx1"/>
                    </a:solidFill>
                    <a:latin typeface="標楷體" panose="02010601000101010101" pitchFamily="65" charset="-120"/>
                    <a:ea typeface="標楷體" panose="02010601000101010101" pitchFamily="65" charset="-120"/>
                    <a:cs typeface="Nirmala UI" panose="020B0502040204020203" pitchFamily="34" charset="0"/>
                  </a:rPr>
                  <a:t>營運展望</a:t>
                </a:r>
              </a:p>
            </p:txBody>
          </p:sp>
          <p:sp>
            <p:nvSpPr>
              <p:cNvPr id="12" name="文字方塊 11"/>
              <p:cNvSpPr txBox="1"/>
              <p:nvPr/>
            </p:nvSpPr>
            <p:spPr>
              <a:xfrm>
                <a:off x="5588723" y="3109401"/>
                <a:ext cx="1093547" cy="830997"/>
              </a:xfrm>
              <a:prstGeom prst="rect">
                <a:avLst/>
              </a:prstGeom>
              <a:noFill/>
            </p:spPr>
            <p:txBody>
              <a:bodyPr wrap="square">
                <a:spAutoFit/>
              </a:bodyPr>
              <a:lstStyle/>
              <a:p>
                <a:pPr algn="ctr"/>
                <a:r>
                  <a:rPr lang="en-US" altLang="zh-TW" sz="4800" spc="200" dirty="0">
                    <a:solidFill>
                      <a:schemeClr val="bg1">
                        <a:lumMod val="85000"/>
                      </a:schemeClr>
                    </a:solidFill>
                    <a:latin typeface="Calibri Light" panose="020F0302020204030204" pitchFamily="34" charset="0"/>
                    <a:ea typeface="標楷體" panose="02010601000101010101" pitchFamily="65" charset="-120"/>
                    <a:cs typeface="Calibri Light" panose="020F0302020204030204" pitchFamily="34" charset="0"/>
                  </a:rPr>
                  <a:t>3</a:t>
                </a:r>
                <a:endParaRPr lang="zh-TW" altLang="en-US" sz="4800" spc="200" dirty="0">
                  <a:solidFill>
                    <a:schemeClr val="bg1">
                      <a:lumMod val="85000"/>
                    </a:schemeClr>
                  </a:solidFill>
                  <a:latin typeface="Calibri Light" panose="020F0302020204030204" pitchFamily="34" charset="0"/>
                  <a:ea typeface="標楷體" panose="02010601000101010101" pitchFamily="65" charset="-120"/>
                  <a:cs typeface="Calibri Light" panose="020F0302020204030204" pitchFamily="34" charset="0"/>
                </a:endParaRPr>
              </a:p>
            </p:txBody>
          </p:sp>
          <p:sp>
            <p:nvSpPr>
              <p:cNvPr id="13" name="Google Shape;186;p3"/>
              <p:cNvSpPr/>
              <p:nvPr/>
            </p:nvSpPr>
            <p:spPr>
              <a:xfrm>
                <a:off x="7313870" y="4018872"/>
                <a:ext cx="1852848" cy="464189"/>
              </a:xfrm>
              <a:prstGeom prst="rect">
                <a:avLst/>
              </a:prstGeom>
              <a:noFill/>
              <a:ln>
                <a:noFill/>
              </a:ln>
            </p:spPr>
            <p:txBody>
              <a:bodyPr spcFirstLastPara="1" wrap="square" lIns="91425" tIns="45700" rIns="91425" bIns="45700" anchor="t" anchorCtr="0">
                <a:spAutoFit/>
              </a:bodyPr>
              <a:lstStyle/>
              <a:p>
                <a:pPr marL="0" marR="0" lvl="0" indent="0" algn="ctr" rtl="0">
                  <a:lnSpc>
                    <a:spcPts val="2880"/>
                  </a:lnSpc>
                  <a:spcBef>
                    <a:spcPts val="0"/>
                  </a:spcBef>
                  <a:spcAft>
                    <a:spcPts val="0"/>
                  </a:spcAft>
                  <a:buNone/>
                </a:pPr>
                <a:r>
                  <a:rPr lang="en-US" altLang="zh-TW" sz="2400" spc="500" dirty="0">
                    <a:solidFill>
                      <a:schemeClr val="tx1"/>
                    </a:solidFill>
                    <a:latin typeface="Calibri" panose="020F0502020204030204" pitchFamily="34" charset="0"/>
                    <a:ea typeface="標楷體" panose="02010601000101010101" pitchFamily="65" charset="-120"/>
                    <a:cs typeface="Calibri" panose="020F0502020204030204" pitchFamily="34" charset="0"/>
                  </a:rPr>
                  <a:t>Q&amp;A</a:t>
                </a:r>
                <a:endParaRPr lang="zh-TW" altLang="en-US" sz="2400" spc="500" dirty="0">
                  <a:solidFill>
                    <a:schemeClr val="tx1"/>
                  </a:solidFill>
                  <a:latin typeface="Calibri" panose="020F0502020204030204" pitchFamily="34" charset="0"/>
                  <a:ea typeface="標楷體" panose="02010601000101010101" pitchFamily="65" charset="-120"/>
                  <a:cs typeface="Calibri" panose="020F0502020204030204" pitchFamily="34" charset="0"/>
                </a:endParaRPr>
              </a:p>
            </p:txBody>
          </p:sp>
          <p:sp>
            <p:nvSpPr>
              <p:cNvPr id="14" name="文字方塊 13"/>
              <p:cNvSpPr txBox="1"/>
              <p:nvPr/>
            </p:nvSpPr>
            <p:spPr>
              <a:xfrm>
                <a:off x="7659819" y="3326533"/>
                <a:ext cx="1093547" cy="830997"/>
              </a:xfrm>
              <a:prstGeom prst="rect">
                <a:avLst/>
              </a:prstGeom>
              <a:noFill/>
            </p:spPr>
            <p:txBody>
              <a:bodyPr wrap="square">
                <a:spAutoFit/>
              </a:bodyPr>
              <a:lstStyle/>
              <a:p>
                <a:pPr algn="ctr"/>
                <a:r>
                  <a:rPr lang="en-US" altLang="zh-TW" sz="4800" spc="200" dirty="0">
                    <a:solidFill>
                      <a:schemeClr val="bg1">
                        <a:lumMod val="85000"/>
                      </a:schemeClr>
                    </a:solidFill>
                    <a:latin typeface="Calibri Light" panose="020F0302020204030204" pitchFamily="34" charset="0"/>
                    <a:ea typeface="標楷體" panose="02010601000101010101" pitchFamily="65" charset="-120"/>
                    <a:cs typeface="Calibri Light" panose="020F0302020204030204" pitchFamily="34" charset="0"/>
                  </a:rPr>
                  <a:t>4</a:t>
                </a:r>
                <a:endParaRPr lang="zh-TW" altLang="en-US" sz="4800" spc="200" dirty="0">
                  <a:solidFill>
                    <a:schemeClr val="bg1">
                      <a:lumMod val="85000"/>
                    </a:schemeClr>
                  </a:solidFill>
                  <a:latin typeface="Calibri Light" panose="020F0302020204030204" pitchFamily="34" charset="0"/>
                  <a:ea typeface="標楷體" panose="02010601000101010101" pitchFamily="65" charset="-120"/>
                  <a:cs typeface="Calibri Light" panose="020F0302020204030204" pitchFamily="34" charset="0"/>
                </a:endParaRPr>
              </a:p>
            </p:txBody>
          </p:sp>
        </p:grpSp>
      </p:grpSp>
      <p:cxnSp>
        <p:nvCxnSpPr>
          <p:cNvPr id="21" name="Google Shape;179;p2"/>
          <p:cNvCxnSpPr/>
          <p:nvPr/>
        </p:nvCxnSpPr>
        <p:spPr>
          <a:xfrm flipH="1">
            <a:off x="0" y="4413604"/>
            <a:ext cx="4653363" cy="1586021"/>
          </a:xfrm>
          <a:prstGeom prst="straightConnector1">
            <a:avLst/>
          </a:prstGeom>
          <a:noFill/>
          <a:ln w="12700" cap="flat" cmpd="sng">
            <a:solidFill>
              <a:srgbClr val="74D1EA">
                <a:alpha val="27843"/>
              </a:srgbClr>
            </a:solidFill>
            <a:prstDash val="solid"/>
            <a:miter lim="800000"/>
            <a:headEnd type="none" w="sm" len="sm"/>
            <a:tailEnd type="none" w="sm" len="sm"/>
          </a:ln>
        </p:spPr>
      </p:cxnSp>
      <p:cxnSp>
        <p:nvCxnSpPr>
          <p:cNvPr id="22" name="Google Shape;179;p2"/>
          <p:cNvCxnSpPr/>
          <p:nvPr/>
        </p:nvCxnSpPr>
        <p:spPr>
          <a:xfrm flipH="1">
            <a:off x="10296493" y="1865316"/>
            <a:ext cx="1867154" cy="636388"/>
          </a:xfrm>
          <a:prstGeom prst="straightConnector1">
            <a:avLst/>
          </a:prstGeom>
          <a:noFill/>
          <a:ln w="12700" cap="flat" cmpd="sng">
            <a:solidFill>
              <a:srgbClr val="74D1EA">
                <a:alpha val="27843"/>
              </a:srgbClr>
            </a:solidFill>
            <a:prstDash val="solid"/>
            <a:miter lim="800000"/>
            <a:headEnd type="none" w="sm" len="sm"/>
            <a:tailEnd type="none" w="sm" len="sm"/>
          </a:ln>
        </p:spPr>
      </p:cxnSp>
      <p:sp>
        <p:nvSpPr>
          <p:cNvPr id="23" name="投影片編號版面配置區 22">
            <a:extLst>
              <a:ext uri="{FF2B5EF4-FFF2-40B4-BE49-F238E27FC236}">
                <a16:creationId xmlns:a16="http://schemas.microsoft.com/office/drawing/2014/main" xmlns="" id="{D75A8384-7AF1-4F40-B842-01A2D499939D}"/>
              </a:ext>
            </a:extLst>
          </p:cNvPr>
          <p:cNvSpPr>
            <a:spLocks noGrp="1"/>
          </p:cNvSpPr>
          <p:nvPr>
            <p:ph type="sldNum" sz="quarter" idx="10"/>
          </p:nvPr>
        </p:nvSpPr>
        <p:spPr/>
        <p:txBody>
          <a:bodyPr/>
          <a:lstStyle/>
          <a:p>
            <a:fld id="{17418524-6E3D-4C7D-825F-6BE45E2CD165}" type="slidenum">
              <a:rPr lang="zh-TW" altLang="en-US" smtClean="0"/>
              <a:pPr/>
              <a:t>3</a:t>
            </a:fld>
            <a:endParaRPr lang="zh-TW" altLang="en-US"/>
          </a:p>
        </p:txBody>
      </p:sp>
    </p:spTree>
    <p:extLst>
      <p:ext uri="{BB962C8B-B14F-4D97-AF65-F5344CB8AC3E}">
        <p14:creationId xmlns:p14="http://schemas.microsoft.com/office/powerpoint/2010/main" val="1515520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a:extLst>
              <a:ext uri="{FF2B5EF4-FFF2-40B4-BE49-F238E27FC236}">
                <a16:creationId xmlns:a16="http://schemas.microsoft.com/office/drawing/2014/main" xmlns="" id="{C3EE5552-3AC5-4457-9489-CCF23F482BE6}"/>
              </a:ext>
            </a:extLst>
          </p:cNvPr>
          <p:cNvSpPr>
            <a:spLocks noGrp="1"/>
          </p:cNvSpPr>
          <p:nvPr>
            <p:ph type="body" sz="quarter" idx="11"/>
          </p:nvPr>
        </p:nvSpPr>
        <p:spPr/>
        <p:txBody>
          <a:bodyPr/>
          <a:lstStyle/>
          <a:p>
            <a:r>
              <a:rPr lang="zh-TW" altLang="en-US" dirty="0">
                <a:latin typeface="Calibri" panose="020F0502020204030204" pitchFamily="34" charset="0"/>
              </a:rPr>
              <a:t>公司介紹</a:t>
            </a:r>
          </a:p>
        </p:txBody>
      </p:sp>
      <p:sp>
        <p:nvSpPr>
          <p:cNvPr id="6" name="內容版面配置區 5">
            <a:extLst>
              <a:ext uri="{FF2B5EF4-FFF2-40B4-BE49-F238E27FC236}">
                <a16:creationId xmlns:a16="http://schemas.microsoft.com/office/drawing/2014/main" xmlns="" id="{44CF24F8-0B7A-4A09-BC96-10231D206BDE}"/>
              </a:ext>
            </a:extLst>
          </p:cNvPr>
          <p:cNvSpPr>
            <a:spLocks noGrp="1"/>
          </p:cNvSpPr>
          <p:nvPr>
            <p:ph sz="quarter" idx="12"/>
          </p:nvPr>
        </p:nvSpPr>
        <p:spPr>
          <a:noFill/>
        </p:spPr>
        <p:txBody>
          <a:bodyPr/>
          <a:lstStyle/>
          <a:p>
            <a:r>
              <a:rPr lang="en-US" altLang="zh-TW" dirty="0">
                <a:solidFill>
                  <a:schemeClr val="bg1"/>
                </a:solidFill>
              </a:rPr>
              <a:t>Company Introduction</a:t>
            </a:r>
            <a:endParaRPr lang="zh-TW" altLang="en-US" dirty="0">
              <a:solidFill>
                <a:schemeClr val="bg1"/>
              </a:solidFill>
            </a:endParaRPr>
          </a:p>
        </p:txBody>
      </p:sp>
      <p:sp>
        <p:nvSpPr>
          <p:cNvPr id="7" name="文字版面配置區 6">
            <a:extLst>
              <a:ext uri="{FF2B5EF4-FFF2-40B4-BE49-F238E27FC236}">
                <a16:creationId xmlns:a16="http://schemas.microsoft.com/office/drawing/2014/main" xmlns="" id="{59B35D80-7189-4F7E-8CF6-4A84A07CDDA2}"/>
              </a:ext>
            </a:extLst>
          </p:cNvPr>
          <p:cNvSpPr>
            <a:spLocks noGrp="1"/>
          </p:cNvSpPr>
          <p:nvPr>
            <p:ph type="body" sz="quarter" idx="13"/>
          </p:nvPr>
        </p:nvSpPr>
        <p:spPr/>
        <p:txBody>
          <a:bodyPr/>
          <a:lstStyle/>
          <a:p>
            <a:r>
              <a:rPr lang="en-US" altLang="zh-TW" dirty="0"/>
              <a:t>1</a:t>
            </a:r>
            <a:endParaRPr lang="zh-TW" altLang="en-US" dirty="0"/>
          </a:p>
        </p:txBody>
      </p:sp>
      <p:sp>
        <p:nvSpPr>
          <p:cNvPr id="8" name="投影片編號版面配置區 7">
            <a:extLst>
              <a:ext uri="{FF2B5EF4-FFF2-40B4-BE49-F238E27FC236}">
                <a16:creationId xmlns:a16="http://schemas.microsoft.com/office/drawing/2014/main" xmlns="" id="{9B1CBE81-FD59-494A-B5BC-E2D5B76A43B6}"/>
              </a:ext>
            </a:extLst>
          </p:cNvPr>
          <p:cNvSpPr>
            <a:spLocks noGrp="1"/>
          </p:cNvSpPr>
          <p:nvPr>
            <p:ph type="sldNum" sz="quarter" idx="10"/>
          </p:nvPr>
        </p:nvSpPr>
        <p:spPr/>
        <p:txBody>
          <a:bodyPr/>
          <a:lstStyle/>
          <a:p>
            <a:fld id="{17418524-6E3D-4C7D-825F-6BE45E2CD165}" type="slidenum">
              <a:rPr lang="zh-TW" altLang="en-US" smtClean="0"/>
              <a:pPr/>
              <a:t>4</a:t>
            </a:fld>
            <a:endParaRPr lang="zh-TW" altLang="en-US"/>
          </a:p>
        </p:txBody>
      </p:sp>
    </p:spTree>
    <p:extLst>
      <p:ext uri="{BB962C8B-B14F-4D97-AF65-F5344CB8AC3E}">
        <p14:creationId xmlns:p14="http://schemas.microsoft.com/office/powerpoint/2010/main" val="13329348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標題 28"/>
          <p:cNvSpPr>
            <a:spLocks noGrp="1"/>
          </p:cNvSpPr>
          <p:nvPr>
            <p:ph type="title"/>
          </p:nvPr>
        </p:nvSpPr>
        <p:spPr/>
        <p:txBody>
          <a:bodyPr/>
          <a:lstStyle/>
          <a:p>
            <a:r>
              <a:rPr lang="zh-TW" altLang="en-US" dirty="0"/>
              <a:t>公司介紹</a:t>
            </a:r>
          </a:p>
        </p:txBody>
      </p:sp>
      <p:sp>
        <p:nvSpPr>
          <p:cNvPr id="30" name="內容版面配置區 29"/>
          <p:cNvSpPr>
            <a:spLocks noGrp="1"/>
          </p:cNvSpPr>
          <p:nvPr>
            <p:ph sz="quarter" idx="12"/>
          </p:nvPr>
        </p:nvSpPr>
        <p:spPr/>
        <p:txBody>
          <a:bodyPr/>
          <a:lstStyle/>
          <a:p>
            <a:r>
              <a:rPr lang="en-US" altLang="zh-TW" dirty="0">
                <a:solidFill>
                  <a:schemeClr val="bg1"/>
                </a:solidFill>
              </a:rPr>
              <a:t>Company Introduction</a:t>
            </a:r>
            <a:endParaRPr lang="zh-TW" altLang="en-US" dirty="0">
              <a:solidFill>
                <a:schemeClr val="bg1"/>
              </a:solidFill>
            </a:endParaRPr>
          </a:p>
        </p:txBody>
      </p:sp>
      <p:sp>
        <p:nvSpPr>
          <p:cNvPr id="4" name="投影片編號版面配置區 3">
            <a:extLst>
              <a:ext uri="{FF2B5EF4-FFF2-40B4-BE49-F238E27FC236}">
                <a16:creationId xmlns:a16="http://schemas.microsoft.com/office/drawing/2014/main" xmlns="" id="{283DCB61-2A55-4274-840E-37F347D881FB}"/>
              </a:ext>
            </a:extLst>
          </p:cNvPr>
          <p:cNvSpPr>
            <a:spLocks noGrp="1"/>
          </p:cNvSpPr>
          <p:nvPr>
            <p:ph type="sldNum" sz="quarter" idx="10"/>
          </p:nvPr>
        </p:nvSpPr>
        <p:spPr/>
        <p:txBody>
          <a:bodyPr/>
          <a:lstStyle/>
          <a:p>
            <a:fld id="{17418524-6E3D-4C7D-825F-6BE45E2CD165}" type="slidenum">
              <a:rPr lang="zh-TW" altLang="en-US" smtClean="0"/>
              <a:pPr/>
              <a:t>5</a:t>
            </a:fld>
            <a:endParaRPr lang="zh-TW" altLang="en-US"/>
          </a:p>
        </p:txBody>
      </p:sp>
      <p:sp>
        <p:nvSpPr>
          <p:cNvPr id="53" name="投影片編號版面配置區 2"/>
          <p:cNvSpPr txBox="1"/>
          <p:nvPr/>
        </p:nvSpPr>
        <p:spPr>
          <a:xfrm>
            <a:off x="9224963" y="6301516"/>
            <a:ext cx="2743200"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panose="020B0604020202090204"/>
              <a:defRPr sz="2000" b="0" i="0" u="none" strike="noStrike" cap="none">
                <a:solidFill>
                  <a:schemeClr val="tx1">
                    <a:lumMod val="85000"/>
                    <a:lumOff val="15000"/>
                  </a:schemeClr>
                </a:solidFill>
                <a:latin typeface="Tw Cen MT" panose="020B0602020104020603" pitchFamily="34" charset="0"/>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fld id="{17418524-6E3D-4C7D-825F-6BE45E2CD165}" type="slidenum">
              <a:rPr lang="zh-TW" altLang="en-US" smtClean="0">
                <a:latin typeface="Calibri Light" panose="020F0302020204030204" pitchFamily="34" charset="0"/>
                <a:ea typeface="標楷體" panose="03000509000000000000" pitchFamily="65" charset="-120"/>
              </a:rPr>
              <a:t>5</a:t>
            </a:fld>
            <a:endParaRPr lang="zh-TW" altLang="en-US" dirty="0">
              <a:latin typeface="Calibri Light" panose="020F0302020204030204" pitchFamily="34" charset="0"/>
              <a:ea typeface="標楷體" panose="03000509000000000000" pitchFamily="65" charset="-120"/>
            </a:endParaRPr>
          </a:p>
        </p:txBody>
      </p:sp>
      <p:sp>
        <p:nvSpPr>
          <p:cNvPr id="9" name="TextBox 83"/>
          <p:cNvSpPr txBox="1"/>
          <p:nvPr/>
        </p:nvSpPr>
        <p:spPr>
          <a:xfrm>
            <a:off x="1558471" y="3157950"/>
            <a:ext cx="1417055" cy="307777"/>
          </a:xfrm>
          <a:prstGeom prst="rect">
            <a:avLst/>
          </a:prstGeom>
          <a:noFill/>
        </p:spPr>
        <p:txBody>
          <a:bodyPr wrap="none" lIns="0" tIns="0" rIns="0" bIns="0" rtlCol="0">
            <a:spAutoFit/>
          </a:bodyPr>
          <a:lstStyle/>
          <a:p>
            <a:pPr algn="r">
              <a:buClrTx/>
              <a:buFontTx/>
              <a:buNone/>
            </a:pPr>
            <a:r>
              <a:rPr lang="id-ID" altLang="zh-CN" sz="2000" kern="1200" spc="100" dirty="0">
                <a:solidFill>
                  <a:schemeClr val="tx1"/>
                </a:solidFill>
                <a:latin typeface="Calibri Light" panose="020F0302020204030204" pitchFamily="34" charset="0"/>
                <a:ea typeface="標楷體" panose="03000509000000000000" pitchFamily="65" charset="-120"/>
                <a:cs typeface="Clear Sans" panose="020B0503030202020304" pitchFamily="34" charset="0"/>
              </a:rPr>
              <a:t>1995</a:t>
            </a:r>
            <a:r>
              <a:rPr lang="zh-TW" altLang="en-US" sz="2000" kern="1200" spc="100" dirty="0">
                <a:solidFill>
                  <a:schemeClr val="tx1"/>
                </a:solidFill>
                <a:latin typeface="Calibri Light" panose="020F0302020204030204" pitchFamily="34" charset="0"/>
                <a:ea typeface="標楷體" panose="03000509000000000000" pitchFamily="65" charset="-120"/>
                <a:cs typeface="Clear Sans" panose="020B0503030202020304" pitchFamily="34" charset="0"/>
              </a:rPr>
              <a:t>年成立</a:t>
            </a:r>
          </a:p>
        </p:txBody>
      </p:sp>
      <p:sp>
        <p:nvSpPr>
          <p:cNvPr id="10" name="TextBox 83"/>
          <p:cNvSpPr txBox="1"/>
          <p:nvPr/>
        </p:nvSpPr>
        <p:spPr>
          <a:xfrm>
            <a:off x="3801895" y="3152377"/>
            <a:ext cx="1723229" cy="307777"/>
          </a:xfrm>
          <a:prstGeom prst="rect">
            <a:avLst/>
          </a:prstGeom>
          <a:noFill/>
        </p:spPr>
        <p:txBody>
          <a:bodyPr wrap="none" lIns="0" tIns="0" rIns="0" bIns="0" rtlCol="0">
            <a:spAutoFit/>
          </a:bodyPr>
          <a:lstStyle/>
          <a:p>
            <a:pPr algn="r">
              <a:buClrTx/>
              <a:buFontTx/>
              <a:buNone/>
            </a:pPr>
            <a:r>
              <a:rPr lang="zh-TW" altLang="en-US" sz="2000" kern="1200" spc="100" dirty="0">
                <a:solidFill>
                  <a:schemeClr val="tx1"/>
                </a:solidFill>
                <a:latin typeface="Calibri Light" panose="020F0302020204030204" pitchFamily="34" charset="0"/>
                <a:ea typeface="標楷體" panose="03000509000000000000" pitchFamily="65" charset="-120"/>
                <a:cs typeface="Clear Sans" panose="020B0503030202020304" pitchFamily="34" charset="0"/>
              </a:rPr>
              <a:t>資本額</a:t>
            </a:r>
            <a:r>
              <a:rPr lang="en-US" altLang="zh-TW" sz="2000" kern="1200" spc="100" dirty="0">
                <a:solidFill>
                  <a:schemeClr val="tx1"/>
                </a:solidFill>
                <a:latin typeface="Calibri Light" panose="020F0302020204030204" pitchFamily="34" charset="0"/>
                <a:ea typeface="標楷體" panose="03000509000000000000" pitchFamily="65" charset="-120"/>
                <a:cs typeface="Clear Sans" panose="020B0503030202020304" pitchFamily="34" charset="0"/>
              </a:rPr>
              <a:t>13.76</a:t>
            </a:r>
            <a:r>
              <a:rPr lang="zh-TW" altLang="en-US" sz="2000" kern="1200" spc="100" dirty="0">
                <a:solidFill>
                  <a:schemeClr val="tx1"/>
                </a:solidFill>
                <a:latin typeface="Calibri Light" panose="020F0302020204030204" pitchFamily="34" charset="0"/>
                <a:ea typeface="標楷體" panose="03000509000000000000" pitchFamily="65" charset="-120"/>
                <a:cs typeface="Clear Sans" panose="020B0503030202020304" pitchFamily="34" charset="0"/>
              </a:rPr>
              <a:t>億</a:t>
            </a:r>
          </a:p>
        </p:txBody>
      </p:sp>
      <p:sp>
        <p:nvSpPr>
          <p:cNvPr id="11" name="TextBox 83"/>
          <p:cNvSpPr txBox="1"/>
          <p:nvPr/>
        </p:nvSpPr>
        <p:spPr>
          <a:xfrm>
            <a:off x="6001573" y="3141571"/>
            <a:ext cx="2205732" cy="307777"/>
          </a:xfrm>
          <a:prstGeom prst="rect">
            <a:avLst/>
          </a:prstGeom>
          <a:noFill/>
        </p:spPr>
        <p:txBody>
          <a:bodyPr wrap="none" lIns="0" tIns="0" rIns="0" bIns="0" rtlCol="0">
            <a:spAutoFit/>
          </a:bodyPr>
          <a:lstStyle/>
          <a:p>
            <a:pPr algn="r">
              <a:buClrTx/>
              <a:buFontTx/>
              <a:buNone/>
            </a:pPr>
            <a:r>
              <a:rPr lang="zh-TW" altLang="en-US" sz="2000" kern="1200" spc="100" dirty="0">
                <a:solidFill>
                  <a:schemeClr val="tx1"/>
                </a:solidFill>
                <a:latin typeface="Calibri Light" panose="020F0302020204030204" pitchFamily="34" charset="0"/>
                <a:ea typeface="標楷體" panose="03000509000000000000" pitchFamily="65" charset="-120"/>
                <a:cs typeface="Clear Sans" panose="020B0503030202020304" pitchFamily="34" charset="0"/>
              </a:rPr>
              <a:t>營運總部位於台北</a:t>
            </a:r>
          </a:p>
        </p:txBody>
      </p:sp>
      <p:sp>
        <p:nvSpPr>
          <p:cNvPr id="12" name="TextBox 83"/>
          <p:cNvSpPr txBox="1"/>
          <p:nvPr/>
        </p:nvSpPr>
        <p:spPr>
          <a:xfrm>
            <a:off x="3577258" y="5472250"/>
            <a:ext cx="2224968" cy="615553"/>
          </a:xfrm>
          <a:prstGeom prst="rect">
            <a:avLst/>
          </a:prstGeom>
          <a:noFill/>
        </p:spPr>
        <p:txBody>
          <a:bodyPr wrap="none" lIns="0" tIns="0" rIns="0" bIns="0" rtlCol="0">
            <a:spAutoFit/>
          </a:bodyPr>
          <a:lstStyle/>
          <a:p>
            <a:pPr algn="r">
              <a:buClrTx/>
              <a:buFontTx/>
              <a:buNone/>
            </a:pPr>
            <a:r>
              <a:rPr lang="id-ID" altLang="zh-CN" sz="2000" kern="1200" spc="100" dirty="0">
                <a:solidFill>
                  <a:schemeClr val="tx1"/>
                </a:solidFill>
                <a:latin typeface="Calibri Light" panose="020F0302020204030204" pitchFamily="34" charset="0"/>
                <a:ea typeface="標楷體" panose="03000509000000000000" pitchFamily="65" charset="-120"/>
                <a:cs typeface="Clear Sans" panose="020B0503030202020304" pitchFamily="34" charset="0"/>
              </a:rPr>
              <a:t>1</a:t>
            </a:r>
            <a:r>
              <a:rPr lang="en-US" altLang="zh-CN" sz="2000" kern="1200" spc="100" dirty="0">
                <a:solidFill>
                  <a:schemeClr val="tx1"/>
                </a:solidFill>
                <a:latin typeface="Calibri Light" panose="020F0302020204030204" pitchFamily="34" charset="0"/>
                <a:ea typeface="標楷體" panose="03000509000000000000" pitchFamily="65" charset="-120"/>
                <a:cs typeface="Clear Sans" panose="020B0503030202020304" pitchFamily="34" charset="0"/>
              </a:rPr>
              <a:t>2</a:t>
            </a:r>
            <a:r>
              <a:rPr lang="zh-TW" altLang="en-US" sz="2000" kern="1200" spc="100" dirty="0">
                <a:solidFill>
                  <a:schemeClr val="tx1"/>
                </a:solidFill>
                <a:latin typeface="Calibri Light" panose="020F0302020204030204" pitchFamily="34" charset="0"/>
                <a:ea typeface="標楷體" panose="03000509000000000000" pitchFamily="65" charset="-120"/>
                <a:cs typeface="Clear Sans" panose="020B0503030202020304" pitchFamily="34" charset="0"/>
              </a:rPr>
              <a:t>個服務據點位於</a:t>
            </a:r>
            <a:endParaRPr lang="en-US" altLang="zh-TW" sz="2000" kern="1200" spc="100" dirty="0">
              <a:solidFill>
                <a:schemeClr val="tx1"/>
              </a:solidFill>
              <a:latin typeface="Calibri Light" panose="020F0302020204030204" pitchFamily="34" charset="0"/>
              <a:ea typeface="標楷體" panose="03000509000000000000" pitchFamily="65" charset="-120"/>
              <a:cs typeface="Clear Sans" panose="020B0503030202020304" pitchFamily="34" charset="0"/>
            </a:endParaRPr>
          </a:p>
          <a:p>
            <a:pPr algn="r">
              <a:buClrTx/>
              <a:buFontTx/>
              <a:buNone/>
            </a:pPr>
            <a:r>
              <a:rPr lang="zh-TW" altLang="en-US" sz="2000" kern="1200" spc="100" dirty="0">
                <a:solidFill>
                  <a:schemeClr val="tx1"/>
                </a:solidFill>
                <a:latin typeface="Calibri Light" panose="020F0302020204030204" pitchFamily="34" charset="0"/>
                <a:ea typeface="標楷體" panose="03000509000000000000" pitchFamily="65" charset="-120"/>
                <a:cs typeface="Clear Sans" panose="020B0503030202020304" pitchFamily="34" charset="0"/>
              </a:rPr>
              <a:t>中國、香港、台灣</a:t>
            </a:r>
          </a:p>
        </p:txBody>
      </p:sp>
      <p:sp>
        <p:nvSpPr>
          <p:cNvPr id="13" name="TextBox 83"/>
          <p:cNvSpPr txBox="1"/>
          <p:nvPr/>
        </p:nvSpPr>
        <p:spPr>
          <a:xfrm>
            <a:off x="5988171" y="5481557"/>
            <a:ext cx="2219134" cy="615553"/>
          </a:xfrm>
          <a:prstGeom prst="rect">
            <a:avLst/>
          </a:prstGeom>
          <a:noFill/>
        </p:spPr>
        <p:txBody>
          <a:bodyPr wrap="square" lIns="0" tIns="0" rIns="0" bIns="0" rtlCol="0">
            <a:spAutoFit/>
          </a:bodyPr>
          <a:lstStyle/>
          <a:p>
            <a:pPr algn="ctr">
              <a:buClrTx/>
              <a:buFontTx/>
              <a:buNone/>
            </a:pPr>
            <a:r>
              <a:rPr lang="en-US" altLang="zh-TW" sz="2000" kern="1200" spc="100" dirty="0">
                <a:solidFill>
                  <a:schemeClr val="tx1"/>
                </a:solidFill>
                <a:latin typeface="Calibri Light" panose="020F0302020204030204" pitchFamily="34" charset="0"/>
                <a:ea typeface="標楷體" panose="03000509000000000000" pitchFamily="65" charset="-120"/>
                <a:cs typeface="Clear Sans" panose="020B0503030202020304" pitchFamily="34" charset="0"/>
              </a:rPr>
              <a:t>2010</a:t>
            </a:r>
            <a:r>
              <a:rPr lang="zh-TW" altLang="en-US" sz="2000" kern="1200" spc="100" dirty="0">
                <a:solidFill>
                  <a:schemeClr val="tx1"/>
                </a:solidFill>
                <a:latin typeface="Calibri Light" panose="020F0302020204030204" pitchFamily="34" charset="0"/>
                <a:ea typeface="標楷體" panose="03000509000000000000" pitchFamily="65" charset="-120"/>
                <a:cs typeface="Clear Sans" panose="020B0503030202020304" pitchFamily="34" charset="0"/>
              </a:rPr>
              <a:t>年台灣掛牌上市 </a:t>
            </a:r>
            <a:r>
              <a:rPr lang="en-US" altLang="zh-TW" sz="2000" kern="1200" spc="100" dirty="0">
                <a:solidFill>
                  <a:schemeClr val="tx1"/>
                </a:solidFill>
                <a:latin typeface="Calibri Light" panose="020F0302020204030204" pitchFamily="34" charset="0"/>
                <a:ea typeface="標楷體" panose="03000509000000000000" pitchFamily="65" charset="-120"/>
                <a:cs typeface="Clear Sans" panose="020B0503030202020304" pitchFamily="34" charset="0"/>
              </a:rPr>
              <a:t>#3312</a:t>
            </a:r>
          </a:p>
        </p:txBody>
      </p:sp>
      <p:sp>
        <p:nvSpPr>
          <p:cNvPr id="14" name="TextBox 83"/>
          <p:cNvSpPr txBox="1"/>
          <p:nvPr/>
        </p:nvSpPr>
        <p:spPr>
          <a:xfrm>
            <a:off x="8838414" y="5481223"/>
            <a:ext cx="1269579" cy="615553"/>
          </a:xfrm>
          <a:prstGeom prst="rect">
            <a:avLst/>
          </a:prstGeom>
          <a:noFill/>
        </p:spPr>
        <p:txBody>
          <a:bodyPr wrap="none" lIns="0" tIns="0" rIns="0" bIns="0" rtlCol="0">
            <a:spAutoFit/>
          </a:bodyPr>
          <a:lstStyle/>
          <a:p>
            <a:pPr algn="ctr">
              <a:buClrTx/>
              <a:buFontTx/>
              <a:buNone/>
            </a:pPr>
            <a:r>
              <a:rPr lang="zh-TW" altLang="en-US" sz="2000" kern="1200" spc="100" dirty="0">
                <a:solidFill>
                  <a:schemeClr val="tx1"/>
                </a:solidFill>
                <a:latin typeface="Calibri Light" panose="020F0302020204030204" pitchFamily="34" charset="0"/>
                <a:ea typeface="標楷體" panose="03000509000000000000" pitchFamily="65" charset="-120"/>
                <a:cs typeface="Clear Sans" panose="020B0503030202020304" pitchFamily="34" charset="0"/>
              </a:rPr>
              <a:t>整體超過</a:t>
            </a:r>
            <a:endParaRPr lang="en-US" altLang="zh-TW" sz="2000" kern="1200" spc="100" dirty="0">
              <a:solidFill>
                <a:schemeClr val="tx1"/>
              </a:solidFill>
              <a:latin typeface="Calibri Light" panose="020F0302020204030204" pitchFamily="34" charset="0"/>
              <a:ea typeface="標楷體" panose="03000509000000000000" pitchFamily="65" charset="-120"/>
              <a:cs typeface="Clear Sans" panose="020B0503030202020304" pitchFamily="34" charset="0"/>
            </a:endParaRPr>
          </a:p>
          <a:p>
            <a:pPr algn="ctr">
              <a:buClrTx/>
              <a:buFontTx/>
              <a:buNone/>
            </a:pPr>
            <a:r>
              <a:rPr lang="en-US" altLang="zh-TW" sz="2000" kern="1200" spc="100" dirty="0">
                <a:solidFill>
                  <a:schemeClr val="tx1"/>
                </a:solidFill>
                <a:latin typeface="Calibri Light" panose="020F0302020204030204" pitchFamily="34" charset="0"/>
                <a:ea typeface="標楷體" panose="03000509000000000000" pitchFamily="65" charset="-120"/>
                <a:cs typeface="Clear Sans" panose="020B0503030202020304" pitchFamily="34" charset="0"/>
              </a:rPr>
              <a:t>190</a:t>
            </a:r>
            <a:r>
              <a:rPr lang="zh-TW" altLang="en-US" sz="2000" kern="1200" spc="100" dirty="0">
                <a:solidFill>
                  <a:schemeClr val="tx1"/>
                </a:solidFill>
                <a:latin typeface="Calibri Light" panose="020F0302020204030204" pitchFamily="34" charset="0"/>
                <a:ea typeface="標楷體" panose="03000509000000000000" pitchFamily="65" charset="-120"/>
                <a:cs typeface="Clear Sans" panose="020B0503030202020304" pitchFamily="34" charset="0"/>
              </a:rPr>
              <a:t>位員工</a:t>
            </a:r>
          </a:p>
        </p:txBody>
      </p:sp>
      <p:sp>
        <p:nvSpPr>
          <p:cNvPr id="15" name="Block Arc 3"/>
          <p:cNvSpPr/>
          <p:nvPr/>
        </p:nvSpPr>
        <p:spPr>
          <a:xfrm>
            <a:off x="1122591" y="1600085"/>
            <a:ext cx="2530634" cy="2530636"/>
          </a:xfrm>
          <a:prstGeom prst="blockArc">
            <a:avLst>
              <a:gd name="adj1" fmla="val 10800000"/>
              <a:gd name="adj2" fmla="val 0"/>
              <a:gd name="adj3" fmla="val 7951"/>
            </a:avLst>
          </a:prstGeom>
          <a:solidFill>
            <a:srgbClr val="68D0E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2345" b="0" i="0" u="none" strike="noStrike" kern="1200" cap="none" spc="0" normalizeH="0" noProof="0">
              <a:ln>
                <a:noFill/>
              </a:ln>
              <a:solidFill>
                <a:prstClr val="black"/>
              </a:solidFill>
              <a:effectLst/>
              <a:uLnTx/>
              <a:uFillTx/>
              <a:latin typeface="Calibri Light" panose="020F0302020204030204" pitchFamily="34" charset="0"/>
              <a:ea typeface="標楷體" panose="03000509000000000000" pitchFamily="65" charset="-120"/>
              <a:cs typeface="+mn-cs"/>
            </a:endParaRPr>
          </a:p>
        </p:txBody>
      </p:sp>
      <p:sp>
        <p:nvSpPr>
          <p:cNvPr id="16" name="Block Arc 4"/>
          <p:cNvSpPr/>
          <p:nvPr/>
        </p:nvSpPr>
        <p:spPr>
          <a:xfrm>
            <a:off x="3462409" y="1600085"/>
            <a:ext cx="2530634" cy="2530636"/>
          </a:xfrm>
          <a:prstGeom prst="blockArc">
            <a:avLst>
              <a:gd name="adj1" fmla="val 10800000"/>
              <a:gd name="adj2" fmla="val 0"/>
              <a:gd name="adj3" fmla="val 7951"/>
            </a:avLst>
          </a:prstGeom>
          <a:solidFill>
            <a:srgbClr val="0971C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2345" b="0" i="0" u="none" strike="noStrike" kern="1200" cap="none" spc="0" normalizeH="0" noProof="0">
              <a:ln>
                <a:noFill/>
              </a:ln>
              <a:solidFill>
                <a:prstClr val="black"/>
              </a:solidFill>
              <a:effectLst/>
              <a:uLnTx/>
              <a:uFillTx/>
              <a:latin typeface="Calibri Light" panose="020F0302020204030204" pitchFamily="34" charset="0"/>
              <a:ea typeface="標楷體" panose="03000509000000000000" pitchFamily="65" charset="-120"/>
              <a:cs typeface="+mn-cs"/>
            </a:endParaRPr>
          </a:p>
        </p:txBody>
      </p:sp>
      <p:sp>
        <p:nvSpPr>
          <p:cNvPr id="17" name="Block Arc 5"/>
          <p:cNvSpPr/>
          <p:nvPr/>
        </p:nvSpPr>
        <p:spPr>
          <a:xfrm>
            <a:off x="5802226" y="1600085"/>
            <a:ext cx="2530634" cy="2530636"/>
          </a:xfrm>
          <a:prstGeom prst="blockArc">
            <a:avLst>
              <a:gd name="adj1" fmla="val 10800000"/>
              <a:gd name="adj2" fmla="val 0"/>
              <a:gd name="adj3" fmla="val 7951"/>
            </a:avLst>
          </a:prstGeom>
          <a:solidFill>
            <a:srgbClr val="68D0E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2345" b="0" i="0" u="none" strike="noStrike" kern="1200" cap="none" spc="0" normalizeH="0" noProof="0">
              <a:ln>
                <a:noFill/>
              </a:ln>
              <a:solidFill>
                <a:prstClr val="black"/>
              </a:solidFill>
              <a:effectLst/>
              <a:uLnTx/>
              <a:uFillTx/>
              <a:latin typeface="Calibri Light" panose="020F0302020204030204" pitchFamily="34" charset="0"/>
              <a:ea typeface="標楷體" panose="03000509000000000000" pitchFamily="65" charset="-120"/>
              <a:cs typeface="+mn-cs"/>
            </a:endParaRPr>
          </a:p>
        </p:txBody>
      </p:sp>
      <p:sp>
        <p:nvSpPr>
          <p:cNvPr id="18" name="Block Arc 3"/>
          <p:cNvSpPr/>
          <p:nvPr/>
        </p:nvSpPr>
        <p:spPr>
          <a:xfrm>
            <a:off x="3457691" y="3949153"/>
            <a:ext cx="2530634" cy="2530636"/>
          </a:xfrm>
          <a:prstGeom prst="blockArc">
            <a:avLst>
              <a:gd name="adj1" fmla="val 10800000"/>
              <a:gd name="adj2" fmla="val 0"/>
              <a:gd name="adj3" fmla="val 7951"/>
            </a:avLst>
          </a:prstGeom>
          <a:solidFill>
            <a:srgbClr val="68D0E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2345" b="0" i="0" u="none" strike="noStrike" kern="1200" cap="none" spc="0" normalizeH="0" noProof="0">
              <a:ln>
                <a:noFill/>
              </a:ln>
              <a:solidFill>
                <a:prstClr val="black"/>
              </a:solidFill>
              <a:effectLst/>
              <a:uLnTx/>
              <a:uFillTx/>
              <a:latin typeface="Calibri Light" panose="020F0302020204030204" pitchFamily="34" charset="0"/>
              <a:ea typeface="標楷體" panose="03000509000000000000" pitchFamily="65" charset="-120"/>
              <a:cs typeface="+mn-cs"/>
            </a:endParaRPr>
          </a:p>
        </p:txBody>
      </p:sp>
      <p:sp>
        <p:nvSpPr>
          <p:cNvPr id="19" name="Block Arc 4"/>
          <p:cNvSpPr/>
          <p:nvPr/>
        </p:nvSpPr>
        <p:spPr>
          <a:xfrm>
            <a:off x="5797509" y="3949153"/>
            <a:ext cx="2530634" cy="2530636"/>
          </a:xfrm>
          <a:prstGeom prst="blockArc">
            <a:avLst>
              <a:gd name="adj1" fmla="val 10800000"/>
              <a:gd name="adj2" fmla="val 0"/>
              <a:gd name="adj3" fmla="val 7951"/>
            </a:avLst>
          </a:prstGeom>
          <a:solidFill>
            <a:srgbClr val="0971C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2345" b="0" i="0" u="none" strike="noStrike" kern="1200" cap="none" spc="0" normalizeH="0" noProof="0">
              <a:ln>
                <a:noFill/>
              </a:ln>
              <a:solidFill>
                <a:prstClr val="black"/>
              </a:solidFill>
              <a:effectLst/>
              <a:uLnTx/>
              <a:uFillTx/>
              <a:latin typeface="Calibri Light" panose="020F0302020204030204" pitchFamily="34" charset="0"/>
              <a:ea typeface="標楷體" panose="03000509000000000000" pitchFamily="65" charset="-120"/>
              <a:cs typeface="+mn-cs"/>
            </a:endParaRPr>
          </a:p>
        </p:txBody>
      </p:sp>
      <p:sp>
        <p:nvSpPr>
          <p:cNvPr id="20" name="Block Arc 5"/>
          <p:cNvSpPr/>
          <p:nvPr/>
        </p:nvSpPr>
        <p:spPr>
          <a:xfrm>
            <a:off x="8137326" y="3949153"/>
            <a:ext cx="2530634" cy="2530636"/>
          </a:xfrm>
          <a:prstGeom prst="blockArc">
            <a:avLst>
              <a:gd name="adj1" fmla="val 10800000"/>
              <a:gd name="adj2" fmla="val 0"/>
              <a:gd name="adj3" fmla="val 7951"/>
            </a:avLst>
          </a:prstGeom>
          <a:solidFill>
            <a:srgbClr val="68D0E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2345" b="0" i="0" u="none" strike="noStrike" kern="1200" cap="none" spc="0" normalizeH="0" noProof="0">
              <a:ln>
                <a:noFill/>
              </a:ln>
              <a:solidFill>
                <a:prstClr val="black"/>
              </a:solidFill>
              <a:effectLst/>
              <a:uLnTx/>
              <a:uFillTx/>
              <a:latin typeface="Calibri Light" panose="020F0302020204030204" pitchFamily="34" charset="0"/>
              <a:ea typeface="標楷體" panose="03000509000000000000" pitchFamily="65" charset="-120"/>
              <a:cs typeface="+mn-cs"/>
            </a:endParaRPr>
          </a:p>
        </p:txBody>
      </p:sp>
      <p:pic>
        <p:nvPicPr>
          <p:cNvPr id="21" name="圖片 20"/>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877493" y="1997253"/>
            <a:ext cx="1020919" cy="1007660"/>
          </a:xfrm>
          <a:prstGeom prst="rect">
            <a:avLst/>
          </a:prstGeom>
        </p:spPr>
      </p:pic>
      <p:pic>
        <p:nvPicPr>
          <p:cNvPr id="22" name="圖片 21"/>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184579" y="1997253"/>
            <a:ext cx="1022392" cy="1007660"/>
          </a:xfrm>
          <a:prstGeom prst="rect">
            <a:avLst/>
          </a:prstGeom>
        </p:spPr>
      </p:pic>
      <p:pic>
        <p:nvPicPr>
          <p:cNvPr id="23" name="圖片 22"/>
          <p:cNvPicPr>
            <a:picLocks noChangeAspect="1"/>
          </p:cNvPicPr>
          <p:nvPr/>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547391" y="2001729"/>
            <a:ext cx="1022392" cy="1007660"/>
          </a:xfrm>
          <a:prstGeom prst="rect">
            <a:avLst/>
          </a:prstGeom>
        </p:spPr>
      </p:pic>
      <p:pic>
        <p:nvPicPr>
          <p:cNvPr id="24" name="圖片 23"/>
          <p:cNvPicPr>
            <a:picLocks noChangeAspect="1"/>
          </p:cNvPicPr>
          <p:nvPr/>
        </p:nvPicPr>
        <p:blipFill>
          <a:blip r:embed="rId5"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4258396" y="4436771"/>
            <a:ext cx="886487" cy="873713"/>
          </a:xfrm>
          <a:prstGeom prst="rect">
            <a:avLst/>
          </a:prstGeom>
        </p:spPr>
      </p:pic>
      <p:pic>
        <p:nvPicPr>
          <p:cNvPr id="25" name="圖片 24"/>
          <p:cNvPicPr>
            <a:picLocks noChangeAspect="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492371" y="4409388"/>
            <a:ext cx="1022392" cy="1007660"/>
          </a:xfrm>
          <a:prstGeom prst="rect">
            <a:avLst/>
          </a:prstGeom>
        </p:spPr>
      </p:pic>
      <p:pic>
        <p:nvPicPr>
          <p:cNvPr id="26" name="圖片 25"/>
          <p:cNvPicPr>
            <a:picLocks noChangeAspect="1"/>
          </p:cNvPicPr>
          <p:nvPr/>
        </p:nvPicPr>
        <p:blipFill>
          <a:blip r:embed="rId7"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8891431" y="4382425"/>
            <a:ext cx="1022392" cy="100766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a:extLst>
              <a:ext uri="{FF2B5EF4-FFF2-40B4-BE49-F238E27FC236}">
                <a16:creationId xmlns:a16="http://schemas.microsoft.com/office/drawing/2014/main" xmlns="" id="{689D67A5-7469-4F9E-8AAD-1E0F989721EA}"/>
              </a:ext>
            </a:extLst>
          </p:cNvPr>
          <p:cNvSpPr>
            <a:spLocks noGrp="1"/>
          </p:cNvSpPr>
          <p:nvPr>
            <p:ph type="body" sz="quarter" idx="11"/>
          </p:nvPr>
        </p:nvSpPr>
        <p:spPr/>
        <p:txBody>
          <a:bodyPr/>
          <a:lstStyle/>
          <a:p>
            <a:r>
              <a:rPr lang="zh-TW" altLang="en-US" dirty="0"/>
              <a:t>財務資訊</a:t>
            </a:r>
          </a:p>
        </p:txBody>
      </p:sp>
      <p:sp>
        <p:nvSpPr>
          <p:cNvPr id="6" name="內容版面配置區 5">
            <a:extLst>
              <a:ext uri="{FF2B5EF4-FFF2-40B4-BE49-F238E27FC236}">
                <a16:creationId xmlns:a16="http://schemas.microsoft.com/office/drawing/2014/main" xmlns="" id="{C0E16494-0704-4B5F-987F-D9FB519C14C0}"/>
              </a:ext>
            </a:extLst>
          </p:cNvPr>
          <p:cNvSpPr>
            <a:spLocks noGrp="1"/>
          </p:cNvSpPr>
          <p:nvPr>
            <p:ph sz="quarter" idx="12"/>
          </p:nvPr>
        </p:nvSpPr>
        <p:spPr/>
        <p:txBody>
          <a:bodyPr/>
          <a:lstStyle/>
          <a:p>
            <a:r>
              <a:rPr lang="en-US" altLang="zh-TW" dirty="0">
                <a:solidFill>
                  <a:schemeClr val="bg1"/>
                </a:solidFill>
              </a:rPr>
              <a:t>2021 Q3 Results</a:t>
            </a:r>
            <a:endParaRPr lang="zh-TW" altLang="en-US" dirty="0">
              <a:solidFill>
                <a:schemeClr val="bg1"/>
              </a:solidFill>
            </a:endParaRPr>
          </a:p>
        </p:txBody>
      </p:sp>
      <p:sp>
        <p:nvSpPr>
          <p:cNvPr id="9" name="文字版面配置區 8">
            <a:extLst>
              <a:ext uri="{FF2B5EF4-FFF2-40B4-BE49-F238E27FC236}">
                <a16:creationId xmlns:a16="http://schemas.microsoft.com/office/drawing/2014/main" xmlns="" id="{7EE53AF5-65ED-481C-95C7-7529E4957C12}"/>
              </a:ext>
            </a:extLst>
          </p:cNvPr>
          <p:cNvSpPr>
            <a:spLocks noGrp="1"/>
          </p:cNvSpPr>
          <p:nvPr>
            <p:ph type="body" sz="quarter" idx="13"/>
          </p:nvPr>
        </p:nvSpPr>
        <p:spPr/>
        <p:txBody>
          <a:bodyPr/>
          <a:lstStyle/>
          <a:p>
            <a:r>
              <a:rPr lang="en-US" altLang="zh-TW" dirty="0"/>
              <a:t>2</a:t>
            </a:r>
            <a:endParaRPr lang="zh-TW" altLang="en-US" dirty="0"/>
          </a:p>
        </p:txBody>
      </p:sp>
      <p:sp>
        <p:nvSpPr>
          <p:cNvPr id="10" name="投影片編號版面配置區 9">
            <a:extLst>
              <a:ext uri="{FF2B5EF4-FFF2-40B4-BE49-F238E27FC236}">
                <a16:creationId xmlns:a16="http://schemas.microsoft.com/office/drawing/2014/main" xmlns="" id="{EFCBC9E1-41FD-487E-B30D-95829BB36CBE}"/>
              </a:ext>
            </a:extLst>
          </p:cNvPr>
          <p:cNvSpPr>
            <a:spLocks noGrp="1"/>
          </p:cNvSpPr>
          <p:nvPr>
            <p:ph type="sldNum" sz="quarter" idx="10"/>
          </p:nvPr>
        </p:nvSpPr>
        <p:spPr/>
        <p:txBody>
          <a:bodyPr/>
          <a:lstStyle/>
          <a:p>
            <a:fld id="{17418524-6E3D-4C7D-825F-6BE45E2CD165}" type="slidenum">
              <a:rPr lang="zh-TW" altLang="en-US" smtClean="0"/>
              <a:pPr/>
              <a:t>6</a:t>
            </a:fld>
            <a:endParaRPr lang="zh-TW" altLang="en-US"/>
          </a:p>
        </p:txBody>
      </p:sp>
    </p:spTree>
    <p:extLst>
      <p:ext uri="{BB962C8B-B14F-4D97-AF65-F5344CB8AC3E}">
        <p14:creationId xmlns:p14="http://schemas.microsoft.com/office/powerpoint/2010/main" val="299709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xmlns="" id="{EEFF3F79-3BEB-437E-B84B-F44035EAA7CF}"/>
              </a:ext>
            </a:extLst>
          </p:cNvPr>
          <p:cNvSpPr>
            <a:spLocks noGrp="1"/>
          </p:cNvSpPr>
          <p:nvPr>
            <p:ph type="title"/>
          </p:nvPr>
        </p:nvSpPr>
        <p:spPr>
          <a:prstGeom prst="rect">
            <a:avLst/>
          </a:prstGeom>
        </p:spPr>
        <p:txBody>
          <a:bodyPr/>
          <a:lstStyle/>
          <a:p>
            <a:r>
              <a:rPr lang="zh-TW" altLang="en-US" dirty="0"/>
              <a:t>財務資訊</a:t>
            </a:r>
            <a:r>
              <a:rPr lang="en-US" altLang="zh-TW" dirty="0"/>
              <a:t>-</a:t>
            </a:r>
            <a:r>
              <a:rPr lang="zh-TW" altLang="en-US" dirty="0"/>
              <a:t>合併營業收入</a:t>
            </a:r>
          </a:p>
        </p:txBody>
      </p:sp>
      <p:sp>
        <p:nvSpPr>
          <p:cNvPr id="88" name="Google Shape;186;p3"/>
          <p:cNvSpPr/>
          <p:nvPr/>
        </p:nvSpPr>
        <p:spPr>
          <a:xfrm>
            <a:off x="7040597" y="3658224"/>
            <a:ext cx="5151403" cy="412893"/>
          </a:xfrm>
          <a:prstGeom prst="rect">
            <a:avLst/>
          </a:prstGeom>
          <a:noFill/>
          <a:ln>
            <a:noFill/>
          </a:ln>
        </p:spPr>
        <p:txBody>
          <a:bodyPr spcFirstLastPara="1" wrap="square" lIns="91425" tIns="45700" rIns="91425" bIns="45700" anchor="t" anchorCtr="0">
            <a:spAutoFit/>
          </a:bodyPr>
          <a:lstStyle/>
          <a:p>
            <a:pPr marL="0" marR="0" lvl="0" indent="0" rtl="0">
              <a:lnSpc>
                <a:spcPts val="2500"/>
              </a:lnSpc>
              <a:spcBef>
                <a:spcPts val="0"/>
              </a:spcBef>
              <a:spcAft>
                <a:spcPts val="0"/>
              </a:spcAft>
              <a:buNone/>
            </a:pPr>
            <a:endParaRPr lang="zh-TW" altLang="en-US" sz="2400" spc="500" dirty="0">
              <a:solidFill>
                <a:srgbClr val="00437A"/>
              </a:solidFill>
              <a:effectLst>
                <a:outerShdw blurRad="50800" dist="38100" dir="2700000" algn="ctr" rotWithShape="0">
                  <a:schemeClr val="bg1">
                    <a:lumMod val="50000"/>
                    <a:alpha val="8000"/>
                  </a:schemeClr>
                </a:outerShdw>
              </a:effectLst>
              <a:latin typeface="標楷體" panose="02010601000101010101" pitchFamily="65" charset="-120"/>
              <a:ea typeface="標楷體" panose="02010601000101010101" pitchFamily="65" charset="-120"/>
              <a:cs typeface="Nirmala UI" panose="020B0502040204020203" pitchFamily="34" charset="0"/>
            </a:endParaRPr>
          </a:p>
        </p:txBody>
      </p:sp>
      <p:sp>
        <p:nvSpPr>
          <p:cNvPr id="7" name="Google Shape;186;p3"/>
          <p:cNvSpPr/>
          <p:nvPr/>
        </p:nvSpPr>
        <p:spPr>
          <a:xfrm>
            <a:off x="216552" y="1076101"/>
            <a:ext cx="4666823" cy="464189"/>
          </a:xfrm>
          <a:prstGeom prst="rect">
            <a:avLst/>
          </a:prstGeom>
          <a:noFill/>
          <a:ln>
            <a:noFill/>
          </a:ln>
        </p:spPr>
        <p:txBody>
          <a:bodyPr spcFirstLastPara="1" wrap="square" lIns="91425" tIns="45700" rIns="91425" bIns="45700" anchor="ctr" anchorCtr="0">
            <a:spAutoFit/>
          </a:bodyPr>
          <a:lstStyle/>
          <a:p>
            <a:pPr marL="0" marR="0" lvl="0" indent="0" rtl="0">
              <a:lnSpc>
                <a:spcPts val="2880"/>
              </a:lnSpc>
              <a:spcBef>
                <a:spcPts val="0"/>
              </a:spcBef>
              <a:spcAft>
                <a:spcPts val="0"/>
              </a:spcAft>
              <a:buNone/>
            </a:pPr>
            <a:r>
              <a:rPr lang="en-US" altLang="zh-TW"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a:t>
            </a:r>
            <a:r>
              <a:rPr lang="zh-TW" altLang="en-US"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單位</a:t>
            </a:r>
            <a:r>
              <a:rPr lang="en-US" altLang="zh-TW"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a:t>
            </a:r>
            <a:r>
              <a:rPr lang="zh-TW" altLang="en-US"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新台幣千元</a:t>
            </a:r>
            <a:r>
              <a:rPr lang="en-US" altLang="zh-TW"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a:t>
            </a:r>
            <a:endParaRPr lang="zh-TW" altLang="en-US"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endParaRPr>
          </a:p>
        </p:txBody>
      </p:sp>
      <p:grpSp>
        <p:nvGrpSpPr>
          <p:cNvPr id="10" name="群組 9">
            <a:extLst>
              <a:ext uri="{FF2B5EF4-FFF2-40B4-BE49-F238E27FC236}">
                <a16:creationId xmlns:a16="http://schemas.microsoft.com/office/drawing/2014/main" xmlns="" id="{414FAC6E-0783-4F50-962C-2E9A01A89586}"/>
              </a:ext>
            </a:extLst>
          </p:cNvPr>
          <p:cNvGrpSpPr/>
          <p:nvPr/>
        </p:nvGrpSpPr>
        <p:grpSpPr>
          <a:xfrm>
            <a:off x="216552" y="1535152"/>
            <a:ext cx="10990635" cy="827615"/>
            <a:chOff x="1980043" y="1758396"/>
            <a:chExt cx="8260015" cy="807272"/>
          </a:xfrm>
        </p:grpSpPr>
        <p:sp>
          <p:nvSpPr>
            <p:cNvPr id="13" name="左中括弧 12">
              <a:extLst>
                <a:ext uri="{FF2B5EF4-FFF2-40B4-BE49-F238E27FC236}">
                  <a16:creationId xmlns:a16="http://schemas.microsoft.com/office/drawing/2014/main" xmlns="" id="{A51527A4-E2E5-4949-AE35-BE9D450DC2D0}"/>
                </a:ext>
              </a:extLst>
            </p:cNvPr>
            <p:cNvSpPr/>
            <p:nvPr userDrawn="1"/>
          </p:nvSpPr>
          <p:spPr>
            <a:xfrm rot="5400000">
              <a:off x="4295418" y="1125126"/>
              <a:ext cx="144780" cy="2736304"/>
            </a:xfrm>
            <a:prstGeom prst="leftBracket">
              <a:avLst>
                <a:gd name="adj" fmla="val 61926"/>
              </a:avLst>
            </a:prstGeom>
            <a:ln w="12700">
              <a:solidFill>
                <a:srgbClr val="00437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2400">
                <a:solidFill>
                  <a:srgbClr val="00437A"/>
                </a:solidFill>
                <a:latin typeface="標楷體" panose="02010601000101010101" pitchFamily="65" charset="-120"/>
                <a:ea typeface="標楷體" panose="02010601000101010101" pitchFamily="65" charset="-120"/>
              </a:endParaRPr>
            </a:p>
          </p:txBody>
        </p:sp>
        <p:sp>
          <p:nvSpPr>
            <p:cNvPr id="14" name="文字方塊 13">
              <a:extLst>
                <a:ext uri="{FF2B5EF4-FFF2-40B4-BE49-F238E27FC236}">
                  <a16:creationId xmlns:a16="http://schemas.microsoft.com/office/drawing/2014/main" xmlns="" id="{58E270F0-B9AE-4031-A20A-608E3274A7DE}"/>
                </a:ext>
              </a:extLst>
            </p:cNvPr>
            <p:cNvSpPr txBox="1"/>
            <p:nvPr userDrawn="1"/>
          </p:nvSpPr>
          <p:spPr>
            <a:xfrm>
              <a:off x="1980043" y="1826323"/>
              <a:ext cx="3023834" cy="390275"/>
            </a:xfrm>
            <a:prstGeom prst="rect">
              <a:avLst/>
            </a:prstGeom>
            <a:noFill/>
            <a:ln>
              <a:noFill/>
            </a:ln>
          </p:spPr>
          <p:txBody>
            <a:bodyPr wrap="square" rtlCol="0">
              <a:spAutoFit/>
            </a:bodyPr>
            <a:lstStyle/>
            <a:p>
              <a:pPr algn="ctr"/>
              <a:r>
                <a:rPr lang="en-US" altLang="zh-TW" sz="2000" b="1" spc="100" dirty="0">
                  <a:solidFill>
                    <a:srgbClr val="00437A"/>
                  </a:solidFill>
                  <a:latin typeface="標楷體" panose="02010601000101010101" pitchFamily="65" charset="-120"/>
                  <a:ea typeface="標楷體" panose="02010601000101010101" pitchFamily="65" charset="-120"/>
                </a:rPr>
                <a:t>YoY +36.58%</a:t>
              </a:r>
              <a:endParaRPr lang="zh-TW" altLang="en-US" sz="2000" b="1" spc="100" dirty="0">
                <a:solidFill>
                  <a:srgbClr val="00437A"/>
                </a:solidFill>
                <a:latin typeface="標楷體" panose="02010601000101010101" pitchFamily="65" charset="-120"/>
                <a:ea typeface="標楷體" panose="02010601000101010101" pitchFamily="65" charset="-120"/>
              </a:endParaRPr>
            </a:p>
          </p:txBody>
        </p:sp>
        <p:sp>
          <p:nvSpPr>
            <p:cNvPr id="15" name="左中括弧 14">
              <a:extLst>
                <a:ext uri="{FF2B5EF4-FFF2-40B4-BE49-F238E27FC236}">
                  <a16:creationId xmlns:a16="http://schemas.microsoft.com/office/drawing/2014/main" xmlns="" id="{701337C7-345B-4BF6-A97A-49EBAC84FA72}"/>
                </a:ext>
              </a:extLst>
            </p:cNvPr>
            <p:cNvSpPr/>
            <p:nvPr userDrawn="1"/>
          </p:nvSpPr>
          <p:spPr>
            <a:xfrm rot="5400000">
              <a:off x="4871825" y="1526485"/>
              <a:ext cx="144780" cy="1583490"/>
            </a:xfrm>
            <a:prstGeom prst="leftBracket">
              <a:avLst>
                <a:gd name="adj" fmla="val 61926"/>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2400">
                <a:solidFill>
                  <a:srgbClr val="FF0000"/>
                </a:solidFill>
                <a:latin typeface="標楷體" panose="02010601000101010101" pitchFamily="65" charset="-120"/>
                <a:ea typeface="標楷體" panose="02010601000101010101" pitchFamily="65" charset="-120"/>
              </a:endParaRPr>
            </a:p>
          </p:txBody>
        </p:sp>
        <p:sp>
          <p:nvSpPr>
            <p:cNvPr id="16" name="文字方塊 15">
              <a:extLst>
                <a:ext uri="{FF2B5EF4-FFF2-40B4-BE49-F238E27FC236}">
                  <a16:creationId xmlns:a16="http://schemas.microsoft.com/office/drawing/2014/main" xmlns="" id="{49CE7233-A9D1-4FC9-80D8-E72D637068F3}"/>
                </a:ext>
              </a:extLst>
            </p:cNvPr>
            <p:cNvSpPr txBox="1"/>
            <p:nvPr userDrawn="1"/>
          </p:nvSpPr>
          <p:spPr>
            <a:xfrm>
              <a:off x="4152470" y="1758396"/>
              <a:ext cx="1968989" cy="390275"/>
            </a:xfrm>
            <a:prstGeom prst="rect">
              <a:avLst/>
            </a:prstGeom>
            <a:noFill/>
            <a:ln>
              <a:noFill/>
            </a:ln>
          </p:spPr>
          <p:txBody>
            <a:bodyPr wrap="square" rtlCol="0">
              <a:spAutoFit/>
            </a:bodyPr>
            <a:lstStyle/>
            <a:p>
              <a:pPr algn="ctr"/>
              <a:r>
                <a:rPr lang="en-US" altLang="zh-TW" sz="2000" b="1" spc="100" dirty="0">
                  <a:solidFill>
                    <a:srgbClr val="FF0000"/>
                  </a:solidFill>
                  <a:latin typeface="標楷體" panose="02010601000101010101" pitchFamily="65" charset="-120"/>
                  <a:ea typeface="標楷體" panose="02010601000101010101" pitchFamily="65" charset="-120"/>
                </a:rPr>
                <a:t>QoQ +4.68%</a:t>
              </a:r>
              <a:endParaRPr lang="zh-TW" altLang="en-US" sz="2000" b="1" spc="100" dirty="0">
                <a:solidFill>
                  <a:srgbClr val="FF0000"/>
                </a:solidFill>
                <a:latin typeface="標楷體" panose="02010601000101010101" pitchFamily="65" charset="-120"/>
                <a:ea typeface="標楷體" panose="02010601000101010101" pitchFamily="65" charset="-120"/>
              </a:endParaRPr>
            </a:p>
          </p:txBody>
        </p:sp>
        <p:sp>
          <p:nvSpPr>
            <p:cNvPr id="17" name="左中括弧 16">
              <a:extLst>
                <a:ext uri="{FF2B5EF4-FFF2-40B4-BE49-F238E27FC236}">
                  <a16:creationId xmlns:a16="http://schemas.microsoft.com/office/drawing/2014/main" xmlns="" id="{60229615-3668-4517-B1AF-46AC82F36A18}"/>
                </a:ext>
              </a:extLst>
            </p:cNvPr>
            <p:cNvSpPr/>
            <p:nvPr userDrawn="1"/>
          </p:nvSpPr>
          <p:spPr>
            <a:xfrm rot="5400000">
              <a:off x="8888201" y="1614852"/>
              <a:ext cx="144780" cy="1583490"/>
            </a:xfrm>
            <a:prstGeom prst="leftBracket">
              <a:avLst>
                <a:gd name="adj" fmla="val 61926"/>
              </a:avLst>
            </a:prstGeom>
            <a:ln w="12700">
              <a:solidFill>
                <a:srgbClr val="00437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2400">
                <a:solidFill>
                  <a:srgbClr val="00437A"/>
                </a:solidFill>
                <a:latin typeface="標楷體" panose="02010601000101010101" pitchFamily="65" charset="-120"/>
                <a:ea typeface="標楷體" panose="02010601000101010101" pitchFamily="65" charset="-120"/>
              </a:endParaRPr>
            </a:p>
          </p:txBody>
        </p:sp>
        <p:sp>
          <p:nvSpPr>
            <p:cNvPr id="18" name="文字方塊 17">
              <a:extLst>
                <a:ext uri="{FF2B5EF4-FFF2-40B4-BE49-F238E27FC236}">
                  <a16:creationId xmlns:a16="http://schemas.microsoft.com/office/drawing/2014/main" xmlns="" id="{F3BC1932-4E30-4A9E-AE0A-A51248520924}"/>
                </a:ext>
              </a:extLst>
            </p:cNvPr>
            <p:cNvSpPr txBox="1"/>
            <p:nvPr userDrawn="1"/>
          </p:nvSpPr>
          <p:spPr>
            <a:xfrm>
              <a:off x="7681124" y="1830055"/>
              <a:ext cx="2558934" cy="390275"/>
            </a:xfrm>
            <a:prstGeom prst="rect">
              <a:avLst/>
            </a:prstGeom>
            <a:noFill/>
            <a:ln>
              <a:noFill/>
            </a:ln>
          </p:spPr>
          <p:txBody>
            <a:bodyPr wrap="square" rtlCol="0">
              <a:spAutoFit/>
            </a:bodyPr>
            <a:lstStyle/>
            <a:p>
              <a:pPr algn="ctr"/>
              <a:r>
                <a:rPr lang="en-US" altLang="zh-TW" sz="2000" b="1" spc="100" dirty="0">
                  <a:solidFill>
                    <a:srgbClr val="00437A"/>
                  </a:solidFill>
                  <a:latin typeface="標楷體" panose="02010601000101010101" pitchFamily="65" charset="-120"/>
                  <a:ea typeface="標楷體" panose="02010601000101010101" pitchFamily="65" charset="-120"/>
                </a:rPr>
                <a:t>YoY +40.98%</a:t>
              </a:r>
              <a:endParaRPr lang="zh-TW" altLang="en-US" sz="2000" b="1" spc="100" dirty="0">
                <a:solidFill>
                  <a:srgbClr val="00437A"/>
                </a:solidFill>
                <a:latin typeface="標楷體" panose="02010601000101010101" pitchFamily="65" charset="-120"/>
                <a:ea typeface="標楷體" panose="02010601000101010101" pitchFamily="65" charset="-120"/>
              </a:endParaRPr>
            </a:p>
          </p:txBody>
        </p:sp>
      </p:grpSp>
      <p:sp>
        <p:nvSpPr>
          <p:cNvPr id="6" name="投影片編號版面配置區 5">
            <a:extLst>
              <a:ext uri="{FF2B5EF4-FFF2-40B4-BE49-F238E27FC236}">
                <a16:creationId xmlns:a16="http://schemas.microsoft.com/office/drawing/2014/main" xmlns="" id="{164F1CB1-DFB0-4407-BD4C-C0A6DE5B3EC9}"/>
              </a:ext>
            </a:extLst>
          </p:cNvPr>
          <p:cNvSpPr>
            <a:spLocks noGrp="1"/>
          </p:cNvSpPr>
          <p:nvPr>
            <p:ph type="sldNum" sz="quarter" idx="10"/>
          </p:nvPr>
        </p:nvSpPr>
        <p:spPr/>
        <p:txBody>
          <a:bodyPr/>
          <a:lstStyle/>
          <a:p>
            <a:fld id="{17418524-6E3D-4C7D-825F-6BE45E2CD165}" type="slidenum">
              <a:rPr lang="zh-TW" altLang="en-US" smtClean="0"/>
              <a:pPr/>
              <a:t>7</a:t>
            </a:fld>
            <a:endParaRPr lang="zh-TW" altLang="en-US"/>
          </a:p>
        </p:txBody>
      </p:sp>
      <p:graphicFrame>
        <p:nvGraphicFramePr>
          <p:cNvPr id="21" name="圖表 20"/>
          <p:cNvGraphicFramePr>
            <a:graphicFrameLocks/>
          </p:cNvGraphicFramePr>
          <p:nvPr>
            <p:extLst>
              <p:ext uri="{D42A27DB-BD31-4B8C-83A1-F6EECF244321}">
                <p14:modId xmlns:p14="http://schemas.microsoft.com/office/powerpoint/2010/main" val="3538724505"/>
              </p:ext>
            </p:extLst>
          </p:nvPr>
        </p:nvGraphicFramePr>
        <p:xfrm>
          <a:off x="216552" y="2481944"/>
          <a:ext cx="5510497" cy="41966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圖表 18"/>
          <p:cNvGraphicFramePr>
            <a:graphicFrameLocks/>
          </p:cNvGraphicFramePr>
          <p:nvPr>
            <p:extLst>
              <p:ext uri="{D42A27DB-BD31-4B8C-83A1-F6EECF244321}">
                <p14:modId xmlns:p14="http://schemas.microsoft.com/office/powerpoint/2010/main" val="69053384"/>
              </p:ext>
            </p:extLst>
          </p:nvPr>
        </p:nvGraphicFramePr>
        <p:xfrm>
          <a:off x="6111650" y="2481944"/>
          <a:ext cx="6298064" cy="427808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554357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標題 12">
            <a:extLst>
              <a:ext uri="{FF2B5EF4-FFF2-40B4-BE49-F238E27FC236}">
                <a16:creationId xmlns:a16="http://schemas.microsoft.com/office/drawing/2014/main" xmlns="" id="{90FE1D0E-E20A-46B3-90B9-0E83E9A2E4D9}"/>
              </a:ext>
            </a:extLst>
          </p:cNvPr>
          <p:cNvSpPr>
            <a:spLocks noGrp="1"/>
          </p:cNvSpPr>
          <p:nvPr>
            <p:ph type="title"/>
          </p:nvPr>
        </p:nvSpPr>
        <p:spPr>
          <a:xfrm>
            <a:off x="806400" y="547200"/>
            <a:ext cx="9000000" cy="464394"/>
          </a:xfrm>
          <a:prstGeom prst="rect">
            <a:avLst/>
          </a:prstGeom>
        </p:spPr>
        <p:txBody>
          <a:bodyPr/>
          <a:lstStyle/>
          <a:p>
            <a:r>
              <a:rPr lang="zh-TW" altLang="en-US" dirty="0"/>
              <a:t>財務資訊</a:t>
            </a:r>
            <a:r>
              <a:rPr lang="en-US" altLang="zh-TW" dirty="0"/>
              <a:t>-</a:t>
            </a:r>
            <a:r>
              <a:rPr lang="zh-TW" altLang="en-US" dirty="0"/>
              <a:t>合併營業毛利率</a:t>
            </a:r>
          </a:p>
        </p:txBody>
      </p:sp>
      <p:grpSp>
        <p:nvGrpSpPr>
          <p:cNvPr id="4" name="群組 3">
            <a:extLst>
              <a:ext uri="{FF2B5EF4-FFF2-40B4-BE49-F238E27FC236}">
                <a16:creationId xmlns:a16="http://schemas.microsoft.com/office/drawing/2014/main" xmlns="" id="{B405EDDD-B92E-442F-B879-7F59475F95FA}"/>
              </a:ext>
            </a:extLst>
          </p:cNvPr>
          <p:cNvGrpSpPr/>
          <p:nvPr/>
        </p:nvGrpSpPr>
        <p:grpSpPr>
          <a:xfrm>
            <a:off x="966514" y="1307672"/>
            <a:ext cx="9940936" cy="875600"/>
            <a:chOff x="1919537" y="1706177"/>
            <a:chExt cx="7740402" cy="859494"/>
          </a:xfrm>
        </p:grpSpPr>
        <p:sp>
          <p:nvSpPr>
            <p:cNvPr id="6" name="左中括弧 5">
              <a:extLst>
                <a:ext uri="{FF2B5EF4-FFF2-40B4-BE49-F238E27FC236}">
                  <a16:creationId xmlns:a16="http://schemas.microsoft.com/office/drawing/2014/main" xmlns="" id="{67F235F5-AF5F-46F8-B5FF-AAB652ECF407}"/>
                </a:ext>
              </a:extLst>
            </p:cNvPr>
            <p:cNvSpPr/>
            <p:nvPr userDrawn="1"/>
          </p:nvSpPr>
          <p:spPr>
            <a:xfrm rot="5400000">
              <a:off x="8678597" y="1724002"/>
              <a:ext cx="144782" cy="1538556"/>
            </a:xfrm>
            <a:prstGeom prst="leftBracket">
              <a:avLst>
                <a:gd name="adj" fmla="val 61926"/>
              </a:avLst>
            </a:prstGeom>
            <a:ln w="12700">
              <a:solidFill>
                <a:srgbClr val="00437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2000">
                <a:solidFill>
                  <a:srgbClr val="00437A"/>
                </a:solidFill>
                <a:latin typeface="標楷體" panose="02010601000101010101" pitchFamily="65" charset="-120"/>
                <a:ea typeface="標楷體" panose="02010601000101010101" pitchFamily="65" charset="-120"/>
              </a:endParaRPr>
            </a:p>
          </p:txBody>
        </p:sp>
        <p:sp>
          <p:nvSpPr>
            <p:cNvPr id="7" name="文字方塊 6">
              <a:extLst>
                <a:ext uri="{FF2B5EF4-FFF2-40B4-BE49-F238E27FC236}">
                  <a16:creationId xmlns:a16="http://schemas.microsoft.com/office/drawing/2014/main" xmlns="" id="{7F58EFFD-81A8-4F5B-9D13-6B7A5ABA9D69}"/>
                </a:ext>
              </a:extLst>
            </p:cNvPr>
            <p:cNvSpPr txBox="1"/>
            <p:nvPr userDrawn="1"/>
          </p:nvSpPr>
          <p:spPr>
            <a:xfrm>
              <a:off x="8073779" y="1906232"/>
              <a:ext cx="1586160" cy="400110"/>
            </a:xfrm>
            <a:prstGeom prst="rect">
              <a:avLst/>
            </a:prstGeom>
            <a:noFill/>
            <a:ln>
              <a:noFill/>
            </a:ln>
          </p:spPr>
          <p:txBody>
            <a:bodyPr wrap="square" rtlCol="0">
              <a:spAutoFit/>
            </a:bodyPr>
            <a:lstStyle/>
            <a:p>
              <a:pPr algn="ctr"/>
              <a:r>
                <a:rPr lang="en-US" altLang="zh-TW" sz="2000" b="1" spc="100" dirty="0">
                  <a:solidFill>
                    <a:srgbClr val="00437A"/>
                  </a:solidFill>
                  <a:latin typeface="標楷體" panose="02010601000101010101" pitchFamily="65" charset="-120"/>
                  <a:ea typeface="標楷體" panose="02010601000101010101" pitchFamily="65" charset="-120"/>
                </a:rPr>
                <a:t>YoY +1.25pt</a:t>
              </a:r>
              <a:endParaRPr lang="zh-TW" altLang="en-US" sz="2000" b="1" spc="100" dirty="0">
                <a:solidFill>
                  <a:srgbClr val="00437A"/>
                </a:solidFill>
                <a:latin typeface="標楷體" panose="02010601000101010101" pitchFamily="65" charset="-120"/>
                <a:ea typeface="標楷體" panose="02010601000101010101" pitchFamily="65" charset="-120"/>
              </a:endParaRPr>
            </a:p>
          </p:txBody>
        </p:sp>
        <p:sp>
          <p:nvSpPr>
            <p:cNvPr id="10" name="文字方塊 9">
              <a:extLst>
                <a:ext uri="{FF2B5EF4-FFF2-40B4-BE49-F238E27FC236}">
                  <a16:creationId xmlns:a16="http://schemas.microsoft.com/office/drawing/2014/main" xmlns="" id="{9611E884-93B6-4FB3-ADB1-5430E92547BB}"/>
                </a:ext>
              </a:extLst>
            </p:cNvPr>
            <p:cNvSpPr txBox="1"/>
            <p:nvPr userDrawn="1"/>
          </p:nvSpPr>
          <p:spPr>
            <a:xfrm>
              <a:off x="1919537" y="1847370"/>
              <a:ext cx="2736303" cy="400110"/>
            </a:xfrm>
            <a:prstGeom prst="rect">
              <a:avLst/>
            </a:prstGeom>
            <a:noFill/>
            <a:ln>
              <a:noFill/>
            </a:ln>
          </p:spPr>
          <p:txBody>
            <a:bodyPr wrap="square" rtlCol="0">
              <a:spAutoFit/>
            </a:bodyPr>
            <a:lstStyle/>
            <a:p>
              <a:pPr algn="ctr"/>
              <a:r>
                <a:rPr lang="en-US" altLang="zh-TW" sz="2000" b="1" spc="100" dirty="0">
                  <a:solidFill>
                    <a:srgbClr val="00437A"/>
                  </a:solidFill>
                  <a:effectLst/>
                  <a:latin typeface="標楷體" panose="02010601000101010101" pitchFamily="65" charset="-120"/>
                  <a:ea typeface="標楷體" panose="02010601000101010101" pitchFamily="65" charset="-120"/>
                </a:rPr>
                <a:t>YoY+1.7pt</a:t>
              </a:r>
              <a:endParaRPr lang="zh-TW" altLang="en-US" sz="2000" b="1" spc="100" dirty="0">
                <a:solidFill>
                  <a:srgbClr val="00437A"/>
                </a:solidFill>
                <a:effectLst/>
                <a:latin typeface="標楷體" panose="02010601000101010101" pitchFamily="65" charset="-120"/>
                <a:ea typeface="標楷體" panose="02010601000101010101" pitchFamily="65" charset="-120"/>
              </a:endParaRPr>
            </a:p>
          </p:txBody>
        </p:sp>
        <p:sp>
          <p:nvSpPr>
            <p:cNvPr id="11" name="左中括弧 10">
              <a:extLst>
                <a:ext uri="{FF2B5EF4-FFF2-40B4-BE49-F238E27FC236}">
                  <a16:creationId xmlns:a16="http://schemas.microsoft.com/office/drawing/2014/main" xmlns="" id="{5C148A6A-AA10-4E15-A34F-EE2ECC31A70E}"/>
                </a:ext>
              </a:extLst>
            </p:cNvPr>
            <p:cNvSpPr/>
            <p:nvPr userDrawn="1"/>
          </p:nvSpPr>
          <p:spPr>
            <a:xfrm rot="5400000">
              <a:off x="4871825" y="1484745"/>
              <a:ext cx="144780" cy="1583490"/>
            </a:xfrm>
            <a:prstGeom prst="leftBracket">
              <a:avLst>
                <a:gd name="adj" fmla="val 61926"/>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2000">
                <a:solidFill>
                  <a:schemeClr val="tx1">
                    <a:lumMod val="85000"/>
                    <a:lumOff val="15000"/>
                  </a:schemeClr>
                </a:solidFill>
                <a:latin typeface="標楷體" panose="02010601000101010101" pitchFamily="65" charset="-120"/>
                <a:ea typeface="標楷體" panose="02010601000101010101" pitchFamily="65" charset="-120"/>
              </a:endParaRPr>
            </a:p>
          </p:txBody>
        </p:sp>
        <p:sp>
          <p:nvSpPr>
            <p:cNvPr id="12" name="文字方塊 11">
              <a:extLst>
                <a:ext uri="{FF2B5EF4-FFF2-40B4-BE49-F238E27FC236}">
                  <a16:creationId xmlns:a16="http://schemas.microsoft.com/office/drawing/2014/main" xmlns="" id="{93C51FDE-DACF-41BB-825D-A47F707FCFF3}"/>
                </a:ext>
              </a:extLst>
            </p:cNvPr>
            <p:cNvSpPr txBox="1"/>
            <p:nvPr userDrawn="1"/>
          </p:nvSpPr>
          <p:spPr>
            <a:xfrm>
              <a:off x="4152470" y="1706177"/>
              <a:ext cx="2118608" cy="400110"/>
            </a:xfrm>
            <a:prstGeom prst="rect">
              <a:avLst/>
            </a:prstGeom>
            <a:noFill/>
            <a:ln>
              <a:noFill/>
            </a:ln>
          </p:spPr>
          <p:txBody>
            <a:bodyPr wrap="square" rtlCol="0">
              <a:spAutoFit/>
            </a:bodyPr>
            <a:lstStyle/>
            <a:p>
              <a:pPr algn="ctr"/>
              <a:r>
                <a:rPr lang="en-US" altLang="zh-TW" sz="2000" b="1" spc="100" dirty="0">
                  <a:solidFill>
                    <a:srgbClr val="FF0000"/>
                  </a:solidFill>
                  <a:latin typeface="標楷體" panose="02010601000101010101" pitchFamily="65" charset="-120"/>
                  <a:ea typeface="標楷體" panose="02010601000101010101" pitchFamily="65" charset="-120"/>
                </a:rPr>
                <a:t>QoQ +0.49pt</a:t>
              </a:r>
              <a:endParaRPr lang="zh-TW" altLang="en-US" sz="2000" b="1" spc="100" dirty="0">
                <a:solidFill>
                  <a:srgbClr val="FF0000"/>
                </a:solidFill>
                <a:latin typeface="標楷體" panose="02010601000101010101" pitchFamily="65" charset="-120"/>
                <a:ea typeface="標楷體" panose="02010601000101010101" pitchFamily="65" charset="-120"/>
              </a:endParaRPr>
            </a:p>
          </p:txBody>
        </p:sp>
      </p:grpSp>
      <p:sp>
        <p:nvSpPr>
          <p:cNvPr id="15" name="投影片編號版面配置區 14">
            <a:extLst>
              <a:ext uri="{FF2B5EF4-FFF2-40B4-BE49-F238E27FC236}">
                <a16:creationId xmlns:a16="http://schemas.microsoft.com/office/drawing/2014/main" xmlns="" id="{31FAC630-48CC-4087-837F-09E5AB57D1BD}"/>
              </a:ext>
            </a:extLst>
          </p:cNvPr>
          <p:cNvSpPr>
            <a:spLocks noGrp="1"/>
          </p:cNvSpPr>
          <p:nvPr>
            <p:ph type="sldNum" sz="quarter" idx="10"/>
          </p:nvPr>
        </p:nvSpPr>
        <p:spPr/>
        <p:txBody>
          <a:bodyPr/>
          <a:lstStyle/>
          <a:p>
            <a:fld id="{17418524-6E3D-4C7D-825F-6BE45E2CD165}" type="slidenum">
              <a:rPr lang="zh-TW" altLang="en-US" smtClean="0"/>
              <a:pPr/>
              <a:t>8</a:t>
            </a:fld>
            <a:endParaRPr lang="zh-TW" altLang="en-US"/>
          </a:p>
        </p:txBody>
      </p:sp>
      <p:graphicFrame>
        <p:nvGraphicFramePr>
          <p:cNvPr id="14" name="圖表 13"/>
          <p:cNvGraphicFramePr>
            <a:graphicFrameLocks/>
          </p:cNvGraphicFramePr>
          <p:nvPr>
            <p:extLst>
              <p:ext uri="{D42A27DB-BD31-4B8C-83A1-F6EECF244321}">
                <p14:modId xmlns:p14="http://schemas.microsoft.com/office/powerpoint/2010/main" val="2417754851"/>
              </p:ext>
            </p:extLst>
          </p:nvPr>
        </p:nvGraphicFramePr>
        <p:xfrm>
          <a:off x="544286" y="2109666"/>
          <a:ext cx="5922365" cy="4568945"/>
        </p:xfrm>
        <a:graphic>
          <a:graphicData uri="http://schemas.openxmlformats.org/drawingml/2006/chart">
            <c:chart xmlns:c="http://schemas.openxmlformats.org/drawingml/2006/chart" xmlns:r="http://schemas.openxmlformats.org/officeDocument/2006/relationships" r:id="rId3"/>
          </a:graphicData>
        </a:graphic>
      </p:graphicFrame>
      <p:sp>
        <p:nvSpPr>
          <p:cNvPr id="16" name="左中括弧 15">
            <a:extLst>
              <a:ext uri="{FF2B5EF4-FFF2-40B4-BE49-F238E27FC236}">
                <a16:creationId xmlns:a16="http://schemas.microsoft.com/office/drawing/2014/main" xmlns="" id="{67F235F5-AF5F-46F8-B5FF-AAB652ECF407}"/>
              </a:ext>
            </a:extLst>
          </p:cNvPr>
          <p:cNvSpPr/>
          <p:nvPr/>
        </p:nvSpPr>
        <p:spPr>
          <a:xfrm rot="5400000">
            <a:off x="3839944" y="351760"/>
            <a:ext cx="147497" cy="3515534"/>
          </a:xfrm>
          <a:prstGeom prst="leftBracket">
            <a:avLst>
              <a:gd name="adj" fmla="val 61926"/>
            </a:avLst>
          </a:prstGeom>
          <a:ln w="12700">
            <a:solidFill>
              <a:srgbClr val="00437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2000">
              <a:solidFill>
                <a:srgbClr val="00437A"/>
              </a:solidFill>
              <a:latin typeface="標楷體" panose="02010601000101010101" pitchFamily="65" charset="-120"/>
              <a:ea typeface="標楷體" panose="02010601000101010101" pitchFamily="65" charset="-120"/>
            </a:endParaRPr>
          </a:p>
        </p:txBody>
      </p:sp>
      <p:graphicFrame>
        <p:nvGraphicFramePr>
          <p:cNvPr id="18" name="圖表 17"/>
          <p:cNvGraphicFramePr>
            <a:graphicFrameLocks/>
          </p:cNvGraphicFramePr>
          <p:nvPr>
            <p:extLst>
              <p:ext uri="{D42A27DB-BD31-4B8C-83A1-F6EECF244321}">
                <p14:modId xmlns:p14="http://schemas.microsoft.com/office/powerpoint/2010/main" val="1067159088"/>
              </p:ext>
            </p:extLst>
          </p:nvPr>
        </p:nvGraphicFramePr>
        <p:xfrm>
          <a:off x="6555163" y="2296886"/>
          <a:ext cx="5277608" cy="438172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162755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xmlns="" id="{548417EF-4238-41D9-B71C-1A6000878223}"/>
              </a:ext>
            </a:extLst>
          </p:cNvPr>
          <p:cNvSpPr>
            <a:spLocks noGrp="1"/>
          </p:cNvSpPr>
          <p:nvPr>
            <p:ph type="title"/>
          </p:nvPr>
        </p:nvSpPr>
        <p:spPr>
          <a:xfrm>
            <a:off x="806400" y="547200"/>
            <a:ext cx="9000000" cy="464394"/>
          </a:xfrm>
          <a:prstGeom prst="rect">
            <a:avLst/>
          </a:prstGeom>
        </p:spPr>
        <p:txBody>
          <a:bodyPr/>
          <a:lstStyle/>
          <a:p>
            <a:r>
              <a:rPr lang="zh-TW" altLang="en-US" dirty="0"/>
              <a:t>財務資訊</a:t>
            </a:r>
            <a:r>
              <a:rPr lang="en-US" altLang="zh-TW" dirty="0"/>
              <a:t>-</a:t>
            </a:r>
            <a:r>
              <a:rPr lang="zh-TW" altLang="en-US" dirty="0"/>
              <a:t>合併每股盈餘</a:t>
            </a:r>
            <a:br>
              <a:rPr lang="zh-TW" altLang="en-US" dirty="0"/>
            </a:br>
            <a:endParaRPr lang="zh-TW" altLang="en-US" dirty="0"/>
          </a:p>
        </p:txBody>
      </p:sp>
      <p:grpSp>
        <p:nvGrpSpPr>
          <p:cNvPr id="5" name="群組 4">
            <a:extLst>
              <a:ext uri="{FF2B5EF4-FFF2-40B4-BE49-F238E27FC236}">
                <a16:creationId xmlns:a16="http://schemas.microsoft.com/office/drawing/2014/main" xmlns="" id="{A0B072E5-75A6-44DB-B3BD-68B76EF5B660}"/>
              </a:ext>
            </a:extLst>
          </p:cNvPr>
          <p:cNvGrpSpPr/>
          <p:nvPr/>
        </p:nvGrpSpPr>
        <p:grpSpPr>
          <a:xfrm>
            <a:off x="968555" y="1317834"/>
            <a:ext cx="10158494" cy="937552"/>
            <a:chOff x="1582738" y="1667271"/>
            <a:chExt cx="8159599" cy="897572"/>
          </a:xfrm>
        </p:grpSpPr>
        <p:sp>
          <p:nvSpPr>
            <p:cNvPr id="8" name="左中括弧 7">
              <a:extLst>
                <a:ext uri="{FF2B5EF4-FFF2-40B4-BE49-F238E27FC236}">
                  <a16:creationId xmlns:a16="http://schemas.microsoft.com/office/drawing/2014/main" xmlns="" id="{D33E2335-BD31-4AA2-AFD8-EF521E12FFE1}"/>
                </a:ext>
              </a:extLst>
            </p:cNvPr>
            <p:cNvSpPr/>
            <p:nvPr userDrawn="1"/>
          </p:nvSpPr>
          <p:spPr>
            <a:xfrm rot="5400000">
              <a:off x="3794882" y="1075832"/>
              <a:ext cx="144780" cy="2736304"/>
            </a:xfrm>
            <a:prstGeom prst="leftBracket">
              <a:avLst>
                <a:gd name="adj" fmla="val 61926"/>
              </a:avLst>
            </a:prstGeom>
            <a:ln w="12700">
              <a:solidFill>
                <a:srgbClr val="00437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solidFill>
                  <a:srgbClr val="00437A"/>
                </a:solidFill>
              </a:endParaRPr>
            </a:p>
          </p:txBody>
        </p:sp>
        <p:sp>
          <p:nvSpPr>
            <p:cNvPr id="9" name="文字方塊 8">
              <a:extLst>
                <a:ext uri="{FF2B5EF4-FFF2-40B4-BE49-F238E27FC236}">
                  <a16:creationId xmlns:a16="http://schemas.microsoft.com/office/drawing/2014/main" xmlns="" id="{C741F205-AD51-462A-A0E3-4371C8D8E1B5}"/>
                </a:ext>
              </a:extLst>
            </p:cNvPr>
            <p:cNvSpPr txBox="1"/>
            <p:nvPr userDrawn="1"/>
          </p:nvSpPr>
          <p:spPr>
            <a:xfrm>
              <a:off x="1582738" y="1907874"/>
              <a:ext cx="3833781" cy="383048"/>
            </a:xfrm>
            <a:prstGeom prst="rect">
              <a:avLst/>
            </a:prstGeom>
            <a:noFill/>
            <a:ln>
              <a:noFill/>
            </a:ln>
          </p:spPr>
          <p:txBody>
            <a:bodyPr wrap="square" rtlCol="0">
              <a:spAutoFit/>
            </a:bodyPr>
            <a:lstStyle/>
            <a:p>
              <a:pPr algn="ctr"/>
              <a:r>
                <a:rPr lang="en-US" altLang="zh-TW" sz="2000" b="1" spc="100" baseline="0" dirty="0">
                  <a:solidFill>
                    <a:srgbClr val="00437A"/>
                  </a:solidFill>
                  <a:latin typeface="標楷體" panose="02010601000101010101" pitchFamily="65" charset="-120"/>
                  <a:ea typeface="標楷體" panose="02010601000101010101" pitchFamily="65" charset="-120"/>
                </a:rPr>
                <a:t>YoY +0.71</a:t>
              </a:r>
              <a:endParaRPr lang="zh-TW" altLang="en-US" sz="2000" b="1" spc="100" baseline="0" dirty="0">
                <a:solidFill>
                  <a:srgbClr val="00437A"/>
                </a:solidFill>
                <a:latin typeface="標楷體" panose="02010601000101010101" pitchFamily="65" charset="-120"/>
                <a:ea typeface="標楷體" panose="02010601000101010101" pitchFamily="65" charset="-120"/>
              </a:endParaRPr>
            </a:p>
          </p:txBody>
        </p:sp>
        <p:sp>
          <p:nvSpPr>
            <p:cNvPr id="10" name="左中括弧 9">
              <a:extLst>
                <a:ext uri="{FF2B5EF4-FFF2-40B4-BE49-F238E27FC236}">
                  <a16:creationId xmlns:a16="http://schemas.microsoft.com/office/drawing/2014/main" xmlns="" id="{B7871BE3-D8F3-4D2D-86F9-1C24FA5B9BAB}"/>
                </a:ext>
              </a:extLst>
            </p:cNvPr>
            <p:cNvSpPr/>
            <p:nvPr userDrawn="1"/>
          </p:nvSpPr>
          <p:spPr>
            <a:xfrm rot="5400000">
              <a:off x="4731926" y="1426787"/>
              <a:ext cx="144780" cy="1583490"/>
            </a:xfrm>
            <a:prstGeom prst="leftBracket">
              <a:avLst>
                <a:gd name="adj" fmla="val 61926"/>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solidFill>
                  <a:schemeClr val="tx1">
                    <a:lumMod val="85000"/>
                    <a:lumOff val="15000"/>
                  </a:schemeClr>
                </a:solidFill>
              </a:endParaRPr>
            </a:p>
          </p:txBody>
        </p:sp>
        <p:sp>
          <p:nvSpPr>
            <p:cNvPr id="11" name="文字方塊 10">
              <a:extLst>
                <a:ext uri="{FF2B5EF4-FFF2-40B4-BE49-F238E27FC236}">
                  <a16:creationId xmlns:a16="http://schemas.microsoft.com/office/drawing/2014/main" xmlns="" id="{4A35C10C-2517-45DB-A481-C23EB5F81F07}"/>
                </a:ext>
              </a:extLst>
            </p:cNvPr>
            <p:cNvSpPr txBox="1"/>
            <p:nvPr userDrawn="1"/>
          </p:nvSpPr>
          <p:spPr>
            <a:xfrm>
              <a:off x="3879685" y="1667271"/>
              <a:ext cx="1970210" cy="383048"/>
            </a:xfrm>
            <a:prstGeom prst="rect">
              <a:avLst/>
            </a:prstGeom>
            <a:noFill/>
            <a:ln>
              <a:noFill/>
            </a:ln>
          </p:spPr>
          <p:txBody>
            <a:bodyPr wrap="square" rtlCol="0">
              <a:spAutoFit/>
            </a:bodyPr>
            <a:lstStyle/>
            <a:p>
              <a:pPr algn="ctr"/>
              <a:r>
                <a:rPr lang="en-US" altLang="zh-TW" sz="2000" b="1" spc="100" baseline="0" dirty="0">
                  <a:solidFill>
                    <a:srgbClr val="FF0000"/>
                  </a:solidFill>
                  <a:latin typeface="標楷體" panose="02010601000101010101" pitchFamily="65" charset="-120"/>
                  <a:ea typeface="標楷體" panose="02010601000101010101" pitchFamily="65" charset="-120"/>
                </a:rPr>
                <a:t>QoQ +0.24</a:t>
              </a:r>
              <a:endParaRPr lang="zh-TW" altLang="en-US" sz="2000" b="1" spc="100" baseline="0" dirty="0">
                <a:solidFill>
                  <a:srgbClr val="FF0000"/>
                </a:solidFill>
                <a:latin typeface="標楷體" panose="02010601000101010101" pitchFamily="65" charset="-120"/>
                <a:ea typeface="標楷體" panose="02010601000101010101" pitchFamily="65" charset="-120"/>
              </a:endParaRPr>
            </a:p>
          </p:txBody>
        </p:sp>
        <p:sp>
          <p:nvSpPr>
            <p:cNvPr id="12" name="左中括弧 11">
              <a:extLst>
                <a:ext uri="{FF2B5EF4-FFF2-40B4-BE49-F238E27FC236}">
                  <a16:creationId xmlns:a16="http://schemas.microsoft.com/office/drawing/2014/main" xmlns="" id="{47CC7176-963C-41D5-95BD-8C4C21F83969}"/>
                </a:ext>
              </a:extLst>
            </p:cNvPr>
            <p:cNvSpPr/>
            <p:nvPr userDrawn="1"/>
          </p:nvSpPr>
          <p:spPr>
            <a:xfrm rot="5400000">
              <a:off x="8461106" y="1735641"/>
              <a:ext cx="144780" cy="1513623"/>
            </a:xfrm>
            <a:prstGeom prst="leftBracket">
              <a:avLst>
                <a:gd name="adj" fmla="val 61926"/>
              </a:avLst>
            </a:prstGeom>
            <a:ln w="12700">
              <a:solidFill>
                <a:srgbClr val="00437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solidFill>
                  <a:srgbClr val="00437A"/>
                </a:solidFill>
              </a:endParaRPr>
            </a:p>
          </p:txBody>
        </p:sp>
        <p:sp>
          <p:nvSpPr>
            <p:cNvPr id="13" name="文字方塊 12">
              <a:extLst>
                <a:ext uri="{FF2B5EF4-FFF2-40B4-BE49-F238E27FC236}">
                  <a16:creationId xmlns:a16="http://schemas.microsoft.com/office/drawing/2014/main" xmlns="" id="{F244DD03-FE27-47DC-9F00-B5BD225BC485}"/>
                </a:ext>
              </a:extLst>
            </p:cNvPr>
            <p:cNvSpPr txBox="1"/>
            <p:nvPr userDrawn="1"/>
          </p:nvSpPr>
          <p:spPr>
            <a:xfrm>
              <a:off x="7299639" y="1954618"/>
              <a:ext cx="2442698" cy="383048"/>
            </a:xfrm>
            <a:prstGeom prst="rect">
              <a:avLst/>
            </a:prstGeom>
            <a:noFill/>
            <a:ln>
              <a:noFill/>
            </a:ln>
          </p:spPr>
          <p:txBody>
            <a:bodyPr wrap="square" rtlCol="0">
              <a:spAutoFit/>
            </a:bodyPr>
            <a:lstStyle/>
            <a:p>
              <a:pPr algn="ctr"/>
              <a:r>
                <a:rPr lang="en-US" altLang="zh-TW" sz="2000" b="1" spc="100" baseline="0" dirty="0">
                  <a:solidFill>
                    <a:srgbClr val="00437A"/>
                  </a:solidFill>
                  <a:latin typeface="標楷體" panose="02010601000101010101" pitchFamily="65" charset="-120"/>
                  <a:ea typeface="標楷體" panose="02010601000101010101" pitchFamily="65" charset="-120"/>
                </a:rPr>
                <a:t>YoY +1.62</a:t>
              </a:r>
              <a:endParaRPr lang="zh-TW" altLang="en-US" sz="2000" b="1" spc="100" baseline="0" dirty="0">
                <a:solidFill>
                  <a:srgbClr val="00437A"/>
                </a:solidFill>
                <a:latin typeface="標楷體" panose="02010601000101010101" pitchFamily="65" charset="-120"/>
                <a:ea typeface="標楷體" panose="02010601000101010101" pitchFamily="65" charset="-120"/>
              </a:endParaRPr>
            </a:p>
          </p:txBody>
        </p:sp>
      </p:grpSp>
      <p:sp>
        <p:nvSpPr>
          <p:cNvPr id="16" name="Google Shape;186;p3">
            <a:extLst>
              <a:ext uri="{FF2B5EF4-FFF2-40B4-BE49-F238E27FC236}">
                <a16:creationId xmlns:a16="http://schemas.microsoft.com/office/drawing/2014/main" xmlns="" id="{5EAB73CD-C45D-4424-9ED6-B6BF0B6554F3}"/>
              </a:ext>
            </a:extLst>
          </p:cNvPr>
          <p:cNvSpPr/>
          <p:nvPr/>
        </p:nvSpPr>
        <p:spPr>
          <a:xfrm>
            <a:off x="216552" y="1076101"/>
            <a:ext cx="4666823" cy="464189"/>
          </a:xfrm>
          <a:prstGeom prst="rect">
            <a:avLst/>
          </a:prstGeom>
          <a:noFill/>
          <a:ln>
            <a:noFill/>
          </a:ln>
        </p:spPr>
        <p:txBody>
          <a:bodyPr spcFirstLastPara="1" wrap="square" lIns="91425" tIns="45700" rIns="91425" bIns="45700" anchor="ctr" anchorCtr="0">
            <a:spAutoFit/>
          </a:bodyPr>
          <a:lstStyle/>
          <a:p>
            <a:pPr marL="0" marR="0" lvl="0" indent="0" rtl="0">
              <a:lnSpc>
                <a:spcPts val="2880"/>
              </a:lnSpc>
              <a:spcBef>
                <a:spcPts val="0"/>
              </a:spcBef>
              <a:spcAft>
                <a:spcPts val="0"/>
              </a:spcAft>
              <a:buNone/>
            </a:pPr>
            <a:r>
              <a:rPr lang="en-US" altLang="zh-TW"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a:t>
            </a:r>
            <a:r>
              <a:rPr lang="zh-TW" altLang="en-US"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單位</a:t>
            </a:r>
            <a:r>
              <a:rPr lang="en-US" altLang="zh-TW"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a:t>
            </a:r>
            <a:r>
              <a:rPr lang="zh-TW" altLang="en-US"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新台幣元</a:t>
            </a:r>
            <a:r>
              <a:rPr lang="en-US" altLang="zh-TW"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a:t>
            </a:r>
            <a:endParaRPr lang="zh-TW" altLang="en-US"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endParaRPr>
          </a:p>
        </p:txBody>
      </p:sp>
      <p:sp>
        <p:nvSpPr>
          <p:cNvPr id="17" name="投影片編號版面配置區 16">
            <a:extLst>
              <a:ext uri="{FF2B5EF4-FFF2-40B4-BE49-F238E27FC236}">
                <a16:creationId xmlns:a16="http://schemas.microsoft.com/office/drawing/2014/main" xmlns="" id="{A1EEFB6D-B28F-4C03-AA9E-89300933B92D}"/>
              </a:ext>
            </a:extLst>
          </p:cNvPr>
          <p:cNvSpPr>
            <a:spLocks noGrp="1"/>
          </p:cNvSpPr>
          <p:nvPr>
            <p:ph type="sldNum" sz="quarter" idx="10"/>
          </p:nvPr>
        </p:nvSpPr>
        <p:spPr/>
        <p:txBody>
          <a:bodyPr/>
          <a:lstStyle/>
          <a:p>
            <a:fld id="{17418524-6E3D-4C7D-825F-6BE45E2CD165}" type="slidenum">
              <a:rPr lang="zh-TW" altLang="en-US" smtClean="0"/>
              <a:pPr/>
              <a:t>9</a:t>
            </a:fld>
            <a:endParaRPr lang="zh-TW" altLang="en-US"/>
          </a:p>
        </p:txBody>
      </p:sp>
      <p:graphicFrame>
        <p:nvGraphicFramePr>
          <p:cNvPr id="18" name="圖表 17"/>
          <p:cNvGraphicFramePr>
            <a:graphicFrameLocks/>
          </p:cNvGraphicFramePr>
          <p:nvPr>
            <p:extLst>
              <p:ext uri="{D42A27DB-BD31-4B8C-83A1-F6EECF244321}">
                <p14:modId xmlns:p14="http://schemas.microsoft.com/office/powerpoint/2010/main" val="3282380360"/>
              </p:ext>
            </p:extLst>
          </p:nvPr>
        </p:nvGraphicFramePr>
        <p:xfrm>
          <a:off x="513726" y="2053530"/>
          <a:ext cx="5887074" cy="462508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0" name="圖表 19"/>
          <p:cNvGraphicFramePr>
            <a:graphicFrameLocks/>
          </p:cNvGraphicFramePr>
          <p:nvPr>
            <p:extLst>
              <p:ext uri="{D42A27DB-BD31-4B8C-83A1-F6EECF244321}">
                <p14:modId xmlns:p14="http://schemas.microsoft.com/office/powerpoint/2010/main" val="3158038748"/>
              </p:ext>
            </p:extLst>
          </p:nvPr>
        </p:nvGraphicFramePr>
        <p:xfrm>
          <a:off x="6749142" y="2351314"/>
          <a:ext cx="4898571" cy="43272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619145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模板">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2493</TotalTime>
  <Words>1022</Words>
  <Application>Microsoft Office PowerPoint</Application>
  <PresentationFormat>自訂</PresentationFormat>
  <Paragraphs>169</Paragraphs>
  <Slides>20</Slides>
  <Notes>9</Notes>
  <HiddenSlides>0</HiddenSlides>
  <MMClips>0</MMClips>
  <ScaleCrop>false</ScaleCrop>
  <HeadingPairs>
    <vt:vector size="6" baseType="variant">
      <vt:variant>
        <vt:lpstr>使用字型</vt:lpstr>
      </vt:variant>
      <vt:variant>
        <vt:i4>12</vt:i4>
      </vt:variant>
      <vt:variant>
        <vt:lpstr>佈景主題</vt:lpstr>
      </vt:variant>
      <vt:variant>
        <vt:i4>1</vt:i4>
      </vt:variant>
      <vt:variant>
        <vt:lpstr>投影片標題</vt:lpstr>
      </vt:variant>
      <vt:variant>
        <vt:i4>20</vt:i4>
      </vt:variant>
    </vt:vector>
  </HeadingPairs>
  <TitlesOfParts>
    <vt:vector size="33" baseType="lpstr">
      <vt:lpstr>Arial</vt:lpstr>
      <vt:lpstr>新細明體</vt:lpstr>
      <vt:lpstr>Calibri</vt:lpstr>
      <vt:lpstr>Calibri Light</vt:lpstr>
      <vt:lpstr>Arial Unicode MS</vt:lpstr>
      <vt:lpstr>Nirmala UI</vt:lpstr>
      <vt:lpstr>Wingdings</vt:lpstr>
      <vt:lpstr>Clear Sans</vt:lpstr>
      <vt:lpstr>Malgun Gothic Semilight</vt:lpstr>
      <vt:lpstr>標楷體</vt:lpstr>
      <vt:lpstr>Microsoft Sans Serif</vt:lpstr>
      <vt:lpstr>微軟正黑體</vt:lpstr>
      <vt:lpstr>模板</vt:lpstr>
      <vt:lpstr>PowerPoint 簡報</vt:lpstr>
      <vt:lpstr>PowerPoint 簡報</vt:lpstr>
      <vt:lpstr>PowerPoint 簡報</vt:lpstr>
      <vt:lpstr>PowerPoint 簡報</vt:lpstr>
      <vt:lpstr>公司介紹</vt:lpstr>
      <vt:lpstr>PowerPoint 簡報</vt:lpstr>
      <vt:lpstr>財務資訊-合併營業收入</vt:lpstr>
      <vt:lpstr>財務資訊-合併營業毛利率</vt:lpstr>
      <vt:lpstr>財務資訊-合併每股盈餘 </vt:lpstr>
      <vt:lpstr>財務資訊-合併綜合損益表-季度 </vt:lpstr>
      <vt:lpstr>財務資訊-合併綜合損益表-年度</vt:lpstr>
      <vt:lpstr>財務資訊-合併資產負債表</vt:lpstr>
      <vt:lpstr>PowerPoint 簡報</vt:lpstr>
      <vt:lpstr>營運展望-戰略夥伴</vt:lpstr>
      <vt:lpstr>營運展望-車載專案</vt:lpstr>
      <vt:lpstr>營運展望-助輔聽器</vt:lpstr>
      <vt:lpstr>營運展望-新產品運用</vt:lpstr>
      <vt:lpstr>營運展望-主要銷售</vt:lpstr>
      <vt:lpstr>營運展望-2021年整體評估</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宋怡瑩</dc:creator>
  <cp:lastModifiedBy>T0423</cp:lastModifiedBy>
  <cp:revision>1081</cp:revision>
  <dcterms:created xsi:type="dcterms:W3CDTF">2021-08-19T04:02:14Z</dcterms:created>
  <dcterms:modified xsi:type="dcterms:W3CDTF">2021-11-25T01:28:33Z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C8EB57784DF24B77A86A6B5FE5139FC0</vt:lpwstr>
  </property>
  <property fmtid="{D5CDD505-2E9C-101B-9397-08002B2CF9AE}" pid="3" name="KSOProductBuildVer">
    <vt:lpwstr>1028-3.8.1.6116</vt:lpwstr>
  </property>
</Properties>
</file>