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7" r:id="rId2"/>
    <p:sldMasterId id="2147483735" r:id="rId3"/>
    <p:sldMasterId id="2147483748" r:id="rId4"/>
    <p:sldMasterId id="2147483760" r:id="rId5"/>
    <p:sldMasterId id="2147483772" r:id="rId6"/>
  </p:sldMasterIdLst>
  <p:notesMasterIdLst>
    <p:notesMasterId r:id="rId27"/>
  </p:notesMasterIdLst>
  <p:handoutMasterIdLst>
    <p:handoutMasterId r:id="rId28"/>
  </p:handoutMasterIdLst>
  <p:sldIdLst>
    <p:sldId id="361" r:id="rId7"/>
    <p:sldId id="369" r:id="rId8"/>
    <p:sldId id="364" r:id="rId9"/>
    <p:sldId id="389" r:id="rId10"/>
    <p:sldId id="370" r:id="rId11"/>
    <p:sldId id="352" r:id="rId12"/>
    <p:sldId id="390" r:id="rId13"/>
    <p:sldId id="391" r:id="rId14"/>
    <p:sldId id="355" r:id="rId15"/>
    <p:sldId id="388" r:id="rId16"/>
    <p:sldId id="313" r:id="rId17"/>
    <p:sldId id="278" r:id="rId18"/>
    <p:sldId id="375" r:id="rId19"/>
    <p:sldId id="335" r:id="rId20"/>
    <p:sldId id="392" r:id="rId21"/>
    <p:sldId id="306" r:id="rId22"/>
    <p:sldId id="307" r:id="rId23"/>
    <p:sldId id="308" r:id="rId24"/>
    <p:sldId id="309" r:id="rId25"/>
    <p:sldId id="289" r:id="rId26"/>
  </p:sldIdLst>
  <p:sldSz cx="6858000" cy="5143500"/>
  <p:notesSz cx="6797675" cy="9926638"/>
  <p:defaultTextStyle>
    <a:defPPr>
      <a:defRPr lang="zh-TW"/>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guide id="3" orient="horz" pos="16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DAE7"/>
    <a:srgbClr val="FF66FF"/>
    <a:srgbClr val="99CCFF"/>
    <a:srgbClr val="ACDEF7"/>
    <a:srgbClr val="3F7B7A"/>
    <a:srgbClr val="123C48"/>
    <a:srgbClr val="B9CDE5"/>
    <a:srgbClr val="576C87"/>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38B1855-1B75-4FBE-930C-398BA8C253C6}" styleName="佈景主題樣式 2 - 輔色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43" autoAdjust="0"/>
    <p:restoredTop sz="94701" autoAdjust="0"/>
  </p:normalViewPr>
  <p:slideViewPr>
    <p:cSldViewPr>
      <p:cViewPr>
        <p:scale>
          <a:sx n="100" d="100"/>
          <a:sy n="100" d="100"/>
        </p:scale>
        <p:origin x="2520" y="960"/>
      </p:cViewPr>
      <p:guideLst>
        <p:guide orient="horz" pos="2160"/>
        <p:guide pos="2160"/>
        <p:guide orient="horz" pos="1620"/>
      </p:guideLst>
    </p:cSldViewPr>
  </p:slideViewPr>
  <p:notesTextViewPr>
    <p:cViewPr>
      <p:scale>
        <a:sx n="1" d="1"/>
        <a:sy n="1" d="1"/>
      </p:scale>
      <p:origin x="0" y="0"/>
    </p:cViewPr>
  </p:notesTextViewPr>
  <p:sorterViewPr>
    <p:cViewPr>
      <p:scale>
        <a:sx n="120" d="100"/>
        <a:sy n="120" d="100"/>
      </p:scale>
      <p:origin x="0" y="0"/>
    </p:cViewPr>
  </p:sorterViewPr>
  <p:notesViewPr>
    <p:cSldViewPr>
      <p:cViewPr varScale="1">
        <p:scale>
          <a:sx n="60" d="100"/>
          <a:sy n="60" d="100"/>
        </p:scale>
        <p:origin x="339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__.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271653543307086E-2"/>
          <c:y val="0.13741701215077437"/>
          <c:w val="0.96604938271604934"/>
          <c:h val="0.68974116168621047"/>
        </c:manualLayout>
      </c:layout>
      <c:barChart>
        <c:barDir val="col"/>
        <c:grouping val="stacked"/>
        <c:varyColors val="0"/>
        <c:ser>
          <c:idx val="0"/>
          <c:order val="0"/>
          <c:tx>
            <c:strRef>
              <c:f>工作表1!$B$1</c:f>
              <c:strCache>
                <c:ptCount val="1"/>
                <c:pt idx="0">
                  <c:v>LED車燈模組</c:v>
                </c:pt>
              </c:strCache>
            </c:strRef>
          </c:tx>
          <c:spPr>
            <a:solidFill>
              <a:srgbClr val="0070C0"/>
            </a:solidFill>
            <a:ln>
              <a:noFill/>
            </a:ln>
            <a:effectLst/>
          </c:spPr>
          <c:invertIfNegative val="0"/>
          <c:dLbls>
            <c:spPr>
              <a:noFill/>
              <a:ln>
                <a:noFill/>
              </a:ln>
              <a:effectLst/>
            </c:spPr>
            <c:txPr>
              <a:bodyPr rot="0" vert="horz"/>
              <a:lstStyle/>
              <a:p>
                <a:pPr>
                  <a:defRPr>
                    <a:solidFill>
                      <a:schemeClr val="bg1"/>
                    </a:solidFill>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工作表1!$A$2:$A$13</c:f>
              <c:strCache>
                <c:ptCount val="12"/>
                <c:pt idx="0">
                  <c:v>2011</c:v>
                </c:pt>
                <c:pt idx="1">
                  <c:v>2012</c:v>
                </c:pt>
                <c:pt idx="2">
                  <c:v>2013</c:v>
                </c:pt>
                <c:pt idx="3">
                  <c:v>2014</c:v>
                </c:pt>
                <c:pt idx="4">
                  <c:v>2015</c:v>
                </c:pt>
                <c:pt idx="5">
                  <c:v>2016</c:v>
                </c:pt>
                <c:pt idx="6">
                  <c:v>2017</c:v>
                </c:pt>
                <c:pt idx="7">
                  <c:v>2018</c:v>
                </c:pt>
                <c:pt idx="8">
                  <c:v>2019</c:v>
                </c:pt>
                <c:pt idx="9">
                  <c:v>2020</c:v>
                </c:pt>
                <c:pt idx="10">
                  <c:v>2021</c:v>
                </c:pt>
                <c:pt idx="11">
                  <c:v>2022 Q3</c:v>
                </c:pt>
              </c:strCache>
            </c:strRef>
          </c:cat>
          <c:val>
            <c:numRef>
              <c:f>工作表1!$B$2:$B$13</c:f>
              <c:numCache>
                <c:formatCode>#,##0_ </c:formatCode>
                <c:ptCount val="12"/>
                <c:pt idx="0">
                  <c:v>522</c:v>
                </c:pt>
                <c:pt idx="1">
                  <c:v>822</c:v>
                </c:pt>
                <c:pt idx="2">
                  <c:v>1165</c:v>
                </c:pt>
                <c:pt idx="3">
                  <c:v>1768</c:v>
                </c:pt>
                <c:pt idx="4">
                  <c:v>2551</c:v>
                </c:pt>
                <c:pt idx="5">
                  <c:v>3383</c:v>
                </c:pt>
                <c:pt idx="6">
                  <c:v>3860</c:v>
                </c:pt>
                <c:pt idx="7">
                  <c:v>4244</c:v>
                </c:pt>
                <c:pt idx="8">
                  <c:v>3925</c:v>
                </c:pt>
                <c:pt idx="9">
                  <c:v>4222</c:v>
                </c:pt>
                <c:pt idx="10">
                  <c:v>5499.7070000000003</c:v>
                </c:pt>
                <c:pt idx="11">
                  <c:v>4292</c:v>
                </c:pt>
              </c:numCache>
            </c:numRef>
          </c:val>
          <c:extLst>
            <c:ext xmlns:c16="http://schemas.microsoft.com/office/drawing/2014/chart" uri="{C3380CC4-5D6E-409C-BE32-E72D297353CC}">
              <c16:uniqueId val="{00000000-0EF9-43A0-B7A7-2F4E2950BC70}"/>
            </c:ext>
          </c:extLst>
        </c:ser>
        <c:ser>
          <c:idx val="1"/>
          <c:order val="1"/>
          <c:tx>
            <c:strRef>
              <c:f>工作表1!$C$1</c:f>
              <c:strCache>
                <c:ptCount val="1"/>
                <c:pt idx="0">
                  <c:v>LED照明燈具</c:v>
                </c:pt>
              </c:strCache>
            </c:strRef>
          </c:tx>
          <c:spPr>
            <a:solidFill>
              <a:srgbClr val="F7DAE7"/>
            </a:solidFill>
            <a:ln>
              <a:noFill/>
            </a:ln>
            <a:effectLst/>
          </c:spPr>
          <c:invertIfNegative val="0"/>
          <c:cat>
            <c:strRef>
              <c:f>工作表1!$A$2:$A$13</c:f>
              <c:strCache>
                <c:ptCount val="12"/>
                <c:pt idx="0">
                  <c:v>2011</c:v>
                </c:pt>
                <c:pt idx="1">
                  <c:v>2012</c:v>
                </c:pt>
                <c:pt idx="2">
                  <c:v>2013</c:v>
                </c:pt>
                <c:pt idx="3">
                  <c:v>2014</c:v>
                </c:pt>
                <c:pt idx="4">
                  <c:v>2015</c:v>
                </c:pt>
                <c:pt idx="5">
                  <c:v>2016</c:v>
                </c:pt>
                <c:pt idx="6">
                  <c:v>2017</c:v>
                </c:pt>
                <c:pt idx="7">
                  <c:v>2018</c:v>
                </c:pt>
                <c:pt idx="8">
                  <c:v>2019</c:v>
                </c:pt>
                <c:pt idx="9">
                  <c:v>2020</c:v>
                </c:pt>
                <c:pt idx="10">
                  <c:v>2021</c:v>
                </c:pt>
                <c:pt idx="11">
                  <c:v>2022 Q3</c:v>
                </c:pt>
              </c:strCache>
            </c:strRef>
          </c:cat>
          <c:val>
            <c:numRef>
              <c:f>工作表1!$C$2:$C$13</c:f>
              <c:numCache>
                <c:formatCode>#,##0_ </c:formatCode>
                <c:ptCount val="12"/>
                <c:pt idx="0">
                  <c:v>105</c:v>
                </c:pt>
                <c:pt idx="1">
                  <c:v>123</c:v>
                </c:pt>
                <c:pt idx="2">
                  <c:v>220</c:v>
                </c:pt>
                <c:pt idx="3">
                  <c:v>28</c:v>
                </c:pt>
                <c:pt idx="4">
                  <c:v>41</c:v>
                </c:pt>
                <c:pt idx="5">
                  <c:v>16</c:v>
                </c:pt>
                <c:pt idx="6">
                  <c:v>53</c:v>
                </c:pt>
                <c:pt idx="7">
                  <c:v>28</c:v>
                </c:pt>
                <c:pt idx="8">
                  <c:v>56</c:v>
                </c:pt>
                <c:pt idx="9" formatCode="#,##0.0_ ">
                  <c:v>33</c:v>
                </c:pt>
                <c:pt idx="10">
                  <c:v>37.685000000000002</c:v>
                </c:pt>
                <c:pt idx="11">
                  <c:v>38.700000000000003</c:v>
                </c:pt>
              </c:numCache>
            </c:numRef>
          </c:val>
          <c:extLst>
            <c:ext xmlns:c16="http://schemas.microsoft.com/office/drawing/2014/chart" uri="{C3380CC4-5D6E-409C-BE32-E72D297353CC}">
              <c16:uniqueId val="{00000001-0EF9-43A0-B7A7-2F4E2950BC70}"/>
            </c:ext>
          </c:extLst>
        </c:ser>
        <c:ser>
          <c:idx val="2"/>
          <c:order val="2"/>
          <c:tx>
            <c:strRef>
              <c:f>工作表1!$D$1</c:f>
              <c:strCache>
                <c:ptCount val="1"/>
                <c:pt idx="0">
                  <c:v>LED晶片元件銷售</c:v>
                </c:pt>
              </c:strCache>
            </c:strRef>
          </c:tx>
          <c:spPr>
            <a:solidFill>
              <a:schemeClr val="accent3">
                <a:lumMod val="75000"/>
              </a:schemeClr>
            </a:solidFill>
            <a:ln>
              <a:noFill/>
            </a:ln>
            <a:effectLst/>
          </c:spPr>
          <c:invertIfNegative val="0"/>
          <c:cat>
            <c:strRef>
              <c:f>工作表1!$A$2:$A$13</c:f>
              <c:strCache>
                <c:ptCount val="12"/>
                <c:pt idx="0">
                  <c:v>2011</c:v>
                </c:pt>
                <c:pt idx="1">
                  <c:v>2012</c:v>
                </c:pt>
                <c:pt idx="2">
                  <c:v>2013</c:v>
                </c:pt>
                <c:pt idx="3">
                  <c:v>2014</c:v>
                </c:pt>
                <c:pt idx="4">
                  <c:v>2015</c:v>
                </c:pt>
                <c:pt idx="5">
                  <c:v>2016</c:v>
                </c:pt>
                <c:pt idx="6">
                  <c:v>2017</c:v>
                </c:pt>
                <c:pt idx="7">
                  <c:v>2018</c:v>
                </c:pt>
                <c:pt idx="8">
                  <c:v>2019</c:v>
                </c:pt>
                <c:pt idx="9">
                  <c:v>2020</c:v>
                </c:pt>
                <c:pt idx="10">
                  <c:v>2021</c:v>
                </c:pt>
                <c:pt idx="11">
                  <c:v>2022 Q3</c:v>
                </c:pt>
              </c:strCache>
            </c:strRef>
          </c:cat>
          <c:val>
            <c:numRef>
              <c:f>工作表1!$D$2:$D$13</c:f>
              <c:numCache>
                <c:formatCode>#,##0_ </c:formatCode>
                <c:ptCount val="12"/>
                <c:pt idx="0">
                  <c:v>371</c:v>
                </c:pt>
                <c:pt idx="1">
                  <c:v>270</c:v>
                </c:pt>
                <c:pt idx="2">
                  <c:v>348</c:v>
                </c:pt>
                <c:pt idx="3">
                  <c:v>192</c:v>
                </c:pt>
                <c:pt idx="4">
                  <c:v>148</c:v>
                </c:pt>
                <c:pt idx="5">
                  <c:v>180</c:v>
                </c:pt>
                <c:pt idx="6">
                  <c:v>174</c:v>
                </c:pt>
                <c:pt idx="7">
                  <c:v>130</c:v>
                </c:pt>
                <c:pt idx="8">
                  <c:v>152</c:v>
                </c:pt>
                <c:pt idx="9" formatCode="#,##0.0_ ">
                  <c:v>98</c:v>
                </c:pt>
                <c:pt idx="10">
                  <c:v>119.075</c:v>
                </c:pt>
                <c:pt idx="11">
                  <c:v>45</c:v>
                </c:pt>
              </c:numCache>
            </c:numRef>
          </c:val>
          <c:extLst>
            <c:ext xmlns:c16="http://schemas.microsoft.com/office/drawing/2014/chart" uri="{C3380CC4-5D6E-409C-BE32-E72D297353CC}">
              <c16:uniqueId val="{00000002-0EF9-43A0-B7A7-2F4E2950BC70}"/>
            </c:ext>
          </c:extLst>
        </c:ser>
        <c:dLbls>
          <c:showLegendKey val="0"/>
          <c:showVal val="0"/>
          <c:showCatName val="0"/>
          <c:showSerName val="0"/>
          <c:showPercent val="0"/>
          <c:showBubbleSize val="0"/>
        </c:dLbls>
        <c:gapWidth val="80"/>
        <c:overlap val="100"/>
        <c:axId val="-959875424"/>
        <c:axId val="-959869440"/>
      </c:barChart>
      <c:catAx>
        <c:axId val="-9598754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zh-TW"/>
          </a:p>
        </c:txPr>
        <c:crossAx val="-959869440"/>
        <c:crosses val="autoZero"/>
        <c:auto val="1"/>
        <c:lblAlgn val="ctr"/>
        <c:lblOffset val="100"/>
        <c:noMultiLvlLbl val="0"/>
      </c:catAx>
      <c:valAx>
        <c:axId val="-959869440"/>
        <c:scaling>
          <c:orientation val="minMax"/>
        </c:scaling>
        <c:delete val="0"/>
        <c:axPos val="l"/>
        <c:numFmt formatCode="#,##0_ " sourceLinked="1"/>
        <c:majorTickMark val="none"/>
        <c:minorTickMark val="none"/>
        <c:tickLblPos val="none"/>
        <c:spPr>
          <a:noFill/>
          <a:ln>
            <a:noFill/>
          </a:ln>
          <a:effectLst/>
        </c:spPr>
        <c:txPr>
          <a:bodyPr rot="-60000000" vert="horz"/>
          <a:lstStyle/>
          <a:p>
            <a:pPr>
              <a:defRPr/>
            </a:pPr>
            <a:endParaRPr lang="zh-TW"/>
          </a:p>
        </c:txPr>
        <c:crossAx val="-959875424"/>
        <c:crosses val="autoZero"/>
        <c:crossBetween val="between"/>
      </c:valAx>
      <c:spPr>
        <a:noFill/>
        <a:ln>
          <a:noFill/>
        </a:ln>
        <a:effectLst/>
      </c:spPr>
    </c:plotArea>
    <c:legend>
      <c:legendPos val="b"/>
      <c:layout/>
      <c:overlay val="0"/>
      <c:spPr>
        <a:noFill/>
        <a:ln>
          <a:noFill/>
        </a:ln>
        <a:effectLst/>
      </c:spPr>
      <c:txPr>
        <a:bodyPr rot="0" vert="horz"/>
        <a:lstStyle/>
        <a:p>
          <a:pPr>
            <a:defRPr>
              <a:latin typeface="微軟正黑體" panose="020B0604030504040204" pitchFamily="34" charset="-120"/>
              <a:ea typeface="微軟正黑體" panose="020B0604030504040204" pitchFamily="34" charset="-120"/>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pPr>
      <a:endParaRPr lang="zh-TW"/>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349266471583479"/>
          <c:y val="5.3699719232670008E-2"/>
          <c:w val="0.8676910929070446"/>
          <c:h val="0.74504156016242395"/>
        </c:manualLayout>
      </c:layout>
      <c:barChart>
        <c:barDir val="col"/>
        <c:grouping val="clustered"/>
        <c:varyColors val="0"/>
        <c:ser>
          <c:idx val="0"/>
          <c:order val="0"/>
          <c:tx>
            <c:strRef>
              <c:f>工作表1!$B$1</c:f>
              <c:strCache>
                <c:ptCount val="1"/>
                <c:pt idx="0">
                  <c:v>尾燈</c:v>
                </c:pt>
              </c:strCache>
            </c:strRef>
          </c:tx>
          <c:spPr>
            <a:solidFill>
              <a:srgbClr val="FFC000"/>
            </a:solidFill>
            <a:ln>
              <a:noFill/>
            </a:ln>
            <a:effectLst>
              <a:outerShdw blurRad="50800" dist="38100" dir="2700000" algn="tl" rotWithShape="0">
                <a:prstClr val="black">
                  <a:alpha val="40000"/>
                </a:prstClr>
              </a:outerShdw>
            </a:effectLst>
          </c:spPr>
          <c:invertIfNegative val="0"/>
          <c:cat>
            <c:strRef>
              <c:f>工作表1!$A$2:$A$10</c:f>
              <c:strCache>
                <c:ptCount val="9"/>
                <c:pt idx="0">
                  <c:v>2014</c:v>
                </c:pt>
                <c:pt idx="1">
                  <c:v>2015</c:v>
                </c:pt>
                <c:pt idx="2">
                  <c:v>2016</c:v>
                </c:pt>
                <c:pt idx="3">
                  <c:v>2017</c:v>
                </c:pt>
                <c:pt idx="4">
                  <c:v>2018</c:v>
                </c:pt>
                <c:pt idx="5">
                  <c:v>2019</c:v>
                </c:pt>
                <c:pt idx="6">
                  <c:v>2020</c:v>
                </c:pt>
                <c:pt idx="7">
                  <c:v>2021</c:v>
                </c:pt>
                <c:pt idx="8">
                  <c:v>2022 Q3</c:v>
                </c:pt>
              </c:strCache>
            </c:strRef>
          </c:cat>
          <c:val>
            <c:numRef>
              <c:f>工作表1!$B$2:$B$10</c:f>
              <c:numCache>
                <c:formatCode>_-* #,##0_-;\-* #,##0_-;_-* "-"??_-;_-@_-</c:formatCode>
                <c:ptCount val="9"/>
                <c:pt idx="0">
                  <c:v>160000</c:v>
                </c:pt>
                <c:pt idx="1">
                  <c:v>251000</c:v>
                </c:pt>
                <c:pt idx="2">
                  <c:v>362000</c:v>
                </c:pt>
                <c:pt idx="3">
                  <c:v>392000</c:v>
                </c:pt>
                <c:pt idx="4">
                  <c:v>513393</c:v>
                </c:pt>
                <c:pt idx="5">
                  <c:v>356606</c:v>
                </c:pt>
                <c:pt idx="6">
                  <c:v>531360</c:v>
                </c:pt>
                <c:pt idx="7">
                  <c:v>687885</c:v>
                </c:pt>
                <c:pt idx="8">
                  <c:v>464500</c:v>
                </c:pt>
              </c:numCache>
            </c:numRef>
          </c:val>
          <c:extLst>
            <c:ext xmlns:c16="http://schemas.microsoft.com/office/drawing/2014/chart" uri="{C3380CC4-5D6E-409C-BE32-E72D297353CC}">
              <c16:uniqueId val="{00000000-9808-4CC3-93C5-8E33E11463A6}"/>
            </c:ext>
          </c:extLst>
        </c:ser>
        <c:ser>
          <c:idx val="1"/>
          <c:order val="1"/>
          <c:tx>
            <c:strRef>
              <c:f>工作表1!$C$1</c:f>
              <c:strCache>
                <c:ptCount val="1"/>
                <c:pt idx="0">
                  <c:v>晝行燈</c:v>
                </c:pt>
              </c:strCache>
            </c:strRef>
          </c:tx>
          <c:spPr>
            <a:solidFill>
              <a:schemeClr val="accent6">
                <a:lumMod val="75000"/>
              </a:schemeClr>
            </a:solidFill>
            <a:ln>
              <a:noFill/>
            </a:ln>
            <a:effectLst>
              <a:outerShdw blurRad="50800" dist="38100" dir="2700000" algn="tl" rotWithShape="0">
                <a:prstClr val="black">
                  <a:alpha val="40000"/>
                </a:prstClr>
              </a:outerShdw>
            </a:effectLst>
          </c:spPr>
          <c:invertIfNegative val="0"/>
          <c:cat>
            <c:strRef>
              <c:f>工作表1!$A$2:$A$10</c:f>
              <c:strCache>
                <c:ptCount val="9"/>
                <c:pt idx="0">
                  <c:v>2014</c:v>
                </c:pt>
                <c:pt idx="1">
                  <c:v>2015</c:v>
                </c:pt>
                <c:pt idx="2">
                  <c:v>2016</c:v>
                </c:pt>
                <c:pt idx="3">
                  <c:v>2017</c:v>
                </c:pt>
                <c:pt idx="4">
                  <c:v>2018</c:v>
                </c:pt>
                <c:pt idx="5">
                  <c:v>2019</c:v>
                </c:pt>
                <c:pt idx="6">
                  <c:v>2020</c:v>
                </c:pt>
                <c:pt idx="7">
                  <c:v>2021</c:v>
                </c:pt>
                <c:pt idx="8">
                  <c:v>2022 Q3</c:v>
                </c:pt>
              </c:strCache>
            </c:strRef>
          </c:cat>
          <c:val>
            <c:numRef>
              <c:f>工作表1!$C$2:$C$10</c:f>
              <c:numCache>
                <c:formatCode>_-* #,##0_-;\-* #,##0_-;_-* "-"??_-;_-@_-</c:formatCode>
                <c:ptCount val="9"/>
                <c:pt idx="0">
                  <c:v>183000</c:v>
                </c:pt>
                <c:pt idx="1">
                  <c:v>262000</c:v>
                </c:pt>
                <c:pt idx="2">
                  <c:v>305000</c:v>
                </c:pt>
                <c:pt idx="3">
                  <c:v>327000</c:v>
                </c:pt>
                <c:pt idx="4">
                  <c:v>241083</c:v>
                </c:pt>
                <c:pt idx="5">
                  <c:v>200996</c:v>
                </c:pt>
                <c:pt idx="6">
                  <c:v>216040</c:v>
                </c:pt>
                <c:pt idx="7">
                  <c:v>145548</c:v>
                </c:pt>
                <c:pt idx="8">
                  <c:v>104481</c:v>
                </c:pt>
              </c:numCache>
            </c:numRef>
          </c:val>
          <c:extLst>
            <c:ext xmlns:c16="http://schemas.microsoft.com/office/drawing/2014/chart" uri="{C3380CC4-5D6E-409C-BE32-E72D297353CC}">
              <c16:uniqueId val="{00000001-9808-4CC3-93C5-8E33E11463A6}"/>
            </c:ext>
          </c:extLst>
        </c:ser>
        <c:ser>
          <c:idx val="2"/>
          <c:order val="2"/>
          <c:tx>
            <c:strRef>
              <c:f>工作表1!$D$1</c:f>
              <c:strCache>
                <c:ptCount val="1"/>
                <c:pt idx="0">
                  <c:v>頭燈/霧燈</c:v>
                </c:pt>
              </c:strCache>
            </c:strRef>
          </c:tx>
          <c:spPr>
            <a:solidFill>
              <a:srgbClr val="C00000"/>
            </a:solidFill>
            <a:ln>
              <a:noFill/>
            </a:ln>
            <a:effectLst>
              <a:outerShdw blurRad="50800" dist="38100" dir="2700000" algn="tl" rotWithShape="0">
                <a:prstClr val="black">
                  <a:alpha val="40000"/>
                </a:prstClr>
              </a:outerShdw>
            </a:effectLst>
          </c:spPr>
          <c:invertIfNegative val="0"/>
          <c:cat>
            <c:strRef>
              <c:f>工作表1!$A$2:$A$10</c:f>
              <c:strCache>
                <c:ptCount val="9"/>
                <c:pt idx="0">
                  <c:v>2014</c:v>
                </c:pt>
                <c:pt idx="1">
                  <c:v>2015</c:v>
                </c:pt>
                <c:pt idx="2">
                  <c:v>2016</c:v>
                </c:pt>
                <c:pt idx="3">
                  <c:v>2017</c:v>
                </c:pt>
                <c:pt idx="4">
                  <c:v>2018</c:v>
                </c:pt>
                <c:pt idx="5">
                  <c:v>2019</c:v>
                </c:pt>
                <c:pt idx="6">
                  <c:v>2020</c:v>
                </c:pt>
                <c:pt idx="7">
                  <c:v>2021</c:v>
                </c:pt>
                <c:pt idx="8">
                  <c:v>2022 Q3</c:v>
                </c:pt>
              </c:strCache>
            </c:strRef>
          </c:cat>
          <c:val>
            <c:numRef>
              <c:f>工作表1!$D$2:$D$10</c:f>
              <c:numCache>
                <c:formatCode>_-* #,##0_-;\-* #,##0_-;_-* "-"??_-;_-@_-</c:formatCode>
                <c:ptCount val="9"/>
                <c:pt idx="0">
                  <c:v>3000</c:v>
                </c:pt>
                <c:pt idx="1">
                  <c:v>13000</c:v>
                </c:pt>
                <c:pt idx="2">
                  <c:v>21000</c:v>
                </c:pt>
                <c:pt idx="3">
                  <c:v>55200</c:v>
                </c:pt>
                <c:pt idx="4">
                  <c:v>63027</c:v>
                </c:pt>
                <c:pt idx="5">
                  <c:v>75618</c:v>
                </c:pt>
                <c:pt idx="6">
                  <c:v>194436</c:v>
                </c:pt>
                <c:pt idx="7">
                  <c:v>296957</c:v>
                </c:pt>
                <c:pt idx="8">
                  <c:v>263902</c:v>
                </c:pt>
              </c:numCache>
            </c:numRef>
          </c:val>
          <c:extLst>
            <c:ext xmlns:c16="http://schemas.microsoft.com/office/drawing/2014/chart" uri="{C3380CC4-5D6E-409C-BE32-E72D297353CC}">
              <c16:uniqueId val="{00000002-9808-4CC3-93C5-8E33E11463A6}"/>
            </c:ext>
          </c:extLst>
        </c:ser>
        <c:ser>
          <c:idx val="3"/>
          <c:order val="3"/>
          <c:tx>
            <c:strRef>
              <c:f>工作表1!$E$1</c:f>
              <c:strCache>
                <c:ptCount val="1"/>
                <c:pt idx="0">
                  <c:v>其他</c:v>
                </c:pt>
              </c:strCache>
            </c:strRef>
          </c:tx>
          <c:spPr>
            <a:solidFill>
              <a:srgbClr val="0070C0"/>
            </a:solidFill>
            <a:ln>
              <a:noFill/>
            </a:ln>
            <a:effectLst>
              <a:outerShdw blurRad="50800" dist="38100" dir="2700000" algn="tl" rotWithShape="0">
                <a:prstClr val="black">
                  <a:alpha val="40000"/>
                </a:prstClr>
              </a:outerShdw>
            </a:effectLst>
          </c:spPr>
          <c:invertIfNegative val="0"/>
          <c:cat>
            <c:strRef>
              <c:f>工作表1!$A$2:$A$10</c:f>
              <c:strCache>
                <c:ptCount val="9"/>
                <c:pt idx="0">
                  <c:v>2014</c:v>
                </c:pt>
                <c:pt idx="1">
                  <c:v>2015</c:v>
                </c:pt>
                <c:pt idx="2">
                  <c:v>2016</c:v>
                </c:pt>
                <c:pt idx="3">
                  <c:v>2017</c:v>
                </c:pt>
                <c:pt idx="4">
                  <c:v>2018</c:v>
                </c:pt>
                <c:pt idx="5">
                  <c:v>2019</c:v>
                </c:pt>
                <c:pt idx="6">
                  <c:v>2020</c:v>
                </c:pt>
                <c:pt idx="7">
                  <c:v>2021</c:v>
                </c:pt>
                <c:pt idx="8">
                  <c:v>2022 Q3</c:v>
                </c:pt>
              </c:strCache>
            </c:strRef>
          </c:cat>
          <c:val>
            <c:numRef>
              <c:f>工作表1!$E$2:$E$10</c:f>
              <c:numCache>
                <c:formatCode>_-* #,##0_-;\-* #,##0_-;_-* "-"??_-;_-@_-</c:formatCode>
                <c:ptCount val="9"/>
                <c:pt idx="0">
                  <c:v>45000</c:v>
                </c:pt>
                <c:pt idx="1">
                  <c:v>46000</c:v>
                </c:pt>
                <c:pt idx="2">
                  <c:v>80000</c:v>
                </c:pt>
                <c:pt idx="3">
                  <c:v>84000</c:v>
                </c:pt>
                <c:pt idx="4">
                  <c:v>34067</c:v>
                </c:pt>
                <c:pt idx="5">
                  <c:v>18156</c:v>
                </c:pt>
                <c:pt idx="6">
                  <c:v>31083</c:v>
                </c:pt>
                <c:pt idx="7">
                  <c:v>54070</c:v>
                </c:pt>
                <c:pt idx="8">
                  <c:v>33895</c:v>
                </c:pt>
              </c:numCache>
            </c:numRef>
          </c:val>
          <c:extLst>
            <c:ext xmlns:c16="http://schemas.microsoft.com/office/drawing/2014/chart" uri="{C3380CC4-5D6E-409C-BE32-E72D297353CC}">
              <c16:uniqueId val="{00000003-9808-4CC3-93C5-8E33E11463A6}"/>
            </c:ext>
          </c:extLst>
        </c:ser>
        <c:dLbls>
          <c:showLegendKey val="0"/>
          <c:showVal val="0"/>
          <c:showCatName val="0"/>
          <c:showSerName val="0"/>
          <c:showPercent val="0"/>
          <c:showBubbleSize val="0"/>
        </c:dLbls>
        <c:gapWidth val="100"/>
        <c:axId val="-849718208"/>
        <c:axId val="-849723648"/>
      </c:barChart>
      <c:catAx>
        <c:axId val="-849718208"/>
        <c:scaling>
          <c:orientation val="minMax"/>
        </c:scaling>
        <c:delete val="0"/>
        <c:axPos val="b"/>
        <c:numFmt formatCode="General" sourceLinked="1"/>
        <c:majorTickMark val="none"/>
        <c:minorTickMark val="none"/>
        <c:tickLblPos val="nextTo"/>
        <c:spPr>
          <a:noFill/>
          <a:ln w="6335" cap="flat" cmpd="sng" algn="ctr">
            <a:noFill/>
            <a:prstDash val="solid"/>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849723648"/>
        <c:crosses val="autoZero"/>
        <c:auto val="1"/>
        <c:lblAlgn val="ctr"/>
        <c:lblOffset val="100"/>
        <c:noMultiLvlLbl val="0"/>
      </c:catAx>
      <c:valAx>
        <c:axId val="-849723648"/>
        <c:scaling>
          <c:orientation val="minMax"/>
          <c:max val="520000"/>
          <c:min val="0"/>
        </c:scaling>
        <c:delete val="0"/>
        <c:axPos val="l"/>
        <c:numFmt formatCode="_-* #,##0_-;\!\!\!\-* #,##0_-;_-* &quot;-&quot;??_-;_-@_-" sourceLinked="0"/>
        <c:majorTickMark val="none"/>
        <c:minorTickMark val="none"/>
        <c:tickLblPos val="nextTo"/>
        <c:spPr>
          <a:noFill/>
          <a:ln w="6335" cap="flat" cmpd="sng" algn="ctr">
            <a:solidFill>
              <a:schemeClr val="bg1">
                <a:lumMod val="8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微軟正黑體" panose="020B0604030504040204" pitchFamily="34" charset="-120"/>
                <a:cs typeface="Calibri" panose="020F0502020204030204" pitchFamily="34" charset="0"/>
              </a:defRPr>
            </a:pPr>
            <a:endParaRPr lang="zh-TW"/>
          </a:p>
        </c:txPr>
        <c:crossAx val="-849718208"/>
        <c:crosses val="autoZero"/>
        <c:crossBetween val="between"/>
        <c:majorUnit val="50000"/>
      </c:valAx>
      <c:spPr>
        <a:noFill/>
        <a:ln w="25400">
          <a:noFill/>
        </a:ln>
        <a:effectLst/>
      </c:spPr>
    </c:plotArea>
    <c:legend>
      <c:legendPos val="b"/>
      <c:layout/>
      <c:overlay val="0"/>
      <c:spPr>
        <a:noFill/>
        <a:ln w="25338">
          <a:noFill/>
        </a:ln>
        <a:effectLst/>
      </c:spPr>
      <c:txPr>
        <a:bodyPr rot="0" spcFirstLastPara="1" vertOverflow="ellipsis" vert="horz" wrap="square" anchor="ctr" anchorCtr="1"/>
        <a:lstStyle/>
        <a:p>
          <a:pPr>
            <a:defRPr sz="1100" b="0" i="0" u="none" strike="noStrike" kern="1200" baseline="0">
              <a:solidFill>
                <a:schemeClr val="tx1"/>
              </a:solidFill>
              <a:latin typeface="微軟正黑體" panose="020B0604030504040204" pitchFamily="34" charset="-120"/>
              <a:ea typeface="微軟正黑體" panose="020B0604030504040204" pitchFamily="34" charset="-120"/>
              <a:cs typeface="Calibri" panose="020F0502020204030204" pitchFamily="34" charset="0"/>
            </a:defRPr>
          </a:pPr>
          <a:endParaRPr lang="zh-TW"/>
        </a:p>
      </c:txPr>
    </c:legend>
    <c:plotVisOnly val="1"/>
    <c:dispBlanksAs val="gap"/>
    <c:showDLblsOverMax val="0"/>
  </c:chart>
  <c:spPr>
    <a:noFill/>
    <a:ln w="9525" cap="flat" cmpd="sng" algn="ctr">
      <a:noFill/>
      <a:prstDash val="solid"/>
    </a:ln>
    <a:effectLst/>
  </c:spPr>
  <c:txPr>
    <a:bodyPr/>
    <a:lstStyle/>
    <a:p>
      <a:pPr>
        <a:defRPr sz="1494"/>
      </a:pPr>
      <a:endParaRPr lang="zh-TW"/>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68DE70-8E4C-4311-AACA-E0D9B21C257C}" type="doc">
      <dgm:prSet loTypeId="urn:microsoft.com/office/officeart/2008/layout/VerticalCurvedList" loCatId="list" qsTypeId="urn:microsoft.com/office/officeart/2005/8/quickstyle/simple5" qsCatId="simple" csTypeId="urn:microsoft.com/office/officeart/2005/8/colors/colorful1#2" csCatId="colorful" phldr="1"/>
      <dgm:spPr/>
      <dgm:t>
        <a:bodyPr/>
        <a:lstStyle/>
        <a:p>
          <a:endParaRPr lang="zh-TW" altLang="en-US"/>
        </a:p>
      </dgm:t>
    </dgm:pt>
    <dgm:pt modelId="{479B4337-678E-4CF4-BD63-57760D06242F}">
      <dgm:prSet phldrT="[文字]" custT="1"/>
      <dgm:spPr>
        <a:solidFill>
          <a:schemeClr val="accent1">
            <a:lumMod val="75000"/>
          </a:schemeClr>
        </a:solidFill>
        <a:ln>
          <a:solidFill>
            <a:schemeClr val="accent1">
              <a:lumMod val="75000"/>
            </a:schemeClr>
          </a:solidFill>
        </a:ln>
      </dgm:spPr>
      <dgm:t>
        <a:bodyPr/>
        <a:lstStyle/>
        <a:p>
          <a:r>
            <a:rPr lang="en-US" altLang="zh-TW" sz="2000" b="1"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LED</a:t>
          </a:r>
          <a:r>
            <a:rPr lang="zh-TW" altLang="en-US" sz="2000" b="1"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汽車光學模組</a:t>
          </a:r>
        </a:p>
      </dgm:t>
    </dgm:pt>
    <dgm:pt modelId="{179B440E-2CB1-48FB-8C64-B01B342A5622}" type="parTrans" cxnId="{D1F38CBC-9B8F-4553-AE0D-CDD8041FE644}">
      <dgm:prSet/>
      <dgm:spPr/>
      <dgm:t>
        <a:bodyPr/>
        <a:lstStyle/>
        <a:p>
          <a:endParaRPr lang="zh-TW" altLang="en-US"/>
        </a:p>
      </dgm:t>
    </dgm:pt>
    <dgm:pt modelId="{15EEB89E-99B1-44BE-9AB2-D9F9A102A2DB}" type="sibTrans" cxnId="{D1F38CBC-9B8F-4553-AE0D-CDD8041FE644}">
      <dgm:prSet/>
      <dgm:spPr/>
      <dgm:t>
        <a:bodyPr/>
        <a:lstStyle/>
        <a:p>
          <a:endParaRPr lang="zh-TW" altLang="en-US"/>
        </a:p>
      </dgm:t>
    </dgm:pt>
    <dgm:pt modelId="{22B47B48-00D0-4870-A552-713BE083A94A}">
      <dgm:prSet phldrT="[文字]" custT="1"/>
      <dgm:spPr/>
      <dgm:t>
        <a:bodyPr/>
        <a:lstStyle/>
        <a:p>
          <a:r>
            <a:rPr lang="en-US" altLang="zh-TW" sz="2400" b="1"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LED</a:t>
          </a:r>
          <a:r>
            <a:rPr lang="zh-TW" altLang="en-US" sz="2400" b="1"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晶片買賣</a:t>
          </a:r>
        </a:p>
      </dgm:t>
    </dgm:pt>
    <dgm:pt modelId="{6EC4BA9E-D412-47B3-8954-A82D9A5418E3}" type="parTrans" cxnId="{C1A228DB-2736-4AA7-9A14-CAC93573F30B}">
      <dgm:prSet/>
      <dgm:spPr/>
      <dgm:t>
        <a:bodyPr/>
        <a:lstStyle/>
        <a:p>
          <a:endParaRPr lang="zh-TW" altLang="en-US"/>
        </a:p>
      </dgm:t>
    </dgm:pt>
    <dgm:pt modelId="{0FD3F7E4-7872-436E-A7D1-47A7B69B4F45}" type="sibTrans" cxnId="{C1A228DB-2736-4AA7-9A14-CAC93573F30B}">
      <dgm:prSet/>
      <dgm:spPr/>
      <dgm:t>
        <a:bodyPr/>
        <a:lstStyle/>
        <a:p>
          <a:endParaRPr lang="zh-TW" altLang="en-US"/>
        </a:p>
      </dgm:t>
    </dgm:pt>
    <dgm:pt modelId="{D5D083A5-B143-4FBC-B72F-61A299ACB598}">
      <dgm:prSet phldrT="[文字]" custT="1"/>
      <dgm:spPr>
        <a:solidFill>
          <a:schemeClr val="accent2">
            <a:lumMod val="75000"/>
          </a:schemeClr>
        </a:solidFill>
        <a:ln>
          <a:solidFill>
            <a:schemeClr val="accent2">
              <a:lumMod val="75000"/>
            </a:schemeClr>
          </a:solidFill>
        </a:ln>
      </dgm:spPr>
      <dgm:t>
        <a:bodyPr/>
        <a:lstStyle/>
        <a:p>
          <a:r>
            <a:rPr lang="en-US" altLang="zh-TW" sz="2400" b="1"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LED</a:t>
          </a:r>
          <a:r>
            <a:rPr lang="zh-TW" altLang="en-US" sz="2400" b="1"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照明</a:t>
          </a:r>
        </a:p>
      </dgm:t>
    </dgm:pt>
    <dgm:pt modelId="{5CA3369C-305F-44AB-A839-D458582A7643}" type="parTrans" cxnId="{B16797B7-70AC-456A-96D4-AAE39A07936F}">
      <dgm:prSet/>
      <dgm:spPr/>
      <dgm:t>
        <a:bodyPr/>
        <a:lstStyle/>
        <a:p>
          <a:endParaRPr lang="zh-TW" altLang="en-US"/>
        </a:p>
      </dgm:t>
    </dgm:pt>
    <dgm:pt modelId="{745CD880-96CA-440D-9F93-D64A4A96D812}" type="sibTrans" cxnId="{B16797B7-70AC-456A-96D4-AAE39A07936F}">
      <dgm:prSet/>
      <dgm:spPr/>
      <dgm:t>
        <a:bodyPr/>
        <a:lstStyle/>
        <a:p>
          <a:endParaRPr lang="zh-TW" altLang="en-US"/>
        </a:p>
      </dgm:t>
    </dgm:pt>
    <dgm:pt modelId="{3D399E9A-0661-4AA9-8C93-966E61B379F3}" type="pres">
      <dgm:prSet presAssocID="{F268DE70-8E4C-4311-AACA-E0D9B21C257C}" presName="Name0" presStyleCnt="0">
        <dgm:presLayoutVars>
          <dgm:chMax val="7"/>
          <dgm:chPref val="7"/>
          <dgm:dir/>
        </dgm:presLayoutVars>
      </dgm:prSet>
      <dgm:spPr/>
      <dgm:t>
        <a:bodyPr/>
        <a:lstStyle/>
        <a:p>
          <a:endParaRPr lang="zh-TW" altLang="en-US"/>
        </a:p>
      </dgm:t>
    </dgm:pt>
    <dgm:pt modelId="{03F04773-DF4E-4C67-B315-1E433FACA604}" type="pres">
      <dgm:prSet presAssocID="{F268DE70-8E4C-4311-AACA-E0D9B21C257C}" presName="Name1" presStyleCnt="0"/>
      <dgm:spPr/>
    </dgm:pt>
    <dgm:pt modelId="{8AE83E80-53D0-4EB2-8188-20F3B36E7A51}" type="pres">
      <dgm:prSet presAssocID="{F268DE70-8E4C-4311-AACA-E0D9B21C257C}" presName="cycle" presStyleCnt="0"/>
      <dgm:spPr/>
    </dgm:pt>
    <dgm:pt modelId="{3BAFC7B1-F3A0-437D-B1C6-6AF37C671560}" type="pres">
      <dgm:prSet presAssocID="{F268DE70-8E4C-4311-AACA-E0D9B21C257C}" presName="srcNode" presStyleLbl="node1" presStyleIdx="0" presStyleCnt="3"/>
      <dgm:spPr/>
    </dgm:pt>
    <dgm:pt modelId="{27A6A235-0A57-4B8C-9F38-D6539E498547}" type="pres">
      <dgm:prSet presAssocID="{F268DE70-8E4C-4311-AACA-E0D9B21C257C}" presName="conn" presStyleLbl="parChTrans1D2" presStyleIdx="0" presStyleCnt="1"/>
      <dgm:spPr/>
      <dgm:t>
        <a:bodyPr/>
        <a:lstStyle/>
        <a:p>
          <a:endParaRPr lang="zh-TW" altLang="en-US"/>
        </a:p>
      </dgm:t>
    </dgm:pt>
    <dgm:pt modelId="{73163022-C933-4106-B58A-4FC9FBA17776}" type="pres">
      <dgm:prSet presAssocID="{F268DE70-8E4C-4311-AACA-E0D9B21C257C}" presName="extraNode" presStyleLbl="node1" presStyleIdx="0" presStyleCnt="3"/>
      <dgm:spPr/>
    </dgm:pt>
    <dgm:pt modelId="{BCA251E4-D666-4A8E-8F38-0084F50137F8}" type="pres">
      <dgm:prSet presAssocID="{F268DE70-8E4C-4311-AACA-E0D9B21C257C}" presName="dstNode" presStyleLbl="node1" presStyleIdx="0" presStyleCnt="3"/>
      <dgm:spPr/>
    </dgm:pt>
    <dgm:pt modelId="{6810250C-073B-4F21-AEAC-07221EBEB2A7}" type="pres">
      <dgm:prSet presAssocID="{479B4337-678E-4CF4-BD63-57760D06242F}" presName="text_1" presStyleLbl="node1" presStyleIdx="0" presStyleCnt="3">
        <dgm:presLayoutVars>
          <dgm:bulletEnabled val="1"/>
        </dgm:presLayoutVars>
      </dgm:prSet>
      <dgm:spPr/>
      <dgm:t>
        <a:bodyPr/>
        <a:lstStyle/>
        <a:p>
          <a:endParaRPr lang="zh-TW" altLang="en-US"/>
        </a:p>
      </dgm:t>
    </dgm:pt>
    <dgm:pt modelId="{6FC1562F-0B23-42F3-B20B-6DBF37BB046E}" type="pres">
      <dgm:prSet presAssocID="{479B4337-678E-4CF4-BD63-57760D06242F}" presName="accent_1" presStyleCnt="0"/>
      <dgm:spPr/>
    </dgm:pt>
    <dgm:pt modelId="{985083E2-D738-4EF7-9352-5B3415CD499C}" type="pres">
      <dgm:prSet presAssocID="{479B4337-678E-4CF4-BD63-57760D06242F}" presName="accentRepeatNode" presStyleLbl="solidFgAcc1" presStyleIdx="0" presStyleCnt="3"/>
      <dgm:spPr/>
    </dgm:pt>
    <dgm:pt modelId="{EDD6763F-13E7-4D32-BC59-160B909389CA}" type="pres">
      <dgm:prSet presAssocID="{22B47B48-00D0-4870-A552-713BE083A94A}" presName="text_2" presStyleLbl="node1" presStyleIdx="1" presStyleCnt="3" custLinFactNeighborX="2285" custLinFactNeighborY="68">
        <dgm:presLayoutVars>
          <dgm:bulletEnabled val="1"/>
        </dgm:presLayoutVars>
      </dgm:prSet>
      <dgm:spPr/>
      <dgm:t>
        <a:bodyPr/>
        <a:lstStyle/>
        <a:p>
          <a:endParaRPr lang="zh-TW" altLang="en-US"/>
        </a:p>
      </dgm:t>
    </dgm:pt>
    <dgm:pt modelId="{8621C3F1-1CA7-4319-9E67-1D48AA7D2C0E}" type="pres">
      <dgm:prSet presAssocID="{22B47B48-00D0-4870-A552-713BE083A94A}" presName="accent_2" presStyleCnt="0"/>
      <dgm:spPr/>
    </dgm:pt>
    <dgm:pt modelId="{1C26A96D-4AF8-4B10-BB69-1F28C4C98942}" type="pres">
      <dgm:prSet presAssocID="{22B47B48-00D0-4870-A552-713BE083A94A}" presName="accentRepeatNode" presStyleLbl="solidFgAcc1" presStyleIdx="1" presStyleCnt="3"/>
      <dgm:spPr/>
    </dgm:pt>
    <dgm:pt modelId="{50A904F0-2D2E-471E-BE62-38F78A589EC6}" type="pres">
      <dgm:prSet presAssocID="{D5D083A5-B143-4FBC-B72F-61A299ACB598}" presName="text_3" presStyleLbl="node1" presStyleIdx="2" presStyleCnt="3">
        <dgm:presLayoutVars>
          <dgm:bulletEnabled val="1"/>
        </dgm:presLayoutVars>
      </dgm:prSet>
      <dgm:spPr/>
      <dgm:t>
        <a:bodyPr/>
        <a:lstStyle/>
        <a:p>
          <a:endParaRPr lang="zh-TW" altLang="en-US"/>
        </a:p>
      </dgm:t>
    </dgm:pt>
    <dgm:pt modelId="{6C1C175B-B754-4437-82EC-830018900958}" type="pres">
      <dgm:prSet presAssocID="{D5D083A5-B143-4FBC-B72F-61A299ACB598}" presName="accent_3" presStyleCnt="0"/>
      <dgm:spPr/>
    </dgm:pt>
    <dgm:pt modelId="{B44D8F5C-6F8F-4292-89E4-31B616A32FEA}" type="pres">
      <dgm:prSet presAssocID="{D5D083A5-B143-4FBC-B72F-61A299ACB598}" presName="accentRepeatNode" presStyleLbl="solidFgAcc1" presStyleIdx="2" presStyleCnt="3"/>
      <dgm:spPr>
        <a:ln>
          <a:solidFill>
            <a:srgbClr val="00B0F0"/>
          </a:solidFill>
        </a:ln>
      </dgm:spPr>
    </dgm:pt>
  </dgm:ptLst>
  <dgm:cxnLst>
    <dgm:cxn modelId="{86ACB6E9-0CD8-4083-BABE-C2074B5DFE3B}" type="presOf" srcId="{22B47B48-00D0-4870-A552-713BE083A94A}" destId="{EDD6763F-13E7-4D32-BC59-160B909389CA}" srcOrd="0" destOrd="0" presId="urn:microsoft.com/office/officeart/2008/layout/VerticalCurvedList"/>
    <dgm:cxn modelId="{6652CDB1-EE2A-4A77-A6EF-0287C300333B}" type="presOf" srcId="{F268DE70-8E4C-4311-AACA-E0D9B21C257C}" destId="{3D399E9A-0661-4AA9-8C93-966E61B379F3}" srcOrd="0" destOrd="0" presId="urn:microsoft.com/office/officeart/2008/layout/VerticalCurvedList"/>
    <dgm:cxn modelId="{C1A228DB-2736-4AA7-9A14-CAC93573F30B}" srcId="{F268DE70-8E4C-4311-AACA-E0D9B21C257C}" destId="{22B47B48-00D0-4870-A552-713BE083A94A}" srcOrd="1" destOrd="0" parTransId="{6EC4BA9E-D412-47B3-8954-A82D9A5418E3}" sibTransId="{0FD3F7E4-7872-436E-A7D1-47A7B69B4F45}"/>
    <dgm:cxn modelId="{D1F38CBC-9B8F-4553-AE0D-CDD8041FE644}" srcId="{F268DE70-8E4C-4311-AACA-E0D9B21C257C}" destId="{479B4337-678E-4CF4-BD63-57760D06242F}" srcOrd="0" destOrd="0" parTransId="{179B440E-2CB1-48FB-8C64-B01B342A5622}" sibTransId="{15EEB89E-99B1-44BE-9AB2-D9F9A102A2DB}"/>
    <dgm:cxn modelId="{2698E001-57BC-4DB2-9192-E360EB2CDD7D}" type="presOf" srcId="{479B4337-678E-4CF4-BD63-57760D06242F}" destId="{6810250C-073B-4F21-AEAC-07221EBEB2A7}" srcOrd="0" destOrd="0" presId="urn:microsoft.com/office/officeart/2008/layout/VerticalCurvedList"/>
    <dgm:cxn modelId="{A01FD4C2-9770-4EBB-A68B-B3D2B0957750}" type="presOf" srcId="{15EEB89E-99B1-44BE-9AB2-D9F9A102A2DB}" destId="{27A6A235-0A57-4B8C-9F38-D6539E498547}" srcOrd="0" destOrd="0" presId="urn:microsoft.com/office/officeart/2008/layout/VerticalCurvedList"/>
    <dgm:cxn modelId="{AA50BFFE-A0AC-4189-BEEE-93642F079A81}" type="presOf" srcId="{D5D083A5-B143-4FBC-B72F-61A299ACB598}" destId="{50A904F0-2D2E-471E-BE62-38F78A589EC6}" srcOrd="0" destOrd="0" presId="urn:microsoft.com/office/officeart/2008/layout/VerticalCurvedList"/>
    <dgm:cxn modelId="{B16797B7-70AC-456A-96D4-AAE39A07936F}" srcId="{F268DE70-8E4C-4311-AACA-E0D9B21C257C}" destId="{D5D083A5-B143-4FBC-B72F-61A299ACB598}" srcOrd="2" destOrd="0" parTransId="{5CA3369C-305F-44AB-A839-D458582A7643}" sibTransId="{745CD880-96CA-440D-9F93-D64A4A96D812}"/>
    <dgm:cxn modelId="{79A9F698-CEAF-4526-91BB-56BED70D6588}" type="presParOf" srcId="{3D399E9A-0661-4AA9-8C93-966E61B379F3}" destId="{03F04773-DF4E-4C67-B315-1E433FACA604}" srcOrd="0" destOrd="0" presId="urn:microsoft.com/office/officeart/2008/layout/VerticalCurvedList"/>
    <dgm:cxn modelId="{28E78E1D-343D-4B61-90B6-FA2BB0A783ED}" type="presParOf" srcId="{03F04773-DF4E-4C67-B315-1E433FACA604}" destId="{8AE83E80-53D0-4EB2-8188-20F3B36E7A51}" srcOrd="0" destOrd="0" presId="urn:microsoft.com/office/officeart/2008/layout/VerticalCurvedList"/>
    <dgm:cxn modelId="{E3799A5D-02D1-4868-B7E8-F410D3D46978}" type="presParOf" srcId="{8AE83E80-53D0-4EB2-8188-20F3B36E7A51}" destId="{3BAFC7B1-F3A0-437D-B1C6-6AF37C671560}" srcOrd="0" destOrd="0" presId="urn:microsoft.com/office/officeart/2008/layout/VerticalCurvedList"/>
    <dgm:cxn modelId="{12350B63-9881-4B74-831A-3EF2DD324EF5}" type="presParOf" srcId="{8AE83E80-53D0-4EB2-8188-20F3B36E7A51}" destId="{27A6A235-0A57-4B8C-9F38-D6539E498547}" srcOrd="1" destOrd="0" presId="urn:microsoft.com/office/officeart/2008/layout/VerticalCurvedList"/>
    <dgm:cxn modelId="{29DB420D-D576-4FCB-AD7B-6056858FA374}" type="presParOf" srcId="{8AE83E80-53D0-4EB2-8188-20F3B36E7A51}" destId="{73163022-C933-4106-B58A-4FC9FBA17776}" srcOrd="2" destOrd="0" presId="urn:microsoft.com/office/officeart/2008/layout/VerticalCurvedList"/>
    <dgm:cxn modelId="{D28FAB58-6387-47E3-8B10-6D24C7E95BBB}" type="presParOf" srcId="{8AE83E80-53D0-4EB2-8188-20F3B36E7A51}" destId="{BCA251E4-D666-4A8E-8F38-0084F50137F8}" srcOrd="3" destOrd="0" presId="urn:microsoft.com/office/officeart/2008/layout/VerticalCurvedList"/>
    <dgm:cxn modelId="{5A942E6F-639B-43F7-BB26-4862FD3B78F2}" type="presParOf" srcId="{03F04773-DF4E-4C67-B315-1E433FACA604}" destId="{6810250C-073B-4F21-AEAC-07221EBEB2A7}" srcOrd="1" destOrd="0" presId="urn:microsoft.com/office/officeart/2008/layout/VerticalCurvedList"/>
    <dgm:cxn modelId="{71B47420-24DB-4A3F-ACC2-03C7C2848DBE}" type="presParOf" srcId="{03F04773-DF4E-4C67-B315-1E433FACA604}" destId="{6FC1562F-0B23-42F3-B20B-6DBF37BB046E}" srcOrd="2" destOrd="0" presId="urn:microsoft.com/office/officeart/2008/layout/VerticalCurvedList"/>
    <dgm:cxn modelId="{31E9A0E7-2FEF-4666-9B41-8A57AD4AA01E}" type="presParOf" srcId="{6FC1562F-0B23-42F3-B20B-6DBF37BB046E}" destId="{985083E2-D738-4EF7-9352-5B3415CD499C}" srcOrd="0" destOrd="0" presId="urn:microsoft.com/office/officeart/2008/layout/VerticalCurvedList"/>
    <dgm:cxn modelId="{60CFF783-D846-4C06-9F23-1330C6C770DC}" type="presParOf" srcId="{03F04773-DF4E-4C67-B315-1E433FACA604}" destId="{EDD6763F-13E7-4D32-BC59-160B909389CA}" srcOrd="3" destOrd="0" presId="urn:microsoft.com/office/officeart/2008/layout/VerticalCurvedList"/>
    <dgm:cxn modelId="{98E4EDF0-1FD2-4489-A73F-08109255D7E7}" type="presParOf" srcId="{03F04773-DF4E-4C67-B315-1E433FACA604}" destId="{8621C3F1-1CA7-4319-9E67-1D48AA7D2C0E}" srcOrd="4" destOrd="0" presId="urn:microsoft.com/office/officeart/2008/layout/VerticalCurvedList"/>
    <dgm:cxn modelId="{57434EE0-18A9-4528-A33D-4651F7334D08}" type="presParOf" srcId="{8621C3F1-1CA7-4319-9E67-1D48AA7D2C0E}" destId="{1C26A96D-4AF8-4B10-BB69-1F28C4C98942}" srcOrd="0" destOrd="0" presId="urn:microsoft.com/office/officeart/2008/layout/VerticalCurvedList"/>
    <dgm:cxn modelId="{1598A301-359E-4E7F-B2C0-61771595E3B7}" type="presParOf" srcId="{03F04773-DF4E-4C67-B315-1E433FACA604}" destId="{50A904F0-2D2E-471E-BE62-38F78A589EC6}" srcOrd="5" destOrd="0" presId="urn:microsoft.com/office/officeart/2008/layout/VerticalCurvedList"/>
    <dgm:cxn modelId="{F2925F5D-AA9B-4152-A314-4F296F15F314}" type="presParOf" srcId="{03F04773-DF4E-4C67-B315-1E433FACA604}" destId="{6C1C175B-B754-4437-82EC-830018900958}" srcOrd="6" destOrd="0" presId="urn:microsoft.com/office/officeart/2008/layout/VerticalCurvedList"/>
    <dgm:cxn modelId="{C7B582C1-88C7-4FF4-AC09-C99AFBCE0DD4}" type="presParOf" srcId="{6C1C175B-B754-4437-82EC-830018900958}" destId="{B44D8F5C-6F8F-4292-89E4-31B616A32FE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26C61A-8B48-43C0-AACD-CA7015436619}" type="doc">
      <dgm:prSet loTypeId="urn:microsoft.com/office/officeart/2005/8/layout/chevron1" loCatId="process" qsTypeId="urn:microsoft.com/office/officeart/2005/8/quickstyle/simple1" qsCatId="simple" csTypeId="urn:microsoft.com/office/officeart/2005/8/colors/accent2_4" csCatId="accent2" phldr="1"/>
      <dgm:spPr/>
    </dgm:pt>
    <dgm:pt modelId="{1A4CB6C4-B0F8-495F-A4AC-DDAEC9E7E1D6}">
      <dgm:prSet phldrT="[文字]" custT="1"/>
      <dgm:spPr>
        <a:solidFill>
          <a:schemeClr val="accent6">
            <a:lumMod val="40000"/>
            <a:lumOff val="60000"/>
          </a:schemeClr>
        </a:solidFill>
        <a:ln>
          <a:noFill/>
        </a:ln>
      </dgm:spPr>
      <dgm:t>
        <a:bodyPr/>
        <a:lstStyle/>
        <a:p>
          <a:r>
            <a:rPr lang="en-US" altLang="en-US" sz="1400" b="1" u="none" dirty="0">
              <a:latin typeface="Calibri" panose="020F0502020204030204" pitchFamily="34" charset="0"/>
              <a:ea typeface="微軟正黑體" panose="020B0604030504040204" pitchFamily="34" charset="-120"/>
              <a:cs typeface="Calibri" panose="020F0502020204030204" pitchFamily="34" charset="0"/>
            </a:rPr>
            <a:t>LE</a:t>
          </a:r>
          <a:r>
            <a:rPr lang="en-US" altLang="zh-TW" sz="1400" b="1" u="none" dirty="0">
              <a:latin typeface="Calibri" panose="020F0502020204030204" pitchFamily="34" charset="0"/>
              <a:ea typeface="微軟正黑體" panose="020B0604030504040204" pitchFamily="34" charset="-120"/>
              <a:cs typeface="Calibri" panose="020F0502020204030204" pitchFamily="34" charset="0"/>
            </a:rPr>
            <a:t>D</a:t>
          </a:r>
          <a:r>
            <a:rPr lang="zh-TW" altLang="en-US" sz="1400" b="1" u="none" dirty="0">
              <a:latin typeface="Calibri" panose="020F0502020204030204" pitchFamily="34" charset="0"/>
              <a:ea typeface="微軟正黑體" panose="020B0604030504040204" pitchFamily="34" charset="-120"/>
              <a:cs typeface="Calibri" panose="020F0502020204030204" pitchFamily="34" charset="0"/>
            </a:rPr>
            <a:t>元件</a:t>
          </a:r>
          <a:endParaRPr lang="zh-TW" altLang="en-US" sz="1400" u="none" dirty="0">
            <a:latin typeface="Calibri" panose="020F0502020204030204" pitchFamily="34" charset="0"/>
            <a:ea typeface="微軟正黑體" panose="020B0604030504040204" pitchFamily="34" charset="-120"/>
            <a:cs typeface="Calibri" panose="020F0502020204030204" pitchFamily="34" charset="0"/>
          </a:endParaRPr>
        </a:p>
      </dgm:t>
    </dgm:pt>
    <dgm:pt modelId="{1D6D394A-36DD-4D30-A96B-D54CB5E1DECF}" type="parTrans" cxnId="{ADA7B73E-9056-4579-B0E1-785B100CE28E}">
      <dgm:prSet/>
      <dgm:spPr/>
      <dgm:t>
        <a:bodyPr/>
        <a:lstStyle/>
        <a:p>
          <a:endParaRPr lang="zh-TW" altLang="en-US"/>
        </a:p>
      </dgm:t>
    </dgm:pt>
    <dgm:pt modelId="{7AD62EAD-C73E-4C66-B6AC-85FDC0AF45A3}" type="sibTrans" cxnId="{ADA7B73E-9056-4579-B0E1-785B100CE28E}">
      <dgm:prSet/>
      <dgm:spPr/>
      <dgm:t>
        <a:bodyPr/>
        <a:lstStyle/>
        <a:p>
          <a:endParaRPr lang="zh-TW" altLang="en-US"/>
        </a:p>
      </dgm:t>
    </dgm:pt>
    <dgm:pt modelId="{083B9406-1329-4D53-ABBC-CE7254B55E71}">
      <dgm:prSet phldrT="[文字]" custT="1"/>
      <dgm:spPr>
        <a:solidFill>
          <a:schemeClr val="accent6">
            <a:lumMod val="60000"/>
            <a:lumOff val="40000"/>
          </a:schemeClr>
        </a:solidFill>
      </dgm:spPr>
      <dgm:t>
        <a:bodyPr/>
        <a:lstStyle/>
        <a:p>
          <a:pPr marL="0" lvl="0" indent="0" algn="ctr" defTabSz="622300">
            <a:lnSpc>
              <a:spcPct val="90000"/>
            </a:lnSpc>
            <a:spcBef>
              <a:spcPct val="0"/>
            </a:spcBef>
            <a:spcAft>
              <a:spcPct val="35000"/>
            </a:spcAft>
            <a:buNone/>
          </a:pPr>
          <a:r>
            <a:rPr lang="en-US" altLang="en-US" sz="1400" b="1" kern="1200" dirty="0" err="1">
              <a:latin typeface="Calibri" panose="020F0502020204030204" pitchFamily="34" charset="0"/>
              <a:ea typeface="微軟正黑體" panose="020B0604030504040204" pitchFamily="34" charset="-120"/>
              <a:cs typeface="Calibri" panose="020F0502020204030204" pitchFamily="34" charset="0"/>
            </a:rPr>
            <a:t>模組</a:t>
          </a:r>
          <a:r>
            <a:rPr lang="zh-TW" altLang="en-US" sz="1400" b="1" kern="1200" dirty="0">
              <a:latin typeface="Calibri" panose="020F0502020204030204" pitchFamily="34" charset="0"/>
              <a:ea typeface="微軟正黑體" panose="020B0604030504040204" pitchFamily="34" charset="-120"/>
              <a:cs typeface="Calibri" panose="020F0502020204030204" pitchFamily="34" charset="0"/>
            </a:rPr>
            <a:t> </a:t>
          </a:r>
          <a:endParaRPr lang="en-US" altLang="zh-TW" sz="1400" b="1" kern="1200" dirty="0">
            <a:latin typeface="Calibri" panose="020F0502020204030204" pitchFamily="34" charset="0"/>
            <a:ea typeface="微軟正黑體" panose="020B0604030504040204" pitchFamily="34" charset="-120"/>
            <a:cs typeface="Calibri" panose="020F0502020204030204" pitchFamily="34" charset="0"/>
          </a:endParaRPr>
        </a:p>
        <a:p>
          <a:pPr marL="0" lvl="0" indent="0" algn="ctr" defTabSz="622300">
            <a:lnSpc>
              <a:spcPct val="90000"/>
            </a:lnSpc>
            <a:spcBef>
              <a:spcPct val="0"/>
            </a:spcBef>
            <a:spcAft>
              <a:spcPct val="35000"/>
            </a:spcAft>
            <a:buNone/>
          </a:pPr>
          <a:r>
            <a:rPr lang="en-US" altLang="zh-TW" sz="1400" b="1" kern="1200" dirty="0">
              <a:latin typeface="Calibri" panose="020F0502020204030204" pitchFamily="34" charset="0"/>
              <a:ea typeface="微軟正黑體" panose="020B0604030504040204" pitchFamily="34" charset="-120"/>
              <a:cs typeface="Calibri" panose="020F0502020204030204" pitchFamily="34" charset="0"/>
            </a:rPr>
            <a:t>Tier 2</a:t>
          </a:r>
          <a:endParaRPr lang="zh-TW" altLang="en-US" sz="1400" b="1" kern="1200" dirty="0">
            <a:latin typeface="Calibri" panose="020F0502020204030204" pitchFamily="34" charset="0"/>
            <a:ea typeface="微軟正黑體" panose="020B0604030504040204" pitchFamily="34" charset="-120"/>
            <a:cs typeface="Calibri" panose="020F0502020204030204" pitchFamily="34" charset="0"/>
          </a:endParaRPr>
        </a:p>
      </dgm:t>
    </dgm:pt>
    <dgm:pt modelId="{41BC9AC6-6171-4912-BF9C-02E69EA3FB3B}" type="parTrans" cxnId="{D503542E-E531-4F12-8552-D41538A76784}">
      <dgm:prSet/>
      <dgm:spPr/>
      <dgm:t>
        <a:bodyPr/>
        <a:lstStyle/>
        <a:p>
          <a:endParaRPr lang="zh-TW" altLang="en-US"/>
        </a:p>
      </dgm:t>
    </dgm:pt>
    <dgm:pt modelId="{29476EA3-E205-4C83-8FA4-779975C2D059}" type="sibTrans" cxnId="{D503542E-E531-4F12-8552-D41538A76784}">
      <dgm:prSet/>
      <dgm:spPr/>
      <dgm:t>
        <a:bodyPr/>
        <a:lstStyle/>
        <a:p>
          <a:endParaRPr lang="zh-TW" altLang="en-US"/>
        </a:p>
      </dgm:t>
    </dgm:pt>
    <dgm:pt modelId="{7CA75FB2-FF38-429E-9D95-BEE22A09624E}">
      <dgm:prSet phldrT="[文字]" custT="1"/>
      <dgm:spPr>
        <a:solidFill>
          <a:schemeClr val="accent6">
            <a:lumMod val="75000"/>
          </a:schemeClr>
        </a:solidFill>
      </dgm:spPr>
      <dgm:t>
        <a:bodyPr/>
        <a:lstStyle/>
        <a:p>
          <a:pPr marL="0" lvl="0" algn="ctr" defTabSz="622300">
            <a:lnSpc>
              <a:spcPct val="90000"/>
            </a:lnSpc>
            <a:spcBef>
              <a:spcPct val="0"/>
            </a:spcBef>
            <a:spcAft>
              <a:spcPct val="35000"/>
            </a:spcAft>
            <a:buNone/>
          </a:pPr>
          <a:r>
            <a:rPr lang="zh-TW" altLang="en-US" sz="1400" b="1" kern="1200" dirty="0">
              <a:latin typeface="Calibri" panose="020F0502020204030204" pitchFamily="34" charset="0"/>
              <a:ea typeface="微軟正黑體" panose="020B0604030504040204" pitchFamily="34" charset="-120"/>
              <a:cs typeface="Calibri" panose="020F0502020204030204" pitchFamily="34" charset="0"/>
            </a:rPr>
            <a:t>車廠</a:t>
          </a:r>
        </a:p>
      </dgm:t>
    </dgm:pt>
    <dgm:pt modelId="{1B1001F9-BB9E-455E-B13C-FAD78A001A12}" type="parTrans" cxnId="{D127E964-9188-4074-ADDC-937BDCCDBA19}">
      <dgm:prSet/>
      <dgm:spPr/>
      <dgm:t>
        <a:bodyPr/>
        <a:lstStyle/>
        <a:p>
          <a:endParaRPr lang="zh-TW" altLang="en-US"/>
        </a:p>
      </dgm:t>
    </dgm:pt>
    <dgm:pt modelId="{A519ED0D-384D-4EAD-B374-576085765707}" type="sibTrans" cxnId="{D127E964-9188-4074-ADDC-937BDCCDBA19}">
      <dgm:prSet/>
      <dgm:spPr/>
      <dgm:t>
        <a:bodyPr/>
        <a:lstStyle/>
        <a:p>
          <a:endParaRPr lang="zh-TW" altLang="en-US"/>
        </a:p>
      </dgm:t>
    </dgm:pt>
    <dgm:pt modelId="{67E19896-7830-479D-9004-298C4A9BB773}">
      <dgm:prSet phldrT="[文字]" custT="1"/>
      <dgm:spPr>
        <a:solidFill>
          <a:schemeClr val="accent6"/>
        </a:solidFill>
      </dgm:spPr>
      <dgm:t>
        <a:bodyPr/>
        <a:lstStyle/>
        <a:p>
          <a:pPr marL="0" lvl="0" indent="0" algn="ctr" defTabSz="622300">
            <a:lnSpc>
              <a:spcPct val="90000"/>
            </a:lnSpc>
            <a:spcBef>
              <a:spcPct val="0"/>
            </a:spcBef>
            <a:spcAft>
              <a:spcPct val="35000"/>
            </a:spcAft>
            <a:buNone/>
          </a:pPr>
          <a:r>
            <a:rPr lang="zh-TW" altLang="en-US" sz="1400" b="1" kern="1200">
              <a:latin typeface="Calibri" panose="020F0502020204030204" pitchFamily="34" charset="0"/>
              <a:ea typeface="微軟正黑體" panose="020B0604030504040204" pitchFamily="34" charset="-120"/>
              <a:cs typeface="Calibri" panose="020F0502020204030204" pitchFamily="34" charset="0"/>
            </a:rPr>
            <a:t>車燈 </a:t>
          </a:r>
          <a:endParaRPr lang="en-US" altLang="zh-TW" sz="1400" b="1" kern="1200">
            <a:latin typeface="Calibri" panose="020F0502020204030204" pitchFamily="34" charset="0"/>
            <a:ea typeface="微軟正黑體" panose="020B0604030504040204" pitchFamily="34" charset="-120"/>
            <a:cs typeface="Calibri" panose="020F0502020204030204" pitchFamily="34" charset="0"/>
          </a:endParaRPr>
        </a:p>
        <a:p>
          <a:pPr marL="0" lvl="0" indent="0" algn="ctr" defTabSz="622300">
            <a:lnSpc>
              <a:spcPct val="90000"/>
            </a:lnSpc>
            <a:spcBef>
              <a:spcPct val="0"/>
            </a:spcBef>
            <a:spcAft>
              <a:spcPct val="35000"/>
            </a:spcAft>
            <a:buNone/>
          </a:pPr>
          <a:r>
            <a:rPr lang="en-US" altLang="zh-TW" sz="1400" b="1" kern="1200">
              <a:latin typeface="Calibri" panose="020F0502020204030204" pitchFamily="34" charset="0"/>
              <a:ea typeface="微軟正黑體" panose="020B0604030504040204" pitchFamily="34" charset="-120"/>
              <a:cs typeface="Calibri" panose="020F0502020204030204" pitchFamily="34" charset="0"/>
            </a:rPr>
            <a:t>Tier 1</a:t>
          </a:r>
          <a:endParaRPr lang="zh-TW" altLang="en-US" sz="1400" b="1" kern="1200" dirty="0">
            <a:latin typeface="Calibri" panose="020F0502020204030204" pitchFamily="34" charset="0"/>
            <a:ea typeface="微軟正黑體" panose="020B0604030504040204" pitchFamily="34" charset="-120"/>
            <a:cs typeface="Calibri" panose="020F0502020204030204" pitchFamily="34" charset="0"/>
          </a:endParaRPr>
        </a:p>
      </dgm:t>
    </dgm:pt>
    <dgm:pt modelId="{072B3B66-97FF-4CDB-90FB-8C124A66C21D}" type="parTrans" cxnId="{CABBA9A4-7CFA-4A40-873B-1D0A9FE85778}">
      <dgm:prSet/>
      <dgm:spPr/>
      <dgm:t>
        <a:bodyPr/>
        <a:lstStyle/>
        <a:p>
          <a:endParaRPr lang="zh-TW" altLang="en-US"/>
        </a:p>
      </dgm:t>
    </dgm:pt>
    <dgm:pt modelId="{49854D07-B24E-413E-BFFE-780D9C3400F0}" type="sibTrans" cxnId="{CABBA9A4-7CFA-4A40-873B-1D0A9FE85778}">
      <dgm:prSet/>
      <dgm:spPr/>
      <dgm:t>
        <a:bodyPr/>
        <a:lstStyle/>
        <a:p>
          <a:endParaRPr lang="zh-TW" altLang="en-US"/>
        </a:p>
      </dgm:t>
    </dgm:pt>
    <dgm:pt modelId="{36C8BA60-D142-4E6A-98C4-7A3BF8B7791A}" type="pres">
      <dgm:prSet presAssocID="{7A26C61A-8B48-43C0-AACD-CA7015436619}" presName="Name0" presStyleCnt="0">
        <dgm:presLayoutVars>
          <dgm:dir/>
          <dgm:animLvl val="lvl"/>
          <dgm:resizeHandles val="exact"/>
        </dgm:presLayoutVars>
      </dgm:prSet>
      <dgm:spPr/>
    </dgm:pt>
    <dgm:pt modelId="{93AC3657-64D7-48A0-8DD9-50CE213662FA}" type="pres">
      <dgm:prSet presAssocID="{1A4CB6C4-B0F8-495F-A4AC-DDAEC9E7E1D6}" presName="parTxOnly" presStyleLbl="node1" presStyleIdx="0" presStyleCnt="4">
        <dgm:presLayoutVars>
          <dgm:chMax val="0"/>
          <dgm:chPref val="0"/>
          <dgm:bulletEnabled val="1"/>
        </dgm:presLayoutVars>
      </dgm:prSet>
      <dgm:spPr/>
      <dgm:t>
        <a:bodyPr/>
        <a:lstStyle/>
        <a:p>
          <a:endParaRPr lang="zh-TW" altLang="en-US"/>
        </a:p>
      </dgm:t>
    </dgm:pt>
    <dgm:pt modelId="{23C16F99-4F94-42FB-8CB3-5B0DE025A0FC}" type="pres">
      <dgm:prSet presAssocID="{7AD62EAD-C73E-4C66-B6AC-85FDC0AF45A3}" presName="parTxOnlySpace" presStyleCnt="0"/>
      <dgm:spPr/>
    </dgm:pt>
    <dgm:pt modelId="{3ADB7409-0BE9-4CCF-8A1C-15A66BDDC743}" type="pres">
      <dgm:prSet presAssocID="{083B9406-1329-4D53-ABBC-CE7254B55E71}" presName="parTxOnly" presStyleLbl="node1" presStyleIdx="1" presStyleCnt="4" custLinFactNeighborX="7308" custLinFactNeighborY="492">
        <dgm:presLayoutVars>
          <dgm:chMax val="0"/>
          <dgm:chPref val="0"/>
          <dgm:bulletEnabled val="1"/>
        </dgm:presLayoutVars>
      </dgm:prSet>
      <dgm:spPr/>
      <dgm:t>
        <a:bodyPr/>
        <a:lstStyle/>
        <a:p>
          <a:endParaRPr lang="zh-TW" altLang="en-US"/>
        </a:p>
      </dgm:t>
    </dgm:pt>
    <dgm:pt modelId="{18A89230-2DFF-454B-8A0E-B9307C8CDCD9}" type="pres">
      <dgm:prSet presAssocID="{29476EA3-E205-4C83-8FA4-779975C2D059}" presName="parTxOnlySpace" presStyleCnt="0"/>
      <dgm:spPr/>
    </dgm:pt>
    <dgm:pt modelId="{747CA977-1A85-4907-88E4-031EB7E44B7A}" type="pres">
      <dgm:prSet presAssocID="{67E19896-7830-479D-9004-298C4A9BB773}" presName="parTxOnly" presStyleLbl="node1" presStyleIdx="2" presStyleCnt="4">
        <dgm:presLayoutVars>
          <dgm:chMax val="0"/>
          <dgm:chPref val="0"/>
          <dgm:bulletEnabled val="1"/>
        </dgm:presLayoutVars>
      </dgm:prSet>
      <dgm:spPr/>
      <dgm:t>
        <a:bodyPr/>
        <a:lstStyle/>
        <a:p>
          <a:endParaRPr lang="zh-TW" altLang="en-US"/>
        </a:p>
      </dgm:t>
    </dgm:pt>
    <dgm:pt modelId="{6C16E5D5-B8BC-4CD0-AA03-8BB7024CB15D}" type="pres">
      <dgm:prSet presAssocID="{49854D07-B24E-413E-BFFE-780D9C3400F0}" presName="parTxOnlySpace" presStyleCnt="0"/>
      <dgm:spPr/>
    </dgm:pt>
    <dgm:pt modelId="{9AEF0C49-DA15-4FA4-A72D-0A05FB58A184}" type="pres">
      <dgm:prSet presAssocID="{7CA75FB2-FF38-429E-9D95-BEE22A09624E}" presName="parTxOnly" presStyleLbl="node1" presStyleIdx="3" presStyleCnt="4">
        <dgm:presLayoutVars>
          <dgm:chMax val="0"/>
          <dgm:chPref val="0"/>
          <dgm:bulletEnabled val="1"/>
        </dgm:presLayoutVars>
      </dgm:prSet>
      <dgm:spPr/>
      <dgm:t>
        <a:bodyPr/>
        <a:lstStyle/>
        <a:p>
          <a:endParaRPr lang="zh-TW" altLang="en-US"/>
        </a:p>
      </dgm:t>
    </dgm:pt>
  </dgm:ptLst>
  <dgm:cxnLst>
    <dgm:cxn modelId="{B43F732D-9ED6-4DC8-A88D-4BE4DB7AAD28}" type="presOf" srcId="{083B9406-1329-4D53-ABBC-CE7254B55E71}" destId="{3ADB7409-0BE9-4CCF-8A1C-15A66BDDC743}" srcOrd="0" destOrd="0" presId="urn:microsoft.com/office/officeart/2005/8/layout/chevron1"/>
    <dgm:cxn modelId="{9FACD0BA-4C8E-4D44-92D3-1A14110C398F}" type="presOf" srcId="{7A26C61A-8B48-43C0-AACD-CA7015436619}" destId="{36C8BA60-D142-4E6A-98C4-7A3BF8B7791A}" srcOrd="0" destOrd="0" presId="urn:microsoft.com/office/officeart/2005/8/layout/chevron1"/>
    <dgm:cxn modelId="{FAD06FC1-143C-4E96-99EC-3B8D80AFA86A}" type="presOf" srcId="{1A4CB6C4-B0F8-495F-A4AC-DDAEC9E7E1D6}" destId="{93AC3657-64D7-48A0-8DD9-50CE213662FA}" srcOrd="0" destOrd="0" presId="urn:microsoft.com/office/officeart/2005/8/layout/chevron1"/>
    <dgm:cxn modelId="{D127E964-9188-4074-ADDC-937BDCCDBA19}" srcId="{7A26C61A-8B48-43C0-AACD-CA7015436619}" destId="{7CA75FB2-FF38-429E-9D95-BEE22A09624E}" srcOrd="3" destOrd="0" parTransId="{1B1001F9-BB9E-455E-B13C-FAD78A001A12}" sibTransId="{A519ED0D-384D-4EAD-B374-576085765707}"/>
    <dgm:cxn modelId="{4F989B83-9D92-461E-9CF3-5322B03BEDA2}" type="presOf" srcId="{67E19896-7830-479D-9004-298C4A9BB773}" destId="{747CA977-1A85-4907-88E4-031EB7E44B7A}" srcOrd="0" destOrd="0" presId="urn:microsoft.com/office/officeart/2005/8/layout/chevron1"/>
    <dgm:cxn modelId="{ADA7B73E-9056-4579-B0E1-785B100CE28E}" srcId="{7A26C61A-8B48-43C0-AACD-CA7015436619}" destId="{1A4CB6C4-B0F8-495F-A4AC-DDAEC9E7E1D6}" srcOrd="0" destOrd="0" parTransId="{1D6D394A-36DD-4D30-A96B-D54CB5E1DECF}" sibTransId="{7AD62EAD-C73E-4C66-B6AC-85FDC0AF45A3}"/>
    <dgm:cxn modelId="{CABBA9A4-7CFA-4A40-873B-1D0A9FE85778}" srcId="{7A26C61A-8B48-43C0-AACD-CA7015436619}" destId="{67E19896-7830-479D-9004-298C4A9BB773}" srcOrd="2" destOrd="0" parTransId="{072B3B66-97FF-4CDB-90FB-8C124A66C21D}" sibTransId="{49854D07-B24E-413E-BFFE-780D9C3400F0}"/>
    <dgm:cxn modelId="{D503542E-E531-4F12-8552-D41538A76784}" srcId="{7A26C61A-8B48-43C0-AACD-CA7015436619}" destId="{083B9406-1329-4D53-ABBC-CE7254B55E71}" srcOrd="1" destOrd="0" parTransId="{41BC9AC6-6171-4912-BF9C-02E69EA3FB3B}" sibTransId="{29476EA3-E205-4C83-8FA4-779975C2D059}"/>
    <dgm:cxn modelId="{FDF7AB57-7EDC-44C1-AA82-EEAAC0EB7620}" type="presOf" srcId="{7CA75FB2-FF38-429E-9D95-BEE22A09624E}" destId="{9AEF0C49-DA15-4FA4-A72D-0A05FB58A184}" srcOrd="0" destOrd="0" presId="urn:microsoft.com/office/officeart/2005/8/layout/chevron1"/>
    <dgm:cxn modelId="{06967BEC-32B0-4F94-8F26-A7B4757A576B}" type="presParOf" srcId="{36C8BA60-D142-4E6A-98C4-7A3BF8B7791A}" destId="{93AC3657-64D7-48A0-8DD9-50CE213662FA}" srcOrd="0" destOrd="0" presId="urn:microsoft.com/office/officeart/2005/8/layout/chevron1"/>
    <dgm:cxn modelId="{4F8D2831-9ACE-4D56-B709-5DAA62E870EB}" type="presParOf" srcId="{36C8BA60-D142-4E6A-98C4-7A3BF8B7791A}" destId="{23C16F99-4F94-42FB-8CB3-5B0DE025A0FC}" srcOrd="1" destOrd="0" presId="urn:microsoft.com/office/officeart/2005/8/layout/chevron1"/>
    <dgm:cxn modelId="{6D63B3D0-FFE5-4EB4-BC6C-F10495BA0A5E}" type="presParOf" srcId="{36C8BA60-D142-4E6A-98C4-7A3BF8B7791A}" destId="{3ADB7409-0BE9-4CCF-8A1C-15A66BDDC743}" srcOrd="2" destOrd="0" presId="urn:microsoft.com/office/officeart/2005/8/layout/chevron1"/>
    <dgm:cxn modelId="{AE4AA3FF-81C7-4E0E-911A-954CF051F0A7}" type="presParOf" srcId="{36C8BA60-D142-4E6A-98C4-7A3BF8B7791A}" destId="{18A89230-2DFF-454B-8A0E-B9307C8CDCD9}" srcOrd="3" destOrd="0" presId="urn:microsoft.com/office/officeart/2005/8/layout/chevron1"/>
    <dgm:cxn modelId="{50FDF45E-2598-4FD1-B5C9-5659D6233BF8}" type="presParOf" srcId="{36C8BA60-D142-4E6A-98C4-7A3BF8B7791A}" destId="{747CA977-1A85-4907-88E4-031EB7E44B7A}" srcOrd="4" destOrd="0" presId="urn:microsoft.com/office/officeart/2005/8/layout/chevron1"/>
    <dgm:cxn modelId="{D948115B-80D2-47CF-90BB-A12A8F297A13}" type="presParOf" srcId="{36C8BA60-D142-4E6A-98C4-7A3BF8B7791A}" destId="{6C16E5D5-B8BC-4CD0-AA03-8BB7024CB15D}" srcOrd="5" destOrd="0" presId="urn:microsoft.com/office/officeart/2005/8/layout/chevron1"/>
    <dgm:cxn modelId="{FD33EBD9-2B71-4EED-9089-DBE3183D4EB5}" type="presParOf" srcId="{36C8BA60-D142-4E6A-98C4-7A3BF8B7791A}" destId="{9AEF0C49-DA15-4FA4-A72D-0A05FB58A184}" srcOrd="6" destOrd="0" presId="urn:microsoft.com/office/officeart/2005/8/layout/chevron1"/>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6A235-0A57-4B8C-9F38-D6539E498547}">
      <dsp:nvSpPr>
        <dsp:cNvPr id="0" name=""/>
        <dsp:cNvSpPr/>
      </dsp:nvSpPr>
      <dsp:spPr>
        <a:xfrm>
          <a:off x="-3651727" y="-561106"/>
          <a:ext cx="4353065" cy="4353065"/>
        </a:xfrm>
        <a:prstGeom prst="blockArc">
          <a:avLst>
            <a:gd name="adj1" fmla="val 18900000"/>
            <a:gd name="adj2" fmla="val 2700000"/>
            <a:gd name="adj3" fmla="val 496"/>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10250C-073B-4F21-AEAC-07221EBEB2A7}">
      <dsp:nvSpPr>
        <dsp:cNvPr id="0" name=""/>
        <dsp:cNvSpPr/>
      </dsp:nvSpPr>
      <dsp:spPr>
        <a:xfrm>
          <a:off x="451000" y="323085"/>
          <a:ext cx="3282983" cy="646170"/>
        </a:xfrm>
        <a:prstGeom prst="rect">
          <a:avLst/>
        </a:prstGeom>
        <a:solidFill>
          <a:schemeClr val="accent1">
            <a:lumMod val="75000"/>
          </a:schemeClr>
        </a:solidFill>
        <a:ln>
          <a:solidFill>
            <a:schemeClr val="accent1">
              <a:lumMod val="7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12898" tIns="50800" rIns="50800" bIns="50800" numCol="1" spcCol="1270" anchor="ctr" anchorCtr="0">
          <a:noAutofit/>
        </a:bodyPr>
        <a:lstStyle/>
        <a:p>
          <a:pPr lvl="0" algn="l" defTabSz="889000">
            <a:lnSpc>
              <a:spcPct val="90000"/>
            </a:lnSpc>
            <a:spcBef>
              <a:spcPct val="0"/>
            </a:spcBef>
            <a:spcAft>
              <a:spcPct val="35000"/>
            </a:spcAft>
          </a:pPr>
          <a:r>
            <a:rPr lang="en-US" altLang="zh-TW" sz="2000" b="1" kern="1200"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LED</a:t>
          </a:r>
          <a:r>
            <a:rPr lang="zh-TW" altLang="en-US" sz="2000" b="1" kern="1200"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汽車光學模組</a:t>
          </a:r>
        </a:p>
      </dsp:txBody>
      <dsp:txXfrm>
        <a:off x="451000" y="323085"/>
        <a:ext cx="3282983" cy="646170"/>
      </dsp:txXfrm>
    </dsp:sp>
    <dsp:sp modelId="{985083E2-D738-4EF7-9352-5B3415CD499C}">
      <dsp:nvSpPr>
        <dsp:cNvPr id="0" name=""/>
        <dsp:cNvSpPr/>
      </dsp:nvSpPr>
      <dsp:spPr>
        <a:xfrm>
          <a:off x="47143" y="242313"/>
          <a:ext cx="807713" cy="807713"/>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EDD6763F-13E7-4D32-BC59-160B909389CA}">
      <dsp:nvSpPr>
        <dsp:cNvPr id="0" name=""/>
        <dsp:cNvSpPr/>
      </dsp:nvSpPr>
      <dsp:spPr>
        <a:xfrm>
          <a:off x="727910" y="1292780"/>
          <a:ext cx="3048101" cy="64617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12898" tIns="60960" rIns="60960" bIns="60960" numCol="1" spcCol="1270" anchor="ctr" anchorCtr="0">
          <a:noAutofit/>
        </a:bodyPr>
        <a:lstStyle/>
        <a:p>
          <a:pPr lvl="0" algn="l" defTabSz="1066800">
            <a:lnSpc>
              <a:spcPct val="90000"/>
            </a:lnSpc>
            <a:spcBef>
              <a:spcPct val="0"/>
            </a:spcBef>
            <a:spcAft>
              <a:spcPct val="35000"/>
            </a:spcAft>
          </a:pPr>
          <a:r>
            <a:rPr lang="en-US" altLang="zh-TW" sz="2400" b="1" kern="1200"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LED</a:t>
          </a:r>
          <a:r>
            <a:rPr lang="zh-TW" altLang="en-US" sz="2400" b="1" kern="1200"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晶片買賣</a:t>
          </a:r>
        </a:p>
      </dsp:txBody>
      <dsp:txXfrm>
        <a:off x="727910" y="1292780"/>
        <a:ext cx="3048101" cy="646170"/>
      </dsp:txXfrm>
    </dsp:sp>
    <dsp:sp modelId="{1C26A96D-4AF8-4B10-BB69-1F28C4C98942}">
      <dsp:nvSpPr>
        <dsp:cNvPr id="0" name=""/>
        <dsp:cNvSpPr/>
      </dsp:nvSpPr>
      <dsp:spPr>
        <a:xfrm>
          <a:off x="282026" y="1211569"/>
          <a:ext cx="807713" cy="807713"/>
        </a:xfrm>
        <a:prstGeom prst="ellipse">
          <a:avLst/>
        </a:prstGeom>
        <a:solidFill>
          <a:schemeClr val="lt1">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50A904F0-2D2E-471E-BE62-38F78A589EC6}">
      <dsp:nvSpPr>
        <dsp:cNvPr id="0" name=""/>
        <dsp:cNvSpPr/>
      </dsp:nvSpPr>
      <dsp:spPr>
        <a:xfrm>
          <a:off x="451000" y="2261596"/>
          <a:ext cx="3282983" cy="646170"/>
        </a:xfrm>
        <a:prstGeom prst="rect">
          <a:avLst/>
        </a:prstGeom>
        <a:solidFill>
          <a:schemeClr val="accent2">
            <a:lumMod val="75000"/>
          </a:schemeClr>
        </a:solidFill>
        <a:ln>
          <a:solidFill>
            <a:schemeClr val="accent2">
              <a:lumMod val="7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12898" tIns="60960" rIns="60960" bIns="60960" numCol="1" spcCol="1270" anchor="ctr" anchorCtr="0">
          <a:noAutofit/>
        </a:bodyPr>
        <a:lstStyle/>
        <a:p>
          <a:pPr lvl="0" algn="l" defTabSz="1066800">
            <a:lnSpc>
              <a:spcPct val="90000"/>
            </a:lnSpc>
            <a:spcBef>
              <a:spcPct val="0"/>
            </a:spcBef>
            <a:spcAft>
              <a:spcPct val="35000"/>
            </a:spcAft>
          </a:pPr>
          <a:r>
            <a:rPr lang="en-US" altLang="zh-TW" sz="2400" b="1" kern="1200"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LED</a:t>
          </a:r>
          <a:r>
            <a:rPr lang="zh-TW" altLang="en-US" sz="2400" b="1" kern="1200" dirty="0">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照明</a:t>
          </a:r>
        </a:p>
      </dsp:txBody>
      <dsp:txXfrm>
        <a:off x="451000" y="2261596"/>
        <a:ext cx="3282983" cy="646170"/>
      </dsp:txXfrm>
    </dsp:sp>
    <dsp:sp modelId="{B44D8F5C-6F8F-4292-89E4-31B616A32FEA}">
      <dsp:nvSpPr>
        <dsp:cNvPr id="0" name=""/>
        <dsp:cNvSpPr/>
      </dsp:nvSpPr>
      <dsp:spPr>
        <a:xfrm>
          <a:off x="47143" y="2180825"/>
          <a:ext cx="807713" cy="807713"/>
        </a:xfrm>
        <a:prstGeom prst="ellipse">
          <a:avLst/>
        </a:prstGeom>
        <a:solidFill>
          <a:schemeClr val="lt1">
            <a:hueOff val="0"/>
            <a:satOff val="0"/>
            <a:lumOff val="0"/>
            <a:alphaOff val="0"/>
          </a:schemeClr>
        </a:solidFill>
        <a:ln w="6350" cap="flat" cmpd="sng" algn="ctr">
          <a:solidFill>
            <a:srgbClr val="00B0F0"/>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AC3657-64D7-48A0-8DD9-50CE213662FA}">
      <dsp:nvSpPr>
        <dsp:cNvPr id="0" name=""/>
        <dsp:cNvSpPr/>
      </dsp:nvSpPr>
      <dsp:spPr>
        <a:xfrm>
          <a:off x="3160" y="0"/>
          <a:ext cx="1839744" cy="657509"/>
        </a:xfrm>
        <a:prstGeom prst="chevron">
          <a:avLst/>
        </a:prstGeom>
        <a:solidFill>
          <a:schemeClr val="accent6">
            <a:lumMod val="40000"/>
            <a:lumOff val="6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altLang="en-US" sz="1400" b="1" u="none" kern="1200" dirty="0">
              <a:latin typeface="Calibri" panose="020F0502020204030204" pitchFamily="34" charset="0"/>
              <a:ea typeface="微軟正黑體" panose="020B0604030504040204" pitchFamily="34" charset="-120"/>
              <a:cs typeface="Calibri" panose="020F0502020204030204" pitchFamily="34" charset="0"/>
            </a:rPr>
            <a:t>LE</a:t>
          </a:r>
          <a:r>
            <a:rPr lang="en-US" altLang="zh-TW" sz="1400" b="1" u="none" kern="1200" dirty="0">
              <a:latin typeface="Calibri" panose="020F0502020204030204" pitchFamily="34" charset="0"/>
              <a:ea typeface="微軟正黑體" panose="020B0604030504040204" pitchFamily="34" charset="-120"/>
              <a:cs typeface="Calibri" panose="020F0502020204030204" pitchFamily="34" charset="0"/>
            </a:rPr>
            <a:t>D</a:t>
          </a:r>
          <a:r>
            <a:rPr lang="zh-TW" altLang="en-US" sz="1400" b="1" u="none" kern="1200" dirty="0">
              <a:latin typeface="Calibri" panose="020F0502020204030204" pitchFamily="34" charset="0"/>
              <a:ea typeface="微軟正黑體" panose="020B0604030504040204" pitchFamily="34" charset="-120"/>
              <a:cs typeface="Calibri" panose="020F0502020204030204" pitchFamily="34" charset="0"/>
            </a:rPr>
            <a:t>元件</a:t>
          </a:r>
          <a:endParaRPr lang="zh-TW" altLang="en-US" sz="1400" u="none" kern="1200" dirty="0">
            <a:latin typeface="Calibri" panose="020F0502020204030204" pitchFamily="34" charset="0"/>
            <a:ea typeface="微軟正黑體" panose="020B0604030504040204" pitchFamily="34" charset="-120"/>
            <a:cs typeface="Calibri" panose="020F0502020204030204" pitchFamily="34" charset="0"/>
          </a:endParaRPr>
        </a:p>
      </dsp:txBody>
      <dsp:txXfrm>
        <a:off x="331915" y="0"/>
        <a:ext cx="1182235" cy="657509"/>
      </dsp:txXfrm>
    </dsp:sp>
    <dsp:sp modelId="{3ADB7409-0BE9-4CCF-8A1C-15A66BDDC743}">
      <dsp:nvSpPr>
        <dsp:cNvPr id="0" name=""/>
        <dsp:cNvSpPr/>
      </dsp:nvSpPr>
      <dsp:spPr>
        <a:xfrm>
          <a:off x="1672375" y="0"/>
          <a:ext cx="1839744" cy="657509"/>
        </a:xfrm>
        <a:prstGeom prst="chevron">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altLang="en-US" sz="1400" b="1" kern="1200" dirty="0" err="1">
              <a:latin typeface="Calibri" panose="020F0502020204030204" pitchFamily="34" charset="0"/>
              <a:ea typeface="微軟正黑體" panose="020B0604030504040204" pitchFamily="34" charset="-120"/>
              <a:cs typeface="Calibri" panose="020F0502020204030204" pitchFamily="34" charset="0"/>
            </a:rPr>
            <a:t>模組</a:t>
          </a:r>
          <a:r>
            <a:rPr lang="zh-TW" altLang="en-US" sz="1400" b="1" kern="1200" dirty="0">
              <a:latin typeface="Calibri" panose="020F0502020204030204" pitchFamily="34" charset="0"/>
              <a:ea typeface="微軟正黑體" panose="020B0604030504040204" pitchFamily="34" charset="-120"/>
              <a:cs typeface="Calibri" panose="020F0502020204030204" pitchFamily="34" charset="0"/>
            </a:rPr>
            <a:t> </a:t>
          </a:r>
          <a:endParaRPr lang="en-US" altLang="zh-TW" sz="1400" b="1" kern="1200" dirty="0">
            <a:latin typeface="Calibri" panose="020F0502020204030204" pitchFamily="34" charset="0"/>
            <a:ea typeface="微軟正黑體" panose="020B0604030504040204" pitchFamily="34" charset="-120"/>
            <a:cs typeface="Calibri" panose="020F0502020204030204" pitchFamily="34" charset="0"/>
          </a:endParaRPr>
        </a:p>
        <a:p>
          <a:pPr marL="0" lvl="0" indent="0" algn="ctr" defTabSz="622300">
            <a:lnSpc>
              <a:spcPct val="90000"/>
            </a:lnSpc>
            <a:spcBef>
              <a:spcPct val="0"/>
            </a:spcBef>
            <a:spcAft>
              <a:spcPct val="35000"/>
            </a:spcAft>
            <a:buNone/>
          </a:pPr>
          <a:r>
            <a:rPr lang="en-US" altLang="zh-TW" sz="1400" b="1" kern="1200" dirty="0">
              <a:latin typeface="Calibri" panose="020F0502020204030204" pitchFamily="34" charset="0"/>
              <a:ea typeface="微軟正黑體" panose="020B0604030504040204" pitchFamily="34" charset="-120"/>
              <a:cs typeface="Calibri" panose="020F0502020204030204" pitchFamily="34" charset="0"/>
            </a:rPr>
            <a:t>Tier 2</a:t>
          </a:r>
          <a:endParaRPr lang="zh-TW" altLang="en-US" sz="1400" b="1" kern="1200" dirty="0">
            <a:latin typeface="Calibri" panose="020F0502020204030204" pitchFamily="34" charset="0"/>
            <a:ea typeface="微軟正黑體" panose="020B0604030504040204" pitchFamily="34" charset="-120"/>
            <a:cs typeface="Calibri" panose="020F0502020204030204" pitchFamily="34" charset="0"/>
          </a:endParaRPr>
        </a:p>
      </dsp:txBody>
      <dsp:txXfrm>
        <a:off x="2001130" y="0"/>
        <a:ext cx="1182235" cy="657509"/>
      </dsp:txXfrm>
    </dsp:sp>
    <dsp:sp modelId="{747CA977-1A85-4907-88E4-031EB7E44B7A}">
      <dsp:nvSpPr>
        <dsp:cNvPr id="0" name=""/>
        <dsp:cNvSpPr/>
      </dsp:nvSpPr>
      <dsp:spPr>
        <a:xfrm>
          <a:off x="3314700" y="0"/>
          <a:ext cx="1839744" cy="657509"/>
        </a:xfrm>
        <a:prstGeom prst="chevron">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zh-TW" altLang="en-US" sz="1400" b="1" kern="1200">
              <a:latin typeface="Calibri" panose="020F0502020204030204" pitchFamily="34" charset="0"/>
              <a:ea typeface="微軟正黑體" panose="020B0604030504040204" pitchFamily="34" charset="-120"/>
              <a:cs typeface="Calibri" panose="020F0502020204030204" pitchFamily="34" charset="0"/>
            </a:rPr>
            <a:t>車燈 </a:t>
          </a:r>
          <a:endParaRPr lang="en-US" altLang="zh-TW" sz="1400" b="1" kern="1200">
            <a:latin typeface="Calibri" panose="020F0502020204030204" pitchFamily="34" charset="0"/>
            <a:ea typeface="微軟正黑體" panose="020B0604030504040204" pitchFamily="34" charset="-120"/>
            <a:cs typeface="Calibri" panose="020F0502020204030204" pitchFamily="34" charset="0"/>
          </a:endParaRPr>
        </a:p>
        <a:p>
          <a:pPr marL="0" lvl="0" indent="0" algn="ctr" defTabSz="622300">
            <a:lnSpc>
              <a:spcPct val="90000"/>
            </a:lnSpc>
            <a:spcBef>
              <a:spcPct val="0"/>
            </a:spcBef>
            <a:spcAft>
              <a:spcPct val="35000"/>
            </a:spcAft>
            <a:buNone/>
          </a:pPr>
          <a:r>
            <a:rPr lang="en-US" altLang="zh-TW" sz="1400" b="1" kern="1200">
              <a:latin typeface="Calibri" panose="020F0502020204030204" pitchFamily="34" charset="0"/>
              <a:ea typeface="微軟正黑體" panose="020B0604030504040204" pitchFamily="34" charset="-120"/>
              <a:cs typeface="Calibri" panose="020F0502020204030204" pitchFamily="34" charset="0"/>
            </a:rPr>
            <a:t>Tier 1</a:t>
          </a:r>
          <a:endParaRPr lang="zh-TW" altLang="en-US" sz="1400" b="1" kern="1200" dirty="0">
            <a:latin typeface="Calibri" panose="020F0502020204030204" pitchFamily="34" charset="0"/>
            <a:ea typeface="微軟正黑體" panose="020B0604030504040204" pitchFamily="34" charset="-120"/>
            <a:cs typeface="Calibri" panose="020F0502020204030204" pitchFamily="34" charset="0"/>
          </a:endParaRPr>
        </a:p>
      </dsp:txBody>
      <dsp:txXfrm>
        <a:off x="3643455" y="0"/>
        <a:ext cx="1182235" cy="657509"/>
      </dsp:txXfrm>
    </dsp:sp>
    <dsp:sp modelId="{9AEF0C49-DA15-4FA4-A72D-0A05FB58A184}">
      <dsp:nvSpPr>
        <dsp:cNvPr id="0" name=""/>
        <dsp:cNvSpPr/>
      </dsp:nvSpPr>
      <dsp:spPr>
        <a:xfrm>
          <a:off x="4970470" y="0"/>
          <a:ext cx="1839744" cy="657509"/>
        </a:xfrm>
        <a:prstGeom prst="chevron">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algn="ctr" defTabSz="622300">
            <a:lnSpc>
              <a:spcPct val="90000"/>
            </a:lnSpc>
            <a:spcBef>
              <a:spcPct val="0"/>
            </a:spcBef>
            <a:spcAft>
              <a:spcPct val="35000"/>
            </a:spcAft>
            <a:buNone/>
          </a:pPr>
          <a:r>
            <a:rPr lang="zh-TW" altLang="en-US" sz="1400" b="1" kern="1200" dirty="0">
              <a:latin typeface="Calibri" panose="020F0502020204030204" pitchFamily="34" charset="0"/>
              <a:ea typeface="微軟正黑體" panose="020B0604030504040204" pitchFamily="34" charset="-120"/>
              <a:cs typeface="Calibri" panose="020F0502020204030204" pitchFamily="34" charset="0"/>
            </a:rPr>
            <a:t>車廠</a:t>
          </a:r>
        </a:p>
      </dsp:txBody>
      <dsp:txXfrm>
        <a:off x="5299225" y="0"/>
        <a:ext cx="1182235" cy="65750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0.59634</cdr:y>
    </cdr:from>
    <cdr:to>
      <cdr:x>0.11075</cdr:x>
      <cdr:y>0.70287</cdr:y>
    </cdr:to>
    <cdr:sp macro="" textlink="">
      <cdr:nvSpPr>
        <cdr:cNvPr id="2" name="文字方塊 1">
          <a:extLst xmlns:a="http://schemas.openxmlformats.org/drawingml/2006/main">
            <a:ext uri="{FF2B5EF4-FFF2-40B4-BE49-F238E27FC236}">
              <a16:creationId xmlns:a16="http://schemas.microsoft.com/office/drawing/2014/main" id="{4DB79FDC-74BC-4BC8-9BC7-3C30314E253C}"/>
            </a:ext>
          </a:extLst>
        </cdr:cNvPr>
        <cdr:cNvSpPr txBox="1"/>
      </cdr:nvSpPr>
      <cdr:spPr>
        <a:xfrm xmlns:a="http://schemas.openxmlformats.org/drawingml/2006/main">
          <a:off x="0" y="1789097"/>
          <a:ext cx="759524" cy="319604"/>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1,208</a:t>
          </a:r>
          <a:endParaRPr lang="zh-TW" altLang="en-US"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endParaRPr>
        </a:p>
      </cdr:txBody>
    </cdr:sp>
  </cdr:relSizeAnchor>
  <cdr:relSizeAnchor xmlns:cdr="http://schemas.openxmlformats.org/drawingml/2006/chartDrawing">
    <cdr:from>
      <cdr:x>0.08001</cdr:x>
      <cdr:y>0.54756</cdr:y>
    </cdr:from>
    <cdr:to>
      <cdr:x>0.19077</cdr:x>
      <cdr:y>0.65409</cdr:y>
    </cdr:to>
    <cdr:sp macro="" textlink="">
      <cdr:nvSpPr>
        <cdr:cNvPr id="3" name="文字方塊 1">
          <a:extLst xmlns:a="http://schemas.openxmlformats.org/drawingml/2006/main">
            <a:ext uri="{FF2B5EF4-FFF2-40B4-BE49-F238E27FC236}">
              <a16:creationId xmlns:a16="http://schemas.microsoft.com/office/drawing/2014/main" id="{4FB0630D-19B5-4D72-B215-15C3A3FD2DEE}"/>
            </a:ext>
          </a:extLst>
        </cdr:cNvPr>
        <cdr:cNvSpPr txBox="1"/>
      </cdr:nvSpPr>
      <cdr:spPr>
        <a:xfrm xmlns:a="http://schemas.openxmlformats.org/drawingml/2006/main">
          <a:off x="548680" y="1642757"/>
          <a:ext cx="759592" cy="319605"/>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1,215</a:t>
          </a:r>
          <a:endParaRPr lang="zh-TW" altLang="en-US"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endParaRPr>
        </a:p>
      </cdr:txBody>
    </cdr:sp>
  </cdr:relSizeAnchor>
  <cdr:relSizeAnchor xmlns:cdr="http://schemas.openxmlformats.org/drawingml/2006/chartDrawing">
    <cdr:from>
      <cdr:x>0.2375</cdr:x>
      <cdr:y>0.44353</cdr:y>
    </cdr:from>
    <cdr:to>
      <cdr:x>0.34824</cdr:x>
      <cdr:y>0.55006</cdr:y>
    </cdr:to>
    <cdr:sp macro="" textlink="">
      <cdr:nvSpPr>
        <cdr:cNvPr id="5" name="文字方塊 1">
          <a:extLst xmlns:a="http://schemas.openxmlformats.org/drawingml/2006/main">
            <a:ext uri="{FF2B5EF4-FFF2-40B4-BE49-F238E27FC236}">
              <a16:creationId xmlns:a16="http://schemas.microsoft.com/office/drawing/2014/main" id="{B1A0A401-9139-4FB9-AF50-6FA001DAC3C5}"/>
            </a:ext>
          </a:extLst>
        </cdr:cNvPr>
        <cdr:cNvSpPr txBox="1"/>
      </cdr:nvSpPr>
      <cdr:spPr>
        <a:xfrm xmlns:a="http://schemas.openxmlformats.org/drawingml/2006/main">
          <a:off x="1628800" y="1330665"/>
          <a:ext cx="759455" cy="319605"/>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1,988</a:t>
          </a:r>
          <a:endParaRPr lang="zh-TW" altLang="en-US"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endParaRPr>
        </a:p>
      </cdr:txBody>
    </cdr:sp>
  </cdr:relSizeAnchor>
  <cdr:relSizeAnchor xmlns:cdr="http://schemas.openxmlformats.org/drawingml/2006/chartDrawing">
    <cdr:from>
      <cdr:x>0.164</cdr:x>
      <cdr:y>0.4857</cdr:y>
    </cdr:from>
    <cdr:to>
      <cdr:x>0.27475</cdr:x>
      <cdr:y>0.59222</cdr:y>
    </cdr:to>
    <cdr:sp macro="" textlink="">
      <cdr:nvSpPr>
        <cdr:cNvPr id="6" name="文字方塊 1">
          <a:extLst xmlns:a="http://schemas.openxmlformats.org/drawingml/2006/main">
            <a:ext uri="{FF2B5EF4-FFF2-40B4-BE49-F238E27FC236}">
              <a16:creationId xmlns:a16="http://schemas.microsoft.com/office/drawing/2014/main" id="{B1A0A401-9139-4FB9-AF50-6FA001DAC3C5}"/>
            </a:ext>
          </a:extLst>
        </cdr:cNvPr>
        <cdr:cNvSpPr txBox="1"/>
      </cdr:nvSpPr>
      <cdr:spPr>
        <a:xfrm xmlns:a="http://schemas.openxmlformats.org/drawingml/2006/main">
          <a:off x="1124744" y="1457164"/>
          <a:ext cx="759524" cy="319575"/>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1,733</a:t>
          </a:r>
          <a:endParaRPr lang="zh-TW" altLang="en-US"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endParaRPr>
        </a:p>
      </cdr:txBody>
    </cdr:sp>
  </cdr:relSizeAnchor>
  <cdr:relSizeAnchor xmlns:cdr="http://schemas.openxmlformats.org/drawingml/2006/chartDrawing">
    <cdr:from>
      <cdr:x>0.32135</cdr:x>
      <cdr:y>0.36764</cdr:y>
    </cdr:from>
    <cdr:to>
      <cdr:x>0.42634</cdr:x>
      <cdr:y>0.49485</cdr:y>
    </cdr:to>
    <cdr:sp macro="" textlink="">
      <cdr:nvSpPr>
        <cdr:cNvPr id="7" name="文字方塊 1">
          <a:extLst xmlns:a="http://schemas.openxmlformats.org/drawingml/2006/main">
            <a:ext uri="{FF2B5EF4-FFF2-40B4-BE49-F238E27FC236}">
              <a16:creationId xmlns:a16="http://schemas.microsoft.com/office/drawing/2014/main" id="{9A8250A8-9320-4E60-A504-79E3B7526DE0}"/>
            </a:ext>
          </a:extLst>
        </cdr:cNvPr>
        <cdr:cNvSpPr txBox="1"/>
      </cdr:nvSpPr>
      <cdr:spPr>
        <a:xfrm xmlns:a="http://schemas.openxmlformats.org/drawingml/2006/main">
          <a:off x="2203807" y="1102971"/>
          <a:ext cx="720022" cy="381648"/>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2,740</a:t>
          </a:r>
          <a:endParaRPr lang="zh-TW" altLang="en-US"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endParaRPr>
        </a:p>
      </cdr:txBody>
    </cdr:sp>
  </cdr:relSizeAnchor>
  <cdr:relSizeAnchor xmlns:cdr="http://schemas.openxmlformats.org/drawingml/2006/chartDrawing">
    <cdr:from>
      <cdr:x>0.39614</cdr:x>
      <cdr:y>0.27449</cdr:y>
    </cdr:from>
    <cdr:to>
      <cdr:x>0.50688</cdr:x>
      <cdr:y>0.38101</cdr:y>
    </cdr:to>
    <cdr:sp macro="" textlink="">
      <cdr:nvSpPr>
        <cdr:cNvPr id="8" name="文字方塊 1">
          <a:extLst xmlns:a="http://schemas.openxmlformats.org/drawingml/2006/main">
            <a:ext uri="{FF2B5EF4-FFF2-40B4-BE49-F238E27FC236}">
              <a16:creationId xmlns:a16="http://schemas.microsoft.com/office/drawing/2014/main" id="{4DD25CBF-C024-448B-9BB4-CFAF4BF0D1C5}"/>
            </a:ext>
          </a:extLst>
        </cdr:cNvPr>
        <cdr:cNvSpPr txBox="1"/>
      </cdr:nvSpPr>
      <cdr:spPr>
        <a:xfrm xmlns:a="http://schemas.openxmlformats.org/drawingml/2006/main">
          <a:off x="2716741" y="823503"/>
          <a:ext cx="759455" cy="319575"/>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3,579</a:t>
          </a:r>
          <a:endParaRPr lang="zh-TW" altLang="en-US"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endParaRPr>
        </a:p>
      </cdr:txBody>
    </cdr:sp>
  </cdr:relSizeAnchor>
  <cdr:relSizeAnchor xmlns:cdr="http://schemas.openxmlformats.org/drawingml/2006/chartDrawing">
    <cdr:from>
      <cdr:x>0.48412</cdr:x>
      <cdr:y>0.2184</cdr:y>
    </cdr:from>
    <cdr:to>
      <cdr:x>0.59486</cdr:x>
      <cdr:y>0.32492</cdr:y>
    </cdr:to>
    <cdr:sp macro="" textlink="">
      <cdr:nvSpPr>
        <cdr:cNvPr id="9" name="文字方塊 1">
          <a:extLst xmlns:a="http://schemas.openxmlformats.org/drawingml/2006/main">
            <a:ext uri="{FF2B5EF4-FFF2-40B4-BE49-F238E27FC236}">
              <a16:creationId xmlns:a16="http://schemas.microsoft.com/office/drawing/2014/main" id="{FE4C462B-34EA-4C59-BD2C-13C9221F1526}"/>
            </a:ext>
          </a:extLst>
        </cdr:cNvPr>
        <cdr:cNvSpPr txBox="1"/>
      </cdr:nvSpPr>
      <cdr:spPr>
        <a:xfrm xmlns:a="http://schemas.openxmlformats.org/drawingml/2006/main">
          <a:off x="3320103" y="655239"/>
          <a:ext cx="759455" cy="319575"/>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4,088</a:t>
          </a:r>
          <a:endParaRPr lang="zh-TW" altLang="en-US"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endParaRPr>
        </a:p>
      </cdr:txBody>
    </cdr:sp>
  </cdr:relSizeAnchor>
  <cdr:relSizeAnchor xmlns:cdr="http://schemas.openxmlformats.org/drawingml/2006/chartDrawing">
    <cdr:from>
      <cdr:x>0.72966</cdr:x>
      <cdr:y>0.21615</cdr:y>
    </cdr:from>
    <cdr:to>
      <cdr:x>0.82864</cdr:x>
      <cdr:y>0.31547</cdr:y>
    </cdr:to>
    <cdr:sp macro="" textlink="">
      <cdr:nvSpPr>
        <cdr:cNvPr id="10" name="文字方塊 1">
          <a:extLst xmlns:a="http://schemas.openxmlformats.org/drawingml/2006/main">
            <a:ext uri="{FF2B5EF4-FFF2-40B4-BE49-F238E27FC236}">
              <a16:creationId xmlns:a16="http://schemas.microsoft.com/office/drawing/2014/main" id="{DB6C8506-096A-41CE-94D4-41A6F92ACE28}"/>
            </a:ext>
          </a:extLst>
        </cdr:cNvPr>
        <cdr:cNvSpPr txBox="1"/>
      </cdr:nvSpPr>
      <cdr:spPr>
        <a:xfrm xmlns:a="http://schemas.openxmlformats.org/drawingml/2006/main">
          <a:off x="5004019" y="648472"/>
          <a:ext cx="678805" cy="297974"/>
        </a:xfrm>
        <a:prstGeom xmlns:a="http://schemas.openxmlformats.org/drawingml/2006/main" prst="rect">
          <a:avLst/>
        </a:prstGeom>
      </cdr:spPr>
      <cdr:txBody>
        <a:bodyPr xmlns:a="http://schemas.openxmlformats.org/drawingml/2006/main" wrap="square" lIns="91428" tIns="45715" rIns="91428" bIns="45715" rtlCol="0" anchor="ctr"/>
        <a:lstStyle xmlns:a="http://schemas.openxmlformats.org/drawingml/2006/main">
          <a:defPPr>
            <a:defRPr lang="zh-TW"/>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a:lstStyle>
        <a:p xmlns:a="http://schemas.openxmlformats.org/drawingml/2006/main">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4,353</a:t>
          </a:r>
        </a:p>
      </cdr:txBody>
    </cdr:sp>
  </cdr:relSizeAnchor>
  <cdr:relSizeAnchor xmlns:cdr="http://schemas.openxmlformats.org/drawingml/2006/chartDrawing">
    <cdr:from>
      <cdr:x>0.81096</cdr:x>
      <cdr:y>0.07347</cdr:y>
    </cdr:from>
    <cdr:to>
      <cdr:x>0.90994</cdr:x>
      <cdr:y>0.17279</cdr:y>
    </cdr:to>
    <cdr:sp macro="" textlink="">
      <cdr:nvSpPr>
        <cdr:cNvPr id="11" name="文字方塊 1">
          <a:extLst xmlns:a="http://schemas.openxmlformats.org/drawingml/2006/main">
            <a:ext uri="{FF2B5EF4-FFF2-40B4-BE49-F238E27FC236}">
              <a16:creationId xmlns:a16="http://schemas.microsoft.com/office/drawing/2014/main" id="{19F88C91-E5F6-384A-B16F-1AA4954BE177}"/>
            </a:ext>
          </a:extLst>
        </cdr:cNvPr>
        <cdr:cNvSpPr txBox="1"/>
      </cdr:nvSpPr>
      <cdr:spPr>
        <a:xfrm xmlns:a="http://schemas.openxmlformats.org/drawingml/2006/main">
          <a:off x="5561571" y="220414"/>
          <a:ext cx="678805" cy="297974"/>
        </a:xfrm>
        <a:prstGeom xmlns:a="http://schemas.openxmlformats.org/drawingml/2006/main" prst="rect">
          <a:avLst/>
        </a:prstGeom>
      </cdr:spPr>
      <cdr:txBody>
        <a:bodyPr xmlns:a="http://schemas.openxmlformats.org/drawingml/2006/main" wrap="square" lIns="91428" tIns="45715" rIns="91428" bIns="45715"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5,656</a:t>
          </a:r>
        </a:p>
      </cdr:txBody>
    </cdr:sp>
  </cdr:relSizeAnchor>
  <cdr:relSizeAnchor xmlns:cdr="http://schemas.openxmlformats.org/drawingml/2006/chartDrawing">
    <cdr:from>
      <cdr:x>0.8813</cdr:x>
      <cdr:y>0.1934</cdr:y>
    </cdr:from>
    <cdr:to>
      <cdr:x>0.98028</cdr:x>
      <cdr:y>0.29272</cdr:y>
    </cdr:to>
    <cdr:sp macro="" textlink="">
      <cdr:nvSpPr>
        <cdr:cNvPr id="12" name="文字方塊 1">
          <a:extLst xmlns:a="http://schemas.openxmlformats.org/drawingml/2006/main">
            <a:ext uri="{FF2B5EF4-FFF2-40B4-BE49-F238E27FC236}">
              <a16:creationId xmlns:a16="http://schemas.microsoft.com/office/drawing/2014/main" id="{19F88C91-E5F6-384A-B16F-1AA4954BE177}"/>
            </a:ext>
          </a:extLst>
        </cdr:cNvPr>
        <cdr:cNvSpPr txBox="1"/>
      </cdr:nvSpPr>
      <cdr:spPr>
        <a:xfrm xmlns:a="http://schemas.openxmlformats.org/drawingml/2006/main">
          <a:off x="6043965" y="580236"/>
          <a:ext cx="678805" cy="297973"/>
        </a:xfrm>
        <a:prstGeom xmlns:a="http://schemas.openxmlformats.org/drawingml/2006/main" prst="rect">
          <a:avLst/>
        </a:prstGeom>
      </cdr:spPr>
      <cdr:txBody>
        <a:bodyPr xmlns:a="http://schemas.openxmlformats.org/drawingml/2006/main" wrap="square" lIns="91428" tIns="45715" rIns="91428" bIns="45715"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altLang="zh-TW" sz="1400" b="1" dirty="0" smtClean="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4,376</a:t>
          </a:r>
          <a:endPar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24BF7CB-436E-4DE2-ACAB-217CB413D8C7}" type="datetimeFigureOut">
              <a:rPr lang="zh-TW" altLang="en-US" smtClean="0"/>
              <a:pPr/>
              <a:t>2022/10/20</a:t>
            </a:fld>
            <a:endParaRPr lang="zh-TW" altLang="en-US"/>
          </a:p>
        </p:txBody>
      </p:sp>
      <p:sp>
        <p:nvSpPr>
          <p:cNvPr id="4" name="頁尾版面配置區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9240B88B-4521-403C-8350-2220C7480B19}" type="slidenum">
              <a:rPr lang="zh-TW" altLang="en-US" smtClean="0"/>
              <a:pPr/>
              <a:t>‹#›</a:t>
            </a:fld>
            <a:endParaRPr lang="zh-TW" altLang="en-US"/>
          </a:p>
        </p:txBody>
      </p:sp>
    </p:spTree>
    <p:extLst>
      <p:ext uri="{BB962C8B-B14F-4D97-AF65-F5344CB8AC3E}">
        <p14:creationId xmlns:p14="http://schemas.microsoft.com/office/powerpoint/2010/main" val="362814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E7E502C-755B-4BD6-9437-53E8651AE286}" type="datetimeFigureOut">
              <a:rPr lang="zh-TW" altLang="en-US" smtClean="0"/>
              <a:pPr/>
              <a:t>2022/10/20</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頁尾版面配置區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E86233B-EBD2-4B87-817F-02CB167D61F0}" type="slidenum">
              <a:rPr lang="zh-TW" altLang="en-US" smtClean="0"/>
              <a:pPr/>
              <a:t>‹#›</a:t>
            </a:fld>
            <a:endParaRPr lang="zh-TW" altLang="en-US"/>
          </a:p>
        </p:txBody>
      </p:sp>
    </p:spTree>
    <p:extLst>
      <p:ext uri="{BB962C8B-B14F-4D97-AF65-F5344CB8AC3E}">
        <p14:creationId xmlns:p14="http://schemas.microsoft.com/office/powerpoint/2010/main" val="1000212653"/>
      </p:ext>
    </p:extLst>
  </p:cSld>
  <p:clrMap bg1="lt1" tx1="dk1" bg2="lt2" tx2="dk2" accent1="accent1" accent2="accent2" accent3="accent3" accent4="accent4" accent5="accent5" accent6="accent6" hlink="hlink" folHlink="folHlink"/>
  <p:notesStyle>
    <a:lvl1pPr marL="0" algn="l" defTabSz="914265" rtl="0" eaLnBrk="1" latinLnBrk="0" hangingPunct="1">
      <a:defRPr sz="1200" kern="1200">
        <a:solidFill>
          <a:schemeClr val="tx1"/>
        </a:solidFill>
        <a:latin typeface="+mn-lt"/>
        <a:ea typeface="+mn-ea"/>
        <a:cs typeface="+mn-cs"/>
      </a:defRPr>
    </a:lvl1pPr>
    <a:lvl2pPr marL="457130" algn="l" defTabSz="914265" rtl="0" eaLnBrk="1" latinLnBrk="0" hangingPunct="1">
      <a:defRPr sz="1200" kern="1200">
        <a:solidFill>
          <a:schemeClr val="tx1"/>
        </a:solidFill>
        <a:latin typeface="+mn-lt"/>
        <a:ea typeface="+mn-ea"/>
        <a:cs typeface="+mn-cs"/>
      </a:defRPr>
    </a:lvl2pPr>
    <a:lvl3pPr marL="914265" algn="l" defTabSz="914265" rtl="0" eaLnBrk="1" latinLnBrk="0" hangingPunct="1">
      <a:defRPr sz="1200" kern="1200">
        <a:solidFill>
          <a:schemeClr val="tx1"/>
        </a:solidFill>
        <a:latin typeface="+mn-lt"/>
        <a:ea typeface="+mn-ea"/>
        <a:cs typeface="+mn-cs"/>
      </a:defRPr>
    </a:lvl3pPr>
    <a:lvl4pPr marL="1371396" algn="l" defTabSz="914265" rtl="0" eaLnBrk="1" latinLnBrk="0" hangingPunct="1">
      <a:defRPr sz="1200" kern="1200">
        <a:solidFill>
          <a:schemeClr val="tx1"/>
        </a:solidFill>
        <a:latin typeface="+mn-lt"/>
        <a:ea typeface="+mn-ea"/>
        <a:cs typeface="+mn-cs"/>
      </a:defRPr>
    </a:lvl4pPr>
    <a:lvl5pPr marL="1828529" algn="l" defTabSz="914265" rtl="0" eaLnBrk="1" latinLnBrk="0" hangingPunct="1">
      <a:defRPr sz="1200" kern="1200">
        <a:solidFill>
          <a:schemeClr val="tx1"/>
        </a:solidFill>
        <a:latin typeface="+mn-lt"/>
        <a:ea typeface="+mn-ea"/>
        <a:cs typeface="+mn-cs"/>
      </a:defRPr>
    </a:lvl5pPr>
    <a:lvl6pPr marL="2285658" algn="l" defTabSz="914265" rtl="0" eaLnBrk="1" latinLnBrk="0" hangingPunct="1">
      <a:defRPr sz="1200" kern="1200">
        <a:solidFill>
          <a:schemeClr val="tx1"/>
        </a:solidFill>
        <a:latin typeface="+mn-lt"/>
        <a:ea typeface="+mn-ea"/>
        <a:cs typeface="+mn-cs"/>
      </a:defRPr>
    </a:lvl6pPr>
    <a:lvl7pPr marL="2742788" algn="l" defTabSz="914265" rtl="0" eaLnBrk="1" latinLnBrk="0" hangingPunct="1">
      <a:defRPr sz="1200" kern="1200">
        <a:solidFill>
          <a:schemeClr val="tx1"/>
        </a:solidFill>
        <a:latin typeface="+mn-lt"/>
        <a:ea typeface="+mn-ea"/>
        <a:cs typeface="+mn-cs"/>
      </a:defRPr>
    </a:lvl7pPr>
    <a:lvl8pPr marL="3199920" algn="l" defTabSz="914265" rtl="0" eaLnBrk="1" latinLnBrk="0" hangingPunct="1">
      <a:defRPr sz="1200" kern="1200">
        <a:solidFill>
          <a:schemeClr val="tx1"/>
        </a:solidFill>
        <a:latin typeface="+mn-lt"/>
        <a:ea typeface="+mn-ea"/>
        <a:cs typeface="+mn-cs"/>
      </a:defRPr>
    </a:lvl8pPr>
    <a:lvl9pPr marL="3657052" algn="l" defTabSz="91426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0E73D2FB-25A1-4240-898F-E79D573B6216}" type="slidenum">
              <a:rPr lang="id-ID" smtClean="0">
                <a:solidFill>
                  <a:prstClr val="black"/>
                </a:solidFill>
              </a:rPr>
              <a:pPr/>
              <a:t>1</a:t>
            </a:fld>
            <a:endParaRPr lang="id-ID">
              <a:solidFill>
                <a:prstClr val="black"/>
              </a:solidFill>
            </a:endParaRPr>
          </a:p>
        </p:txBody>
      </p:sp>
    </p:spTree>
    <p:extLst>
      <p:ext uri="{BB962C8B-B14F-4D97-AF65-F5344CB8AC3E}">
        <p14:creationId xmlns:p14="http://schemas.microsoft.com/office/powerpoint/2010/main" val="631199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17575" y="744538"/>
            <a:ext cx="4962525" cy="3722687"/>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E86233B-EBD2-4B87-817F-02CB167D61F0}" type="slidenum">
              <a:rPr lang="zh-TW" altLang="en-US" smtClean="0"/>
              <a:pPr/>
              <a:t>7</a:t>
            </a:fld>
            <a:endParaRPr lang="zh-TW" altLang="en-US"/>
          </a:p>
        </p:txBody>
      </p:sp>
    </p:spTree>
    <p:extLst>
      <p:ext uri="{BB962C8B-B14F-4D97-AF65-F5344CB8AC3E}">
        <p14:creationId xmlns:p14="http://schemas.microsoft.com/office/powerpoint/2010/main" val="1200096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E86233B-EBD2-4B87-817F-02CB167D61F0}" type="slidenum">
              <a:rPr lang="zh-TW" altLang="en-US" smtClean="0"/>
              <a:pPr/>
              <a:t>8</a:t>
            </a:fld>
            <a:endParaRPr lang="zh-TW" altLang="en-US"/>
          </a:p>
        </p:txBody>
      </p:sp>
    </p:spTree>
    <p:extLst>
      <p:ext uri="{BB962C8B-B14F-4D97-AF65-F5344CB8AC3E}">
        <p14:creationId xmlns:p14="http://schemas.microsoft.com/office/powerpoint/2010/main" val="474333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投影片圖像版面配置區 1">
            <a:extLst>
              <a:ext uri="{FF2B5EF4-FFF2-40B4-BE49-F238E27FC236}">
                <a16:creationId xmlns:a16="http://schemas.microsoft.com/office/drawing/2014/main" id="{07EC74AA-CF38-4F7D-9844-5DC11C3E7F9A}"/>
              </a:ext>
            </a:extLst>
          </p:cNvPr>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備忘稿版面配置區 2">
            <a:extLst>
              <a:ext uri="{FF2B5EF4-FFF2-40B4-BE49-F238E27FC236}">
                <a16:creationId xmlns:a16="http://schemas.microsoft.com/office/drawing/2014/main" id="{BD762F19-8F28-4ED5-9DDA-58DF80893A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56324" name="投影片編號版面配置區 3">
            <a:extLst>
              <a:ext uri="{FF2B5EF4-FFF2-40B4-BE49-F238E27FC236}">
                <a16:creationId xmlns:a16="http://schemas.microsoft.com/office/drawing/2014/main" id="{EBF66DB5-E95B-4D01-AAFE-B524F6942CC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fontAlgn="base">
              <a:spcBef>
                <a:spcPct val="0"/>
              </a:spcBef>
              <a:spcAft>
                <a:spcPct val="0"/>
              </a:spcAft>
            </a:pPr>
            <a:fld id="{EB484863-1D2C-4C41-B633-B6F23743D216}" type="slidenum">
              <a:rPr kumimoji="0" lang="zh-TW" altLang="en-US" smtClean="0">
                <a:solidFill>
                  <a:srgbClr val="000000"/>
                </a:solidFill>
                <a:latin typeface="Calibri" panose="020F0502020204030204" pitchFamily="34" charset="0"/>
              </a:rPr>
              <a:pPr fontAlgn="base">
                <a:spcBef>
                  <a:spcPct val="0"/>
                </a:spcBef>
                <a:spcAft>
                  <a:spcPct val="0"/>
                </a:spcAft>
              </a:pPr>
              <a:t>20</a:t>
            </a:fld>
            <a:endParaRPr kumimoji="0" lang="zh-TW"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9624883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4.wdp"/><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8.png"/><Relationship Id="rId17" Type="http://schemas.microsoft.com/office/2007/relationships/hdphoto" Target="../media/hdphoto6.wdp"/><Relationship Id="rId2" Type="http://schemas.openxmlformats.org/officeDocument/2006/relationships/image" Target="../media/image1.jpeg"/><Relationship Id="rId16" Type="http://schemas.openxmlformats.org/officeDocument/2006/relationships/image" Target="../media/image10.png"/><Relationship Id="rId1" Type="http://schemas.openxmlformats.org/officeDocument/2006/relationships/slideMaster" Target="../slideMasters/slideMaster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4.png"/><Relationship Id="rId15" Type="http://schemas.microsoft.com/office/2007/relationships/hdphoto" Target="../media/hdphoto5.wdp"/><Relationship Id="rId10" Type="http://schemas.openxmlformats.org/officeDocument/2006/relationships/image" Target="../media/image7.png"/><Relationship Id="rId4" Type="http://schemas.openxmlformats.org/officeDocument/2006/relationships/image" Target="../media/image3.png"/><Relationship Id="rId9" Type="http://schemas.microsoft.com/office/2007/relationships/hdphoto" Target="../media/hdphoto2.wdp"/><Relationship Id="rId1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4.wdp"/><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8.png"/><Relationship Id="rId17" Type="http://schemas.microsoft.com/office/2007/relationships/hdphoto" Target="../media/hdphoto6.wdp"/><Relationship Id="rId2" Type="http://schemas.openxmlformats.org/officeDocument/2006/relationships/image" Target="../media/image1.jpeg"/><Relationship Id="rId16" Type="http://schemas.openxmlformats.org/officeDocument/2006/relationships/image" Target="../media/image10.png"/><Relationship Id="rId1" Type="http://schemas.openxmlformats.org/officeDocument/2006/relationships/slideMaster" Target="../slideMasters/slideMaster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4.png"/><Relationship Id="rId15" Type="http://schemas.microsoft.com/office/2007/relationships/hdphoto" Target="../media/hdphoto5.wdp"/><Relationship Id="rId10" Type="http://schemas.openxmlformats.org/officeDocument/2006/relationships/image" Target="../media/image7.png"/><Relationship Id="rId4" Type="http://schemas.openxmlformats.org/officeDocument/2006/relationships/image" Target="../media/image3.png"/><Relationship Id="rId9" Type="http://schemas.microsoft.com/office/2007/relationships/hdphoto" Target="../media/hdphoto2.wdp"/><Relationship Id="rId1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8" name="群組 7"/>
          <p:cNvGrpSpPr/>
          <p:nvPr userDrawn="1"/>
        </p:nvGrpSpPr>
        <p:grpSpPr>
          <a:xfrm>
            <a:off x="188649" y="2427757"/>
            <a:ext cx="6366208" cy="2537083"/>
            <a:chOff x="-360548" y="2139702"/>
            <a:chExt cx="9914979" cy="2952328"/>
          </a:xfrm>
        </p:grpSpPr>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5089" y="2901251"/>
              <a:ext cx="2188911" cy="1167419"/>
            </a:xfrm>
            <a:prstGeom prst="rect">
              <a:avLst/>
            </a:prstGeom>
          </p:spPr>
        </p:pic>
        <p:pic>
          <p:nvPicPr>
            <p:cNvPr id="10" name="圖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2067" y="2818598"/>
              <a:ext cx="3480735" cy="1856392"/>
            </a:xfrm>
            <a:prstGeom prst="rect">
              <a:avLst/>
            </a:prstGeom>
          </p:spPr>
        </p:pic>
        <p:grpSp>
          <p:nvGrpSpPr>
            <p:cNvPr id="11" name="群組 10"/>
            <p:cNvGrpSpPr/>
            <p:nvPr/>
          </p:nvGrpSpPr>
          <p:grpSpPr>
            <a:xfrm>
              <a:off x="-360548" y="2139702"/>
              <a:ext cx="4068452" cy="2670396"/>
              <a:chOff x="-540568" y="1851670"/>
              <a:chExt cx="4752528" cy="3030436"/>
            </a:xfrm>
          </p:grpSpPr>
          <p:pic>
            <p:nvPicPr>
              <p:cNvPr id="20" name="Picture 4" descr="åå¼H6"/>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126" b="89806" l="0" r="89982">
                            <a14:foregroundMark x1="26594" y1="44417" x2="26594" y2="44417"/>
                            <a14:foregroundMark x1="22587" y1="44903" x2="22587" y2="44903"/>
                            <a14:foregroundMark x1="18579" y1="44175" x2="24044" y2="42476"/>
                            <a14:foregroundMark x1="16940" y1="45631" x2="16940" y2="45631"/>
                            <a14:foregroundMark x1="43898" y1="27184" x2="58288" y2="25485"/>
                            <a14:foregroundMark x1="62477" y1="25243" x2="68670" y2="25243"/>
                            <a14:foregroundMark x1="45173" y1="25485" x2="45173" y2="25485"/>
                            <a14:foregroundMark x1="63570" y1="38350" x2="63570" y2="38350"/>
                            <a14:foregroundMark x1="79417" y1="28641" x2="80874" y2="32282"/>
                          </a14:backgroundRemoval>
                        </a14:imgEffect>
                      </a14:imgLayer>
                    </a14:imgProps>
                  </a:ext>
                  <a:ext uri="{28A0092B-C50C-407E-A947-70E740481C1C}">
                    <a14:useLocalDpi xmlns:a14="http://schemas.microsoft.com/office/drawing/2010/main" val="0"/>
                  </a:ext>
                </a:extLst>
              </a:blip>
              <a:srcRect/>
              <a:stretch>
                <a:fillRect/>
              </a:stretch>
            </p:blipFill>
            <p:spPr bwMode="auto">
              <a:xfrm>
                <a:off x="-540568" y="1851670"/>
                <a:ext cx="4752528" cy="3030436"/>
              </a:xfrm>
              <a:prstGeom prst="rect">
                <a:avLst/>
              </a:prstGeom>
              <a:noFill/>
              <a:extLst>
                <a:ext uri="{909E8E84-426E-40DD-AFC4-6F175D3DCCD1}">
                  <a14:hiddenFill xmlns:a14="http://schemas.microsoft.com/office/drawing/2010/main">
                    <a:solidFill>
                      <a:srgbClr val="FFFFFF"/>
                    </a:solidFill>
                  </a14:hiddenFill>
                </a:ext>
              </a:extLst>
            </p:spPr>
          </p:pic>
          <p:sp>
            <p:nvSpPr>
              <p:cNvPr id="21" name="矩形 20"/>
              <p:cNvSpPr/>
              <p:nvPr/>
            </p:nvSpPr>
            <p:spPr>
              <a:xfrm>
                <a:off x="467544" y="3579862"/>
                <a:ext cx="504056" cy="144016"/>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800"/>
              </a:p>
            </p:txBody>
          </p:sp>
          <p:sp>
            <p:nvSpPr>
              <p:cNvPr id="22" name="矩形 21"/>
              <p:cNvSpPr/>
              <p:nvPr/>
            </p:nvSpPr>
            <p:spPr>
              <a:xfrm>
                <a:off x="326467" y="3544634"/>
                <a:ext cx="825912" cy="243863"/>
              </a:xfrm>
              <a:prstGeom prst="rect">
                <a:avLst/>
              </a:prstGeom>
            </p:spPr>
            <p:txBody>
              <a:bodyPr wrap="none">
                <a:spAutoFit/>
              </a:bodyPr>
              <a:lstStyle/>
              <a:p>
                <a:pPr algn="ctr"/>
                <a:r>
                  <a:rPr lang="zh-TW" altLang="en-US" sz="600" dirty="0">
                    <a:latin typeface="Arial Black" panose="020B0A04020102020204" pitchFamily="34" charset="0"/>
                    <a:ea typeface="微軟正黑體" panose="020B0604030504040204" pitchFamily="34" charset="-120"/>
                  </a:rPr>
                  <a:t>哈弗</a:t>
                </a:r>
                <a:r>
                  <a:rPr lang="en-US" altLang="zh-TW" sz="600" dirty="0">
                    <a:latin typeface="Arial Black" panose="020B0A04020102020204" pitchFamily="34" charset="0"/>
                    <a:ea typeface="微軟正黑體" panose="020B0604030504040204" pitchFamily="34" charset="-120"/>
                  </a:rPr>
                  <a:t>H6</a:t>
                </a:r>
                <a:endParaRPr lang="zh-TW" altLang="en-US" sz="600" dirty="0">
                  <a:latin typeface="Arial Black" panose="020B0A04020102020204" pitchFamily="34" charset="0"/>
                  <a:ea typeface="微軟正黑體" panose="020B0604030504040204" pitchFamily="34" charset="-120"/>
                </a:endParaRPr>
              </a:p>
            </p:txBody>
          </p:sp>
        </p:grpSp>
        <p:grpSp>
          <p:nvGrpSpPr>
            <p:cNvPr id="12" name="群組 11"/>
            <p:cNvGrpSpPr/>
            <p:nvPr/>
          </p:nvGrpSpPr>
          <p:grpSpPr>
            <a:xfrm>
              <a:off x="1691680" y="2654803"/>
              <a:ext cx="3960440" cy="2437227"/>
              <a:chOff x="1835696" y="3717032"/>
              <a:chExt cx="3942242" cy="2519189"/>
            </a:xfrm>
          </p:grpSpPr>
          <p:pic>
            <p:nvPicPr>
              <p:cNvPr id="18" name="Picture 2" descr="ãPassat 2012ãçåçæå°çµæ"/>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35696" y="3717032"/>
                <a:ext cx="3942242" cy="2519189"/>
              </a:xfrm>
              <a:prstGeom prst="rect">
                <a:avLst/>
              </a:prstGeom>
              <a:noFill/>
              <a:extLst>
                <a:ext uri="{909E8E84-426E-40DD-AFC4-6F175D3DCCD1}">
                  <a14:hiddenFill xmlns:a14="http://schemas.microsoft.com/office/drawing/2010/main">
                    <a:solidFill>
                      <a:srgbClr val="FFFFFF"/>
                    </a:solidFill>
                  </a14:hiddenFill>
                </a:ext>
              </a:extLst>
            </p:spPr>
          </p:pic>
          <p:sp>
            <p:nvSpPr>
              <p:cNvPr id="19" name="矩形 18"/>
              <p:cNvSpPr/>
              <p:nvPr/>
            </p:nvSpPr>
            <p:spPr>
              <a:xfrm>
                <a:off x="2733339" y="5157192"/>
                <a:ext cx="1093944" cy="296155"/>
              </a:xfrm>
              <a:prstGeom prst="rect">
                <a:avLst/>
              </a:prstGeom>
            </p:spPr>
            <p:txBody>
              <a:bodyPr wrap="none">
                <a:spAutoFit/>
              </a:bodyPr>
              <a:lstStyle/>
              <a:p>
                <a:r>
                  <a:rPr kumimoji="0" lang="en-US" altLang="zh-CN" sz="1000" dirty="0">
                    <a:latin typeface="Arial Black" panose="020B0A04020102020204" pitchFamily="34" charset="0"/>
                    <a:ea typeface="微軟正黑體" pitchFamily="34" charset="-120"/>
                  </a:rPr>
                  <a:t>Passat </a:t>
                </a:r>
                <a:endParaRPr lang="zh-TW" altLang="en-US" sz="1000" dirty="0">
                  <a:latin typeface="Arial Black" panose="020B0A04020102020204" pitchFamily="34" charset="0"/>
                </a:endParaRPr>
              </a:p>
            </p:txBody>
          </p:sp>
        </p:grpSp>
        <p:pic>
          <p:nvPicPr>
            <p:cNvPr id="13" name="Picture 5" descr="D:\影片拍攝資料\車燈簡報圖檔\Haval H6_1.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422" l="0" r="100000"/>
                      </a14:imgEffect>
                    </a14:imgLayer>
                  </a14:imgProps>
                </a:ext>
                <a:ext uri="{28A0092B-C50C-407E-A947-70E740481C1C}">
                  <a14:useLocalDpi xmlns:a14="http://schemas.microsoft.com/office/drawing/2010/main" val="0"/>
                </a:ext>
              </a:extLst>
            </a:blip>
            <a:srcRect/>
            <a:stretch>
              <a:fillRect/>
            </a:stretch>
          </p:blipFill>
          <p:spPr bwMode="auto">
            <a:xfrm>
              <a:off x="-360548" y="4150944"/>
              <a:ext cx="1406670" cy="586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6"/>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209" b="100000" l="0" r="100000">
                          <a14:foregroundMark x1="86777" y1="46269" x2="93182" y2="76866"/>
                          <a14:foregroundMark x1="60331" y1="36567" x2="60331" y2="36567"/>
                          <a14:foregroundMark x1="63430" y1="42537" x2="66116" y2="46269"/>
                          <a14:foregroundMark x1="57231" y1="46269" x2="57231" y2="46269"/>
                          <a14:foregroundMark x1="62397" y1="31343" x2="65702" y2="35075"/>
                        </a14:backgroundRemoval>
                      </a14:imgEffect>
                    </a14:imgLayer>
                  </a14:imgProps>
                </a:ext>
                <a:ext uri="{28A0092B-C50C-407E-A947-70E740481C1C}">
                  <a14:useLocalDpi xmlns:a14="http://schemas.microsoft.com/office/drawing/2010/main" val="0"/>
                </a:ext>
              </a:extLst>
            </a:blip>
            <a:srcRect b="6828"/>
            <a:stretch>
              <a:fillRect/>
            </a:stretch>
          </p:blipFill>
          <p:spPr bwMode="auto">
            <a:xfrm>
              <a:off x="1200855" y="4536165"/>
              <a:ext cx="1745433" cy="45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D:\影片拍攝資料\車燈簡報圖檔\motor photo\XC260\Jaguar_2_150dpi.jp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9879" y1="82900" x2="87002" y2="33457"/>
                          <a14:foregroundMark x1="85095" y1="42751" x2="89428" y2="42007"/>
                          <a14:foregroundMark x1="26690" y1="66543" x2="44021" y2="52045"/>
                          <a14:foregroundMark x1="44887" y1="50558" x2="45234" y2="47955"/>
                        </a14:backgroundRemoval>
                      </a14:imgEffect>
                    </a14:imgLayer>
                  </a14:imgProps>
                </a:ext>
                <a:ext uri="{28A0092B-C50C-407E-A947-70E740481C1C}">
                  <a14:useLocalDpi xmlns:a14="http://schemas.microsoft.com/office/drawing/2010/main" val="0"/>
                </a:ext>
              </a:extLst>
            </a:blip>
            <a:srcRect/>
            <a:stretch>
              <a:fillRect/>
            </a:stretch>
          </p:blipFill>
          <p:spPr bwMode="auto">
            <a:xfrm>
              <a:off x="5417901" y="4171218"/>
              <a:ext cx="1537190" cy="715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D:\影片拍攝資料\車燈簡報圖檔\Corolla HEV-770A_1.jp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7752" b="100000" l="0" r="100000">
                          <a14:foregroundMark x1="89776" y1="83721" x2="89776" y2="83721"/>
                          <a14:foregroundMark x1="20767" y1="85271" x2="20767" y2="85271"/>
                          <a14:foregroundMark x1="9265" y1="81395" x2="9265" y2="81395"/>
                        </a14:backgroundRemoval>
                      </a14:imgEffect>
                    </a14:imgLayer>
                  </a14:imgProps>
                </a:ext>
                <a:ext uri="{28A0092B-C50C-407E-A947-70E740481C1C}">
                  <a14:useLocalDpi xmlns:a14="http://schemas.microsoft.com/office/drawing/2010/main" val="0"/>
                </a:ext>
              </a:extLst>
            </a:blip>
            <a:srcRect/>
            <a:stretch>
              <a:fillRect/>
            </a:stretch>
          </p:blipFill>
          <p:spPr bwMode="auto">
            <a:xfrm>
              <a:off x="8152804" y="3954378"/>
              <a:ext cx="991197" cy="407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 descr="D:\影片拍攝資料\車燈簡報圖檔\Corolla HEV-770A-FP.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97653" l="0" r="100000">
                          <a14:foregroundMark x1="79381" y1="73239" x2="79381" y2="73239"/>
                          <a14:backgroundMark x1="82474" y1="76526" x2="82474" y2="76526"/>
                        </a14:backgroundRemoval>
                      </a14:imgEffect>
                    </a14:imgLayer>
                  </a14:imgProps>
                </a:ext>
                <a:ext uri="{28A0092B-C50C-407E-A947-70E740481C1C}">
                  <a14:useLocalDpi xmlns:a14="http://schemas.microsoft.com/office/drawing/2010/main" val="0"/>
                </a:ext>
              </a:extLst>
            </a:blip>
            <a:srcRect/>
            <a:stretch>
              <a:fillRect/>
            </a:stretch>
          </p:blipFill>
          <p:spPr bwMode="auto">
            <a:xfrm>
              <a:off x="8554595" y="4048107"/>
              <a:ext cx="999836" cy="731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ctrTitle"/>
          </p:nvPr>
        </p:nvSpPr>
        <p:spPr>
          <a:xfrm>
            <a:off x="566682" y="483531"/>
            <a:ext cx="5829300" cy="1102519"/>
          </a:xfrm>
        </p:spPr>
        <p:txBody>
          <a:bodyPr/>
          <a:lstStyle>
            <a:lvl1pPr>
              <a:defRPr>
                <a:latin typeface="Calibri" panose="020F0502020204030204" pitchFamily="34" charset="0"/>
                <a:ea typeface="微軟正黑體" panose="020B0604030504040204" pitchFamily="34" charset="-120"/>
                <a:cs typeface="Calibri" panose="020F0502020204030204" pitchFamily="34" charset="0"/>
              </a:defRPr>
            </a:lvl1pPr>
          </a:lstStyle>
          <a:p>
            <a:r>
              <a:rPr lang="zh-TW" altLang="en-US" dirty="0"/>
              <a:t>按一下以編輯母片標題樣式</a:t>
            </a:r>
          </a:p>
        </p:txBody>
      </p:sp>
      <p:sp>
        <p:nvSpPr>
          <p:cNvPr id="3" name="副標題 2"/>
          <p:cNvSpPr>
            <a:spLocks noGrp="1"/>
          </p:cNvSpPr>
          <p:nvPr>
            <p:ph type="subTitle" idx="1"/>
          </p:nvPr>
        </p:nvSpPr>
        <p:spPr>
          <a:xfrm>
            <a:off x="1052736" y="1707654"/>
            <a:ext cx="4800600" cy="1314450"/>
          </a:xfrm>
        </p:spPr>
        <p:txBody>
          <a:bodyPr/>
          <a:lstStyle>
            <a:lvl1pPr marL="0" indent="0" algn="ctr">
              <a:buNone/>
              <a:defRPr>
                <a:solidFill>
                  <a:schemeClr val="tx1">
                    <a:tint val="75000"/>
                  </a:schemeClr>
                </a:solidFill>
                <a:latin typeface="Calibri" panose="020F0502020204030204" pitchFamily="34" charset="0"/>
                <a:ea typeface="微軟正黑體" panose="020B0604030504040204" pitchFamily="34" charset="-120"/>
                <a:cs typeface="Calibri" panose="020F0502020204030204" pitchFamily="34" charset="0"/>
              </a:defRPr>
            </a:lvl1pPr>
            <a:lvl2pPr marL="457083" indent="0" algn="ctr">
              <a:buNone/>
              <a:defRPr>
                <a:solidFill>
                  <a:schemeClr val="tx1">
                    <a:tint val="75000"/>
                  </a:schemeClr>
                </a:solidFill>
              </a:defRPr>
            </a:lvl2pPr>
            <a:lvl3pPr marL="914174" indent="0" algn="ctr">
              <a:buNone/>
              <a:defRPr>
                <a:solidFill>
                  <a:schemeClr val="tx1">
                    <a:tint val="75000"/>
                  </a:schemeClr>
                </a:solidFill>
              </a:defRPr>
            </a:lvl3pPr>
            <a:lvl4pPr marL="1371260" indent="0" algn="ctr">
              <a:buNone/>
              <a:defRPr>
                <a:solidFill>
                  <a:schemeClr val="tx1">
                    <a:tint val="75000"/>
                  </a:schemeClr>
                </a:solidFill>
              </a:defRPr>
            </a:lvl4pPr>
            <a:lvl5pPr marL="1828348" indent="0" algn="ctr">
              <a:buNone/>
              <a:defRPr>
                <a:solidFill>
                  <a:schemeClr val="tx1">
                    <a:tint val="75000"/>
                  </a:schemeClr>
                </a:solidFill>
              </a:defRPr>
            </a:lvl5pPr>
            <a:lvl6pPr marL="2285434" indent="0" algn="ctr">
              <a:buNone/>
              <a:defRPr>
                <a:solidFill>
                  <a:schemeClr val="tx1">
                    <a:tint val="75000"/>
                  </a:schemeClr>
                </a:solidFill>
              </a:defRPr>
            </a:lvl6pPr>
            <a:lvl7pPr marL="2742514" indent="0" algn="ctr">
              <a:buNone/>
              <a:defRPr>
                <a:solidFill>
                  <a:schemeClr val="tx1">
                    <a:tint val="75000"/>
                  </a:schemeClr>
                </a:solidFill>
              </a:defRPr>
            </a:lvl7pPr>
            <a:lvl8pPr marL="3199600" indent="0" algn="ctr">
              <a:buNone/>
              <a:defRPr>
                <a:solidFill>
                  <a:schemeClr val="tx1">
                    <a:tint val="75000"/>
                  </a:schemeClr>
                </a:solidFill>
              </a:defRPr>
            </a:lvl8pPr>
            <a:lvl9pPr marL="3656687" indent="0" algn="ctr">
              <a:buNone/>
              <a:defRPr>
                <a:solidFill>
                  <a:schemeClr val="tx1">
                    <a:tint val="75000"/>
                  </a:schemeClr>
                </a:solidFill>
              </a:defRPr>
            </a:lvl9pPr>
          </a:lstStyle>
          <a:p>
            <a:r>
              <a:rPr lang="zh-TW" altLang="en-US" dirty="0"/>
              <a:t>按一下以編輯母片副標題樣式</a:t>
            </a:r>
          </a:p>
        </p:txBody>
      </p:sp>
      <p:sp>
        <p:nvSpPr>
          <p:cNvPr id="4" name="日期版面配置區 3"/>
          <p:cNvSpPr>
            <a:spLocks noGrp="1"/>
          </p:cNvSpPr>
          <p:nvPr>
            <p:ph type="dt" sz="half" idx="10"/>
          </p:nvPr>
        </p:nvSpPr>
        <p:spPr/>
        <p:txBody>
          <a:bodyPr/>
          <a:lstStyle/>
          <a:p>
            <a:fld id="{CA3115E5-036B-45D2-ACC5-5C54AFDA85FA}"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lvl1pPr>
              <a:defRPr b="1">
                <a:solidFill>
                  <a:schemeClr val="tx1"/>
                </a:solidFill>
                <a:latin typeface="Calibri" panose="020F0502020204030204" pitchFamily="34" charset="0"/>
                <a:ea typeface="微軟正黑體" panose="020B0604030504040204" pitchFamily="34" charset="-120"/>
                <a:cs typeface="Calibri" panose="020F0502020204030204" pitchFamily="34" charset="0"/>
              </a:defRPr>
            </a:lvl1pPr>
          </a:lstStyle>
          <a:p>
            <a:fld id="{CF3A2DE8-7544-4D17-9CBE-0C5C8A78BE3C}" type="slidenum">
              <a:rPr lang="zh-TW" altLang="en-US" smtClean="0"/>
              <a:pPr/>
              <a:t>‹#›</a:t>
            </a:fld>
            <a:endParaRPr lang="zh-TW" altLang="en-US" dirty="0"/>
          </a:p>
        </p:txBody>
      </p:sp>
    </p:spTree>
    <p:extLst>
      <p:ext uri="{BB962C8B-B14F-4D97-AF65-F5344CB8AC3E}">
        <p14:creationId xmlns:p14="http://schemas.microsoft.com/office/powerpoint/2010/main" val="1206085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541735" y="3305179"/>
            <a:ext cx="5829300" cy="1021556"/>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541735" y="2180035"/>
            <a:ext cx="5829300" cy="1125140"/>
          </a:xfrm>
        </p:spPr>
        <p:txBody>
          <a:bodyPr anchor="b"/>
          <a:lstStyle>
            <a:lvl1pPr marL="0" indent="0">
              <a:buNone/>
              <a:defRPr sz="2000">
                <a:solidFill>
                  <a:schemeClr val="tx1">
                    <a:tint val="75000"/>
                  </a:schemeClr>
                </a:solidFill>
              </a:defRPr>
            </a:lvl1pPr>
            <a:lvl2pPr marL="457083" indent="0">
              <a:buNone/>
              <a:defRPr sz="1800">
                <a:solidFill>
                  <a:schemeClr val="tx1">
                    <a:tint val="75000"/>
                  </a:schemeClr>
                </a:solidFill>
              </a:defRPr>
            </a:lvl2pPr>
            <a:lvl3pPr marL="914174" indent="0">
              <a:buNone/>
              <a:defRPr sz="1600">
                <a:solidFill>
                  <a:schemeClr val="tx1">
                    <a:tint val="75000"/>
                  </a:schemeClr>
                </a:solidFill>
              </a:defRPr>
            </a:lvl3pPr>
            <a:lvl4pPr marL="1371260" indent="0">
              <a:buNone/>
              <a:defRPr sz="1400">
                <a:solidFill>
                  <a:schemeClr val="tx1">
                    <a:tint val="75000"/>
                  </a:schemeClr>
                </a:solidFill>
              </a:defRPr>
            </a:lvl4pPr>
            <a:lvl5pPr marL="1828348" indent="0">
              <a:buNone/>
              <a:defRPr sz="1400">
                <a:solidFill>
                  <a:schemeClr val="tx1">
                    <a:tint val="75000"/>
                  </a:schemeClr>
                </a:solidFill>
              </a:defRPr>
            </a:lvl5pPr>
            <a:lvl6pPr marL="2285434" indent="0">
              <a:buNone/>
              <a:defRPr sz="1400">
                <a:solidFill>
                  <a:schemeClr val="tx1">
                    <a:tint val="75000"/>
                  </a:schemeClr>
                </a:solidFill>
              </a:defRPr>
            </a:lvl6pPr>
            <a:lvl7pPr marL="2742514" indent="0">
              <a:buNone/>
              <a:defRPr sz="1400">
                <a:solidFill>
                  <a:schemeClr val="tx1">
                    <a:tint val="75000"/>
                  </a:schemeClr>
                </a:solidFill>
              </a:defRPr>
            </a:lvl7pPr>
            <a:lvl8pPr marL="3199600" indent="0">
              <a:buNone/>
              <a:defRPr sz="1400">
                <a:solidFill>
                  <a:schemeClr val="tx1">
                    <a:tint val="75000"/>
                  </a:schemeClr>
                </a:solidFill>
              </a:defRPr>
            </a:lvl8pPr>
            <a:lvl9pPr marL="3656687"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7AA2860D-36C4-472A-933A-8F953DA37B57}"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752641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342900" y="1200154"/>
            <a:ext cx="302895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3486150" y="1200154"/>
            <a:ext cx="302895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9412E3E8-2546-4FBE-93A1-47FB5722ECE2}" type="datetime1">
              <a:rPr lang="zh-TW" altLang="en-US" smtClean="0"/>
              <a:pPr/>
              <a:t>2022/10/20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755329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342902" y="1151338"/>
            <a:ext cx="3030141" cy="479822"/>
          </a:xfrm>
        </p:spPr>
        <p:txBody>
          <a:bodyPr anchor="b"/>
          <a:lstStyle>
            <a:lvl1pPr marL="0" indent="0">
              <a:buNone/>
              <a:defRPr sz="2400" b="1"/>
            </a:lvl1pPr>
            <a:lvl2pPr marL="457083" indent="0">
              <a:buNone/>
              <a:defRPr sz="2000" b="1"/>
            </a:lvl2pPr>
            <a:lvl3pPr marL="914174" indent="0">
              <a:buNone/>
              <a:defRPr sz="1800" b="1"/>
            </a:lvl3pPr>
            <a:lvl4pPr marL="1371260" indent="0">
              <a:buNone/>
              <a:defRPr sz="1600" b="1"/>
            </a:lvl4pPr>
            <a:lvl5pPr marL="1828348" indent="0">
              <a:buNone/>
              <a:defRPr sz="1600" b="1"/>
            </a:lvl5pPr>
            <a:lvl6pPr marL="2285434" indent="0">
              <a:buNone/>
              <a:defRPr sz="1600" b="1"/>
            </a:lvl6pPr>
            <a:lvl7pPr marL="2742514" indent="0">
              <a:buNone/>
              <a:defRPr sz="1600" b="1"/>
            </a:lvl7pPr>
            <a:lvl8pPr marL="3199600" indent="0">
              <a:buNone/>
              <a:defRPr sz="1600" b="1"/>
            </a:lvl8pPr>
            <a:lvl9pPr marL="3656687"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342902" y="1631156"/>
            <a:ext cx="3030141"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3483786" y="1151338"/>
            <a:ext cx="3031331" cy="479822"/>
          </a:xfrm>
        </p:spPr>
        <p:txBody>
          <a:bodyPr anchor="b"/>
          <a:lstStyle>
            <a:lvl1pPr marL="0" indent="0">
              <a:buNone/>
              <a:defRPr sz="2400" b="1"/>
            </a:lvl1pPr>
            <a:lvl2pPr marL="457083" indent="0">
              <a:buNone/>
              <a:defRPr sz="2000" b="1"/>
            </a:lvl2pPr>
            <a:lvl3pPr marL="914174" indent="0">
              <a:buNone/>
              <a:defRPr sz="1800" b="1"/>
            </a:lvl3pPr>
            <a:lvl4pPr marL="1371260" indent="0">
              <a:buNone/>
              <a:defRPr sz="1600" b="1"/>
            </a:lvl4pPr>
            <a:lvl5pPr marL="1828348" indent="0">
              <a:buNone/>
              <a:defRPr sz="1600" b="1"/>
            </a:lvl5pPr>
            <a:lvl6pPr marL="2285434" indent="0">
              <a:buNone/>
              <a:defRPr sz="1600" b="1"/>
            </a:lvl6pPr>
            <a:lvl7pPr marL="2742514" indent="0">
              <a:buNone/>
              <a:defRPr sz="1600" b="1"/>
            </a:lvl7pPr>
            <a:lvl8pPr marL="3199600" indent="0">
              <a:buNone/>
              <a:defRPr sz="1600" b="1"/>
            </a:lvl8pPr>
            <a:lvl9pPr marL="3656687"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3483786" y="1631156"/>
            <a:ext cx="3031331"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EC8A5A2C-BC54-4D97-8BCA-5DC85AEE1724}" type="datetime1">
              <a:rPr lang="zh-TW" altLang="en-US" smtClean="0"/>
              <a:pPr/>
              <a:t>2022/10/20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2068815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BD60EB19-2914-46A6-ADF8-2B4C457D48F0}" type="datetime1">
              <a:rPr lang="zh-TW" altLang="en-US" smtClean="0"/>
              <a:pPr/>
              <a:t>2022/10/20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871813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3C8AAA9-5083-46F2-9A9C-BE94B2B0B722}" type="datetime1">
              <a:rPr lang="zh-TW" altLang="en-US" smtClean="0"/>
              <a:pPr/>
              <a:t>2022/10/20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15431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342913" y="204790"/>
            <a:ext cx="2256235" cy="871538"/>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2681296" y="204816"/>
            <a:ext cx="3833813"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342913" y="1076328"/>
            <a:ext cx="2256235" cy="3518297"/>
          </a:xfrm>
        </p:spPr>
        <p:txBody>
          <a:bodyPr/>
          <a:lstStyle>
            <a:lvl1pPr marL="0" indent="0">
              <a:buNone/>
              <a:defRPr sz="1400"/>
            </a:lvl1pPr>
            <a:lvl2pPr marL="457083" indent="0">
              <a:buNone/>
              <a:defRPr sz="1200"/>
            </a:lvl2pPr>
            <a:lvl3pPr marL="914174" indent="0">
              <a:buNone/>
              <a:defRPr sz="1000"/>
            </a:lvl3pPr>
            <a:lvl4pPr marL="1371260" indent="0">
              <a:buNone/>
              <a:defRPr sz="900"/>
            </a:lvl4pPr>
            <a:lvl5pPr marL="1828348" indent="0">
              <a:buNone/>
              <a:defRPr sz="900"/>
            </a:lvl5pPr>
            <a:lvl6pPr marL="2285434" indent="0">
              <a:buNone/>
              <a:defRPr sz="900"/>
            </a:lvl6pPr>
            <a:lvl7pPr marL="2742514" indent="0">
              <a:buNone/>
              <a:defRPr sz="900"/>
            </a:lvl7pPr>
            <a:lvl8pPr marL="3199600" indent="0">
              <a:buNone/>
              <a:defRPr sz="900"/>
            </a:lvl8pPr>
            <a:lvl9pPr marL="3656687"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157563F8-F21F-4E2F-ACF0-5D49FA0DD2E4}" type="datetime1">
              <a:rPr lang="zh-TW" altLang="en-US" smtClean="0"/>
              <a:pPr/>
              <a:t>2022/10/20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258068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344216" y="3600454"/>
            <a:ext cx="4114800" cy="425054"/>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344216" y="459581"/>
            <a:ext cx="4114800" cy="3086100"/>
          </a:xfrm>
        </p:spPr>
        <p:txBody>
          <a:bodyPr/>
          <a:lstStyle>
            <a:lvl1pPr marL="0" indent="0">
              <a:buNone/>
              <a:defRPr sz="3200"/>
            </a:lvl1pPr>
            <a:lvl2pPr marL="457083" indent="0">
              <a:buNone/>
              <a:defRPr sz="2800"/>
            </a:lvl2pPr>
            <a:lvl3pPr marL="914174" indent="0">
              <a:buNone/>
              <a:defRPr sz="2400"/>
            </a:lvl3pPr>
            <a:lvl4pPr marL="1371260" indent="0">
              <a:buNone/>
              <a:defRPr sz="2000"/>
            </a:lvl4pPr>
            <a:lvl5pPr marL="1828348" indent="0">
              <a:buNone/>
              <a:defRPr sz="2000"/>
            </a:lvl5pPr>
            <a:lvl6pPr marL="2285434" indent="0">
              <a:buNone/>
              <a:defRPr sz="2000"/>
            </a:lvl6pPr>
            <a:lvl7pPr marL="2742514" indent="0">
              <a:buNone/>
              <a:defRPr sz="2000"/>
            </a:lvl7pPr>
            <a:lvl8pPr marL="3199600" indent="0">
              <a:buNone/>
              <a:defRPr sz="2000"/>
            </a:lvl8pPr>
            <a:lvl9pPr marL="3656687" indent="0">
              <a:buNone/>
              <a:defRPr sz="2000"/>
            </a:lvl9pPr>
          </a:lstStyle>
          <a:p>
            <a:endParaRPr lang="zh-TW" altLang="en-US"/>
          </a:p>
        </p:txBody>
      </p:sp>
      <p:sp>
        <p:nvSpPr>
          <p:cNvPr id="4" name="文字版面配置區 3"/>
          <p:cNvSpPr>
            <a:spLocks noGrp="1"/>
          </p:cNvSpPr>
          <p:nvPr>
            <p:ph type="body" sz="half" idx="2"/>
          </p:nvPr>
        </p:nvSpPr>
        <p:spPr>
          <a:xfrm>
            <a:off x="1344216" y="4025531"/>
            <a:ext cx="4114800" cy="603647"/>
          </a:xfrm>
        </p:spPr>
        <p:txBody>
          <a:bodyPr/>
          <a:lstStyle>
            <a:lvl1pPr marL="0" indent="0">
              <a:buNone/>
              <a:defRPr sz="1400"/>
            </a:lvl1pPr>
            <a:lvl2pPr marL="457083" indent="0">
              <a:buNone/>
              <a:defRPr sz="1200"/>
            </a:lvl2pPr>
            <a:lvl3pPr marL="914174" indent="0">
              <a:buNone/>
              <a:defRPr sz="1000"/>
            </a:lvl3pPr>
            <a:lvl4pPr marL="1371260" indent="0">
              <a:buNone/>
              <a:defRPr sz="900"/>
            </a:lvl4pPr>
            <a:lvl5pPr marL="1828348" indent="0">
              <a:buNone/>
              <a:defRPr sz="900"/>
            </a:lvl5pPr>
            <a:lvl6pPr marL="2285434" indent="0">
              <a:buNone/>
              <a:defRPr sz="900"/>
            </a:lvl6pPr>
            <a:lvl7pPr marL="2742514" indent="0">
              <a:buNone/>
              <a:defRPr sz="900"/>
            </a:lvl7pPr>
            <a:lvl8pPr marL="3199600" indent="0">
              <a:buNone/>
              <a:defRPr sz="900"/>
            </a:lvl8pPr>
            <a:lvl9pPr marL="3656687"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7671E871-A9E7-4D32-86B3-784CFBA36801}" type="datetime1">
              <a:rPr lang="zh-TW" altLang="en-US" smtClean="0"/>
              <a:pPr/>
              <a:t>2022/10/20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3960261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5FFFD31F-1589-4A45-9FD7-EF7ADB723AD7}"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2868503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4972050" y="205983"/>
            <a:ext cx="1543050" cy="4388644"/>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342900" y="205983"/>
            <a:ext cx="4514850" cy="4388644"/>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FE7846F1-B050-4DF4-98F2-C6CD09752F62}"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10012304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标题幻灯片">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23" name="Freeform 10"/>
          <p:cNvSpPr/>
          <p:nvPr userDrawn="1"/>
        </p:nvSpPr>
        <p:spPr>
          <a:xfrm>
            <a:off x="1650217" y="0"/>
            <a:ext cx="5122069"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en-US" sz="1800"/>
          </a:p>
        </p:txBody>
      </p:sp>
      <p:sp>
        <p:nvSpPr>
          <p:cNvPr id="224" name="Freeform 10"/>
          <p:cNvSpPr/>
          <p:nvPr userDrawn="1"/>
        </p:nvSpPr>
        <p:spPr>
          <a:xfrm>
            <a:off x="1735942" y="0"/>
            <a:ext cx="5122069"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en-US" sz="1800"/>
          </a:p>
        </p:txBody>
      </p:sp>
      <p:sp>
        <p:nvSpPr>
          <p:cNvPr id="225" name="Freeform 10"/>
          <p:cNvSpPr/>
          <p:nvPr userDrawn="1"/>
        </p:nvSpPr>
        <p:spPr>
          <a:xfrm>
            <a:off x="1735934" y="0"/>
            <a:ext cx="4693444"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en-US" sz="1800"/>
          </a:p>
        </p:txBody>
      </p:sp>
      <p:sp>
        <p:nvSpPr>
          <p:cNvPr id="226" name="Freeform 10"/>
          <p:cNvSpPr/>
          <p:nvPr userDrawn="1"/>
        </p:nvSpPr>
        <p:spPr>
          <a:xfrm>
            <a:off x="1671161" y="1726"/>
            <a:ext cx="4538067"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en-US" sz="1800"/>
          </a:p>
        </p:txBody>
      </p:sp>
      <p:sp>
        <p:nvSpPr>
          <p:cNvPr id="9801" name="副标题 2"/>
          <p:cNvSpPr>
            <a:spLocks noGrp="1"/>
          </p:cNvSpPr>
          <p:nvPr>
            <p:ph type="subTitle" idx="1"/>
          </p:nvPr>
        </p:nvSpPr>
        <p:spPr>
          <a:xfrm>
            <a:off x="2760346" y="2475256"/>
            <a:ext cx="3719930" cy="419099"/>
          </a:xfrm>
        </p:spPr>
        <p:txBody>
          <a:bodyPr anchor="ctr">
            <a:normAutofit/>
          </a:bodyPr>
          <a:lstStyle>
            <a:lvl1pPr marL="0" indent="0" algn="l">
              <a:buNone/>
              <a:defRPr sz="2000">
                <a:solidFill>
                  <a:schemeClr val="tx1"/>
                </a:solidFill>
              </a:defRPr>
            </a:lvl1pPr>
            <a:lvl2pPr marL="457083" indent="0" algn="ctr">
              <a:buNone/>
              <a:defRPr sz="2000"/>
            </a:lvl2pPr>
            <a:lvl3pPr marL="914174" indent="0" algn="ctr">
              <a:buNone/>
              <a:defRPr sz="1800"/>
            </a:lvl3pPr>
            <a:lvl4pPr marL="1371260" indent="0" algn="ctr">
              <a:buNone/>
              <a:defRPr sz="1600"/>
            </a:lvl4pPr>
            <a:lvl5pPr marL="1828348" indent="0" algn="ctr">
              <a:buNone/>
              <a:defRPr sz="1600"/>
            </a:lvl5pPr>
            <a:lvl6pPr marL="2285434" indent="0" algn="ctr">
              <a:buNone/>
              <a:defRPr sz="1600"/>
            </a:lvl6pPr>
            <a:lvl7pPr marL="2742514" indent="0" algn="ctr">
              <a:buNone/>
              <a:defRPr sz="1600"/>
            </a:lvl7pPr>
            <a:lvl8pPr marL="3199600" indent="0" algn="ctr">
              <a:buNone/>
              <a:defRPr sz="1600"/>
            </a:lvl8pPr>
            <a:lvl9pPr marL="3656687" indent="0" algn="ctr">
              <a:buNone/>
              <a:defRPr sz="1600"/>
            </a:lvl9pPr>
          </a:lstStyle>
          <a:p>
            <a:endParaRPr lang="zh-CN" altLang="en-US" dirty="0"/>
          </a:p>
        </p:txBody>
      </p:sp>
      <p:sp>
        <p:nvSpPr>
          <p:cNvPr id="9802" name="标题 1"/>
          <p:cNvSpPr>
            <a:spLocks noGrp="1"/>
          </p:cNvSpPr>
          <p:nvPr>
            <p:ph type="ctrTitle"/>
          </p:nvPr>
        </p:nvSpPr>
        <p:spPr>
          <a:xfrm>
            <a:off x="2760346" y="1656990"/>
            <a:ext cx="3719930" cy="890272"/>
          </a:xfrm>
        </p:spPr>
        <p:txBody>
          <a:bodyPr anchor="ctr">
            <a:normAutofit/>
          </a:bodyPr>
          <a:lstStyle>
            <a:lvl1pPr algn="l">
              <a:defRPr sz="3600">
                <a:solidFill>
                  <a:schemeClr val="tx1"/>
                </a:solidFill>
              </a:defRPr>
            </a:lvl1pPr>
          </a:lstStyle>
          <a:p>
            <a:endParaRPr lang="zh-CN" altLang="en-US" dirty="0"/>
          </a:p>
        </p:txBody>
      </p:sp>
      <p:sp>
        <p:nvSpPr>
          <p:cNvPr id="12" name="文本占位符 13"/>
          <p:cNvSpPr>
            <a:spLocks noGrp="1"/>
          </p:cNvSpPr>
          <p:nvPr>
            <p:ph type="body" sz="quarter" idx="10" hasCustomPrompt="1"/>
          </p:nvPr>
        </p:nvSpPr>
        <p:spPr>
          <a:xfrm>
            <a:off x="2760346" y="3488572"/>
            <a:ext cx="3719930" cy="278606"/>
          </a:xfrm>
        </p:spPr>
        <p:txBody>
          <a:bodyPr anchor="ctr">
            <a:normAutofit/>
          </a:bodyPr>
          <a:lstStyle>
            <a:lvl1pPr marL="0" indent="0" algn="l">
              <a:buNone/>
              <a:defRPr sz="1500" b="1">
                <a:solidFill>
                  <a:schemeClr val="tx1"/>
                </a:solidFill>
              </a:defRPr>
            </a:lvl1pPr>
            <a:lvl2pPr marL="457083" indent="0">
              <a:buNone/>
              <a:defRPr/>
            </a:lvl2pPr>
            <a:lvl3pPr marL="914174" indent="0">
              <a:buNone/>
              <a:defRPr/>
            </a:lvl3pPr>
            <a:lvl4pPr marL="1371260" indent="0">
              <a:buNone/>
              <a:defRPr/>
            </a:lvl4pPr>
            <a:lvl5pPr marL="1828348" indent="0">
              <a:buNone/>
              <a:defRPr/>
            </a:lvl5pPr>
          </a:lstStyle>
          <a:p>
            <a:pPr lvl="0"/>
            <a:r>
              <a:rPr lang="zh-CN" altLang="en-US" dirty="0"/>
              <a:t>署名</a:t>
            </a:r>
          </a:p>
        </p:txBody>
      </p:sp>
      <p:sp>
        <p:nvSpPr>
          <p:cNvPr id="13" name="文本占位符 13"/>
          <p:cNvSpPr>
            <a:spLocks noGrp="1"/>
          </p:cNvSpPr>
          <p:nvPr>
            <p:ph type="body" sz="quarter" idx="11" hasCustomPrompt="1"/>
          </p:nvPr>
        </p:nvSpPr>
        <p:spPr>
          <a:xfrm>
            <a:off x="2760346" y="3767179"/>
            <a:ext cx="3719930" cy="278606"/>
          </a:xfrm>
        </p:spPr>
        <p:txBody>
          <a:bodyPr anchor="ctr">
            <a:normAutofit/>
          </a:bodyPr>
          <a:lstStyle>
            <a:lvl1pPr marL="0" indent="0" algn="l">
              <a:buNone/>
              <a:defRPr sz="1500" b="1">
                <a:solidFill>
                  <a:schemeClr val="tx1"/>
                </a:solidFill>
              </a:defRPr>
            </a:lvl1pPr>
            <a:lvl2pPr marL="457083" indent="0">
              <a:buNone/>
              <a:defRPr/>
            </a:lvl2pPr>
            <a:lvl3pPr marL="914174" indent="0">
              <a:buNone/>
              <a:defRPr/>
            </a:lvl3pPr>
            <a:lvl4pPr marL="1371260" indent="0">
              <a:buNone/>
              <a:defRPr/>
            </a:lvl4pPr>
            <a:lvl5pPr marL="1828348" indent="0">
              <a:buNone/>
              <a:defRPr/>
            </a:lvl5pPr>
          </a:lstStyle>
          <a:p>
            <a:pPr lvl="0"/>
            <a:r>
              <a:rPr lang="zh-CN" altLang="en-US" dirty="0"/>
              <a:t>日期</a:t>
            </a:r>
          </a:p>
        </p:txBody>
      </p:sp>
      <p:pic>
        <p:nvPicPr>
          <p:cNvPr id="14" name="圖片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7307" y="3875755"/>
            <a:ext cx="1646015" cy="1174934"/>
          </a:xfrm>
          <a:prstGeom prst="rect">
            <a:avLst/>
          </a:prstGeom>
        </p:spPr>
      </p:pic>
      <p:pic>
        <p:nvPicPr>
          <p:cNvPr id="11" name="圖片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133873">
            <a:off x="-392170" y="3781799"/>
            <a:ext cx="2234910" cy="1595291"/>
          </a:xfrm>
          <a:prstGeom prst="rect">
            <a:avLst/>
          </a:prstGeom>
        </p:spPr>
      </p:pic>
    </p:spTree>
    <p:extLst>
      <p:ext uri="{BB962C8B-B14F-4D97-AF65-F5344CB8AC3E}">
        <p14:creationId xmlns:p14="http://schemas.microsoft.com/office/powerpoint/2010/main" val="279648430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標題投影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8" name="群組 7"/>
          <p:cNvGrpSpPr/>
          <p:nvPr userDrawn="1"/>
        </p:nvGrpSpPr>
        <p:grpSpPr>
          <a:xfrm>
            <a:off x="175107" y="2441205"/>
            <a:ext cx="6366208" cy="2537083"/>
            <a:chOff x="-360548" y="2139702"/>
            <a:chExt cx="9914979" cy="2952328"/>
          </a:xfrm>
        </p:grpSpPr>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5089" y="2901251"/>
              <a:ext cx="2188911" cy="1167419"/>
            </a:xfrm>
            <a:prstGeom prst="rect">
              <a:avLst/>
            </a:prstGeom>
          </p:spPr>
        </p:pic>
        <p:pic>
          <p:nvPicPr>
            <p:cNvPr id="10" name="圖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2067" y="2818598"/>
              <a:ext cx="3480735" cy="1856392"/>
            </a:xfrm>
            <a:prstGeom prst="rect">
              <a:avLst/>
            </a:prstGeom>
          </p:spPr>
        </p:pic>
        <p:grpSp>
          <p:nvGrpSpPr>
            <p:cNvPr id="11" name="群組 10"/>
            <p:cNvGrpSpPr/>
            <p:nvPr/>
          </p:nvGrpSpPr>
          <p:grpSpPr>
            <a:xfrm>
              <a:off x="-360548" y="2139702"/>
              <a:ext cx="4068452" cy="2670396"/>
              <a:chOff x="-540568" y="1851670"/>
              <a:chExt cx="4752528" cy="3030436"/>
            </a:xfrm>
          </p:grpSpPr>
          <p:pic>
            <p:nvPicPr>
              <p:cNvPr id="20" name="Picture 4" descr="åå¼H6"/>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126" b="89806" l="0" r="89982">
                            <a14:foregroundMark x1="26594" y1="44417" x2="26594" y2="44417"/>
                            <a14:foregroundMark x1="22587" y1="44903" x2="22587" y2="44903"/>
                            <a14:foregroundMark x1="18579" y1="44175" x2="24044" y2="42476"/>
                            <a14:foregroundMark x1="16940" y1="45631" x2="16940" y2="45631"/>
                            <a14:foregroundMark x1="43898" y1="27184" x2="58288" y2="25485"/>
                            <a14:foregroundMark x1="62477" y1="25243" x2="68670" y2="25243"/>
                            <a14:foregroundMark x1="45173" y1="25485" x2="45173" y2="25485"/>
                            <a14:foregroundMark x1="63570" y1="38350" x2="63570" y2="38350"/>
                            <a14:foregroundMark x1="79417" y1="28641" x2="80874" y2="32282"/>
                          </a14:backgroundRemoval>
                        </a14:imgEffect>
                      </a14:imgLayer>
                    </a14:imgProps>
                  </a:ext>
                  <a:ext uri="{28A0092B-C50C-407E-A947-70E740481C1C}">
                    <a14:useLocalDpi xmlns:a14="http://schemas.microsoft.com/office/drawing/2010/main" val="0"/>
                  </a:ext>
                </a:extLst>
              </a:blip>
              <a:srcRect/>
              <a:stretch>
                <a:fillRect/>
              </a:stretch>
            </p:blipFill>
            <p:spPr bwMode="auto">
              <a:xfrm>
                <a:off x="-540568" y="1851670"/>
                <a:ext cx="4752528" cy="3030436"/>
              </a:xfrm>
              <a:prstGeom prst="rect">
                <a:avLst/>
              </a:prstGeom>
              <a:noFill/>
              <a:extLst>
                <a:ext uri="{909E8E84-426E-40DD-AFC4-6F175D3DCCD1}">
                  <a14:hiddenFill xmlns:a14="http://schemas.microsoft.com/office/drawing/2010/main">
                    <a:solidFill>
                      <a:srgbClr val="FFFFFF"/>
                    </a:solidFill>
                  </a14:hiddenFill>
                </a:ext>
              </a:extLst>
            </p:spPr>
          </p:pic>
          <p:sp>
            <p:nvSpPr>
              <p:cNvPr id="21" name="矩形 20"/>
              <p:cNvSpPr/>
              <p:nvPr/>
            </p:nvSpPr>
            <p:spPr>
              <a:xfrm>
                <a:off x="467544" y="3579862"/>
                <a:ext cx="504056" cy="144016"/>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800"/>
              </a:p>
            </p:txBody>
          </p:sp>
          <p:sp>
            <p:nvSpPr>
              <p:cNvPr id="22" name="矩形 21"/>
              <p:cNvSpPr/>
              <p:nvPr/>
            </p:nvSpPr>
            <p:spPr>
              <a:xfrm>
                <a:off x="326467" y="3544634"/>
                <a:ext cx="825912" cy="243863"/>
              </a:xfrm>
              <a:prstGeom prst="rect">
                <a:avLst/>
              </a:prstGeom>
            </p:spPr>
            <p:txBody>
              <a:bodyPr wrap="none">
                <a:spAutoFit/>
              </a:bodyPr>
              <a:lstStyle/>
              <a:p>
                <a:pPr algn="ctr"/>
                <a:r>
                  <a:rPr lang="zh-TW" altLang="en-US" sz="600" dirty="0">
                    <a:latin typeface="Arial Black" panose="020B0A04020102020204" pitchFamily="34" charset="0"/>
                    <a:ea typeface="微軟正黑體" panose="020B0604030504040204" pitchFamily="34" charset="-120"/>
                  </a:rPr>
                  <a:t>哈弗</a:t>
                </a:r>
                <a:r>
                  <a:rPr lang="en-US" altLang="zh-TW" sz="600" dirty="0">
                    <a:latin typeface="Arial Black" panose="020B0A04020102020204" pitchFamily="34" charset="0"/>
                    <a:ea typeface="微軟正黑體" panose="020B0604030504040204" pitchFamily="34" charset="-120"/>
                  </a:rPr>
                  <a:t>H6</a:t>
                </a:r>
                <a:endParaRPr lang="zh-TW" altLang="en-US" sz="600" dirty="0">
                  <a:latin typeface="Arial Black" panose="020B0A04020102020204" pitchFamily="34" charset="0"/>
                  <a:ea typeface="微軟正黑體" panose="020B0604030504040204" pitchFamily="34" charset="-120"/>
                </a:endParaRPr>
              </a:p>
            </p:txBody>
          </p:sp>
        </p:grpSp>
        <p:grpSp>
          <p:nvGrpSpPr>
            <p:cNvPr id="12" name="群組 11"/>
            <p:cNvGrpSpPr/>
            <p:nvPr/>
          </p:nvGrpSpPr>
          <p:grpSpPr>
            <a:xfrm>
              <a:off x="1691680" y="2654803"/>
              <a:ext cx="3960440" cy="2437227"/>
              <a:chOff x="1835696" y="3717032"/>
              <a:chExt cx="3942242" cy="2519189"/>
            </a:xfrm>
          </p:grpSpPr>
          <p:pic>
            <p:nvPicPr>
              <p:cNvPr id="18" name="Picture 2" descr="ãPassat 2012ãçåçæå°çµæ"/>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35696" y="3717032"/>
                <a:ext cx="3942242" cy="2519189"/>
              </a:xfrm>
              <a:prstGeom prst="rect">
                <a:avLst/>
              </a:prstGeom>
              <a:noFill/>
              <a:extLst>
                <a:ext uri="{909E8E84-426E-40DD-AFC4-6F175D3DCCD1}">
                  <a14:hiddenFill xmlns:a14="http://schemas.microsoft.com/office/drawing/2010/main">
                    <a:solidFill>
                      <a:srgbClr val="FFFFFF"/>
                    </a:solidFill>
                  </a14:hiddenFill>
                </a:ext>
              </a:extLst>
            </p:spPr>
          </p:pic>
          <p:sp>
            <p:nvSpPr>
              <p:cNvPr id="19" name="矩形 18"/>
              <p:cNvSpPr/>
              <p:nvPr/>
            </p:nvSpPr>
            <p:spPr>
              <a:xfrm>
                <a:off x="2733339" y="5157192"/>
                <a:ext cx="1093944" cy="296155"/>
              </a:xfrm>
              <a:prstGeom prst="rect">
                <a:avLst/>
              </a:prstGeom>
            </p:spPr>
            <p:txBody>
              <a:bodyPr wrap="none">
                <a:spAutoFit/>
              </a:bodyPr>
              <a:lstStyle/>
              <a:p>
                <a:r>
                  <a:rPr kumimoji="0" lang="en-US" altLang="zh-CN" sz="1000" dirty="0">
                    <a:latin typeface="Arial Black" panose="020B0A04020102020204" pitchFamily="34" charset="0"/>
                    <a:ea typeface="微軟正黑體" pitchFamily="34" charset="-120"/>
                  </a:rPr>
                  <a:t>Passat </a:t>
                </a:r>
                <a:endParaRPr lang="zh-TW" altLang="en-US" sz="1000" dirty="0">
                  <a:latin typeface="Arial Black" panose="020B0A04020102020204" pitchFamily="34" charset="0"/>
                </a:endParaRPr>
              </a:p>
            </p:txBody>
          </p:sp>
        </p:grpSp>
        <p:pic>
          <p:nvPicPr>
            <p:cNvPr id="13" name="Picture 5" descr="D:\影片拍攝資料\車燈簡報圖檔\Haval H6_1.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422" l="0" r="100000"/>
                      </a14:imgEffect>
                    </a14:imgLayer>
                  </a14:imgProps>
                </a:ext>
                <a:ext uri="{28A0092B-C50C-407E-A947-70E740481C1C}">
                  <a14:useLocalDpi xmlns:a14="http://schemas.microsoft.com/office/drawing/2010/main" val="0"/>
                </a:ext>
              </a:extLst>
            </a:blip>
            <a:srcRect/>
            <a:stretch>
              <a:fillRect/>
            </a:stretch>
          </p:blipFill>
          <p:spPr bwMode="auto">
            <a:xfrm>
              <a:off x="-360548" y="4150944"/>
              <a:ext cx="1406670" cy="586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6"/>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209" b="100000" l="0" r="100000">
                          <a14:foregroundMark x1="86777" y1="46269" x2="93182" y2="76866"/>
                          <a14:foregroundMark x1="60331" y1="36567" x2="60331" y2="36567"/>
                          <a14:foregroundMark x1="63430" y1="42537" x2="66116" y2="46269"/>
                          <a14:foregroundMark x1="57231" y1="46269" x2="57231" y2="46269"/>
                          <a14:foregroundMark x1="62397" y1="31343" x2="65702" y2="35075"/>
                        </a14:backgroundRemoval>
                      </a14:imgEffect>
                    </a14:imgLayer>
                  </a14:imgProps>
                </a:ext>
                <a:ext uri="{28A0092B-C50C-407E-A947-70E740481C1C}">
                  <a14:useLocalDpi xmlns:a14="http://schemas.microsoft.com/office/drawing/2010/main" val="0"/>
                </a:ext>
              </a:extLst>
            </a:blip>
            <a:srcRect b="6828"/>
            <a:stretch>
              <a:fillRect/>
            </a:stretch>
          </p:blipFill>
          <p:spPr bwMode="auto">
            <a:xfrm>
              <a:off x="1200855" y="4536165"/>
              <a:ext cx="1745433" cy="45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D:\影片拍攝資料\車燈簡報圖檔\motor photo\XC260\Jaguar_2_150dpi.jp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9879" y1="82900" x2="87002" y2="33457"/>
                          <a14:foregroundMark x1="85095" y1="42751" x2="89428" y2="42007"/>
                          <a14:foregroundMark x1="26690" y1="66543" x2="44021" y2="52045"/>
                          <a14:foregroundMark x1="44887" y1="50558" x2="45234" y2="47955"/>
                        </a14:backgroundRemoval>
                      </a14:imgEffect>
                    </a14:imgLayer>
                  </a14:imgProps>
                </a:ext>
                <a:ext uri="{28A0092B-C50C-407E-A947-70E740481C1C}">
                  <a14:useLocalDpi xmlns:a14="http://schemas.microsoft.com/office/drawing/2010/main" val="0"/>
                </a:ext>
              </a:extLst>
            </a:blip>
            <a:srcRect/>
            <a:stretch>
              <a:fillRect/>
            </a:stretch>
          </p:blipFill>
          <p:spPr bwMode="auto">
            <a:xfrm>
              <a:off x="5417901" y="4171218"/>
              <a:ext cx="1537190" cy="715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D:\影片拍攝資料\車燈簡報圖檔\Corolla HEV-770A_1.jp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7752" b="100000" l="0" r="100000">
                          <a14:foregroundMark x1="89776" y1="83721" x2="89776" y2="83721"/>
                          <a14:foregroundMark x1="20767" y1="85271" x2="20767" y2="85271"/>
                          <a14:foregroundMark x1="9265" y1="81395" x2="9265" y2="81395"/>
                        </a14:backgroundRemoval>
                      </a14:imgEffect>
                    </a14:imgLayer>
                  </a14:imgProps>
                </a:ext>
                <a:ext uri="{28A0092B-C50C-407E-A947-70E740481C1C}">
                  <a14:useLocalDpi xmlns:a14="http://schemas.microsoft.com/office/drawing/2010/main" val="0"/>
                </a:ext>
              </a:extLst>
            </a:blip>
            <a:srcRect/>
            <a:stretch>
              <a:fillRect/>
            </a:stretch>
          </p:blipFill>
          <p:spPr bwMode="auto">
            <a:xfrm>
              <a:off x="8152804" y="3954378"/>
              <a:ext cx="991197" cy="407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 descr="D:\影片拍攝資料\車燈簡報圖檔\Corolla HEV-770A-FP.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97653" l="0" r="100000">
                          <a14:foregroundMark x1="79381" y1="73239" x2="79381" y2="73239"/>
                          <a14:backgroundMark x1="82474" y1="76526" x2="82474" y2="76526"/>
                        </a14:backgroundRemoval>
                      </a14:imgEffect>
                    </a14:imgLayer>
                  </a14:imgProps>
                </a:ext>
                <a:ext uri="{28A0092B-C50C-407E-A947-70E740481C1C}">
                  <a14:useLocalDpi xmlns:a14="http://schemas.microsoft.com/office/drawing/2010/main" val="0"/>
                </a:ext>
              </a:extLst>
            </a:blip>
            <a:srcRect/>
            <a:stretch>
              <a:fillRect/>
            </a:stretch>
          </p:blipFill>
          <p:spPr bwMode="auto">
            <a:xfrm>
              <a:off x="8554595" y="4048107"/>
              <a:ext cx="999836" cy="731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ctrTitle"/>
          </p:nvPr>
        </p:nvSpPr>
        <p:spPr>
          <a:xfrm>
            <a:off x="566682" y="483531"/>
            <a:ext cx="5829300" cy="1102519"/>
          </a:xfrm>
        </p:spPr>
        <p:txBody>
          <a:bodyPr/>
          <a:lstStyle>
            <a:lvl1pPr>
              <a:defRPr>
                <a:latin typeface="Calibri" panose="020F0502020204030204" pitchFamily="34" charset="0"/>
                <a:ea typeface="微軟正黑體" panose="020B0604030504040204" pitchFamily="34" charset="-120"/>
                <a:cs typeface="Calibri" panose="020F0502020204030204" pitchFamily="34" charset="0"/>
              </a:defRPr>
            </a:lvl1pPr>
          </a:lstStyle>
          <a:p>
            <a:r>
              <a:rPr lang="zh-TW" altLang="en-US" dirty="0"/>
              <a:t>按一下以編輯母片標題樣式</a:t>
            </a:r>
          </a:p>
        </p:txBody>
      </p:sp>
      <p:sp>
        <p:nvSpPr>
          <p:cNvPr id="3" name="副標題 2"/>
          <p:cNvSpPr>
            <a:spLocks noGrp="1"/>
          </p:cNvSpPr>
          <p:nvPr>
            <p:ph type="subTitle" idx="1"/>
          </p:nvPr>
        </p:nvSpPr>
        <p:spPr>
          <a:xfrm>
            <a:off x="1052736" y="1707654"/>
            <a:ext cx="4800600" cy="1314450"/>
          </a:xfrm>
        </p:spPr>
        <p:txBody>
          <a:bodyPr/>
          <a:lstStyle>
            <a:lvl1pPr marL="0" indent="0" algn="ctr">
              <a:buNone/>
              <a:defRPr>
                <a:solidFill>
                  <a:schemeClr val="tx1">
                    <a:tint val="75000"/>
                  </a:schemeClr>
                </a:solidFill>
                <a:latin typeface="Calibri" panose="020F0502020204030204" pitchFamily="34" charset="0"/>
                <a:ea typeface="微軟正黑體" panose="020B0604030504040204" pitchFamily="34" charset="-120"/>
                <a:cs typeface="Calibri" panose="020F0502020204030204" pitchFamily="34" charset="0"/>
              </a:defRPr>
            </a:lvl1pPr>
            <a:lvl2pPr marL="457083" indent="0" algn="ctr">
              <a:buNone/>
              <a:defRPr>
                <a:solidFill>
                  <a:schemeClr val="tx1">
                    <a:tint val="75000"/>
                  </a:schemeClr>
                </a:solidFill>
              </a:defRPr>
            </a:lvl2pPr>
            <a:lvl3pPr marL="914174" indent="0" algn="ctr">
              <a:buNone/>
              <a:defRPr>
                <a:solidFill>
                  <a:schemeClr val="tx1">
                    <a:tint val="75000"/>
                  </a:schemeClr>
                </a:solidFill>
              </a:defRPr>
            </a:lvl3pPr>
            <a:lvl4pPr marL="1371260" indent="0" algn="ctr">
              <a:buNone/>
              <a:defRPr>
                <a:solidFill>
                  <a:schemeClr val="tx1">
                    <a:tint val="75000"/>
                  </a:schemeClr>
                </a:solidFill>
              </a:defRPr>
            </a:lvl4pPr>
            <a:lvl5pPr marL="1828348" indent="0" algn="ctr">
              <a:buNone/>
              <a:defRPr>
                <a:solidFill>
                  <a:schemeClr val="tx1">
                    <a:tint val="75000"/>
                  </a:schemeClr>
                </a:solidFill>
              </a:defRPr>
            </a:lvl5pPr>
            <a:lvl6pPr marL="2285434" indent="0" algn="ctr">
              <a:buNone/>
              <a:defRPr>
                <a:solidFill>
                  <a:schemeClr val="tx1">
                    <a:tint val="75000"/>
                  </a:schemeClr>
                </a:solidFill>
              </a:defRPr>
            </a:lvl6pPr>
            <a:lvl7pPr marL="2742514" indent="0" algn="ctr">
              <a:buNone/>
              <a:defRPr>
                <a:solidFill>
                  <a:schemeClr val="tx1">
                    <a:tint val="75000"/>
                  </a:schemeClr>
                </a:solidFill>
              </a:defRPr>
            </a:lvl7pPr>
            <a:lvl8pPr marL="3199600" indent="0" algn="ctr">
              <a:buNone/>
              <a:defRPr>
                <a:solidFill>
                  <a:schemeClr val="tx1">
                    <a:tint val="75000"/>
                  </a:schemeClr>
                </a:solidFill>
              </a:defRPr>
            </a:lvl8pPr>
            <a:lvl9pPr marL="3656687" indent="0" algn="ctr">
              <a:buNone/>
              <a:defRPr>
                <a:solidFill>
                  <a:schemeClr val="tx1">
                    <a:tint val="75000"/>
                  </a:schemeClr>
                </a:solidFill>
              </a:defRPr>
            </a:lvl9pPr>
          </a:lstStyle>
          <a:p>
            <a:r>
              <a:rPr lang="zh-TW" altLang="en-US" dirty="0"/>
              <a:t>按一下以編輯母片副標題樣式</a:t>
            </a:r>
          </a:p>
        </p:txBody>
      </p:sp>
      <p:sp>
        <p:nvSpPr>
          <p:cNvPr id="4" name="日期版面配置區 3"/>
          <p:cNvSpPr>
            <a:spLocks noGrp="1"/>
          </p:cNvSpPr>
          <p:nvPr>
            <p:ph type="dt" sz="half" idx="10"/>
          </p:nvPr>
        </p:nvSpPr>
        <p:spPr/>
        <p:txBody>
          <a:bodyPr/>
          <a:lstStyle/>
          <a:p>
            <a:fld id="{CA3115E5-036B-45D2-ACC5-5C54AFDA85FA}"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lvl1pPr>
              <a:defRPr b="1">
                <a:solidFill>
                  <a:schemeClr val="tx1"/>
                </a:solidFill>
                <a:latin typeface="Calibri" panose="020F0502020204030204" pitchFamily="34" charset="0"/>
                <a:ea typeface="微軟正黑體" panose="020B0604030504040204" pitchFamily="34" charset="-120"/>
                <a:cs typeface="Calibri" panose="020F0502020204030204" pitchFamily="34" charset="0"/>
              </a:defRPr>
            </a:lvl1pPr>
          </a:lstStyle>
          <a:p>
            <a:fld id="{CF3A2DE8-7544-4D17-9CBE-0C5C8A78BE3C}" type="slidenum">
              <a:rPr lang="zh-TW" altLang="en-US" smtClean="0"/>
              <a:pPr/>
              <a:t>‹#›</a:t>
            </a:fld>
            <a:endParaRPr lang="zh-TW" altLang="en-US" dirty="0"/>
          </a:p>
        </p:txBody>
      </p:sp>
    </p:spTree>
    <p:extLst>
      <p:ext uri="{BB962C8B-B14F-4D97-AF65-F5344CB8AC3E}">
        <p14:creationId xmlns:p14="http://schemas.microsoft.com/office/powerpoint/2010/main" val="9490865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末尾幻灯片">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13" name="标题 1"/>
          <p:cNvSpPr>
            <a:spLocks noGrp="1"/>
          </p:cNvSpPr>
          <p:nvPr>
            <p:ph type="ctrTitle" hasCustomPrompt="1"/>
          </p:nvPr>
        </p:nvSpPr>
        <p:spPr>
          <a:xfrm>
            <a:off x="376836" y="1592035"/>
            <a:ext cx="3223618" cy="924861"/>
          </a:xfrm>
        </p:spPr>
        <p:txBody>
          <a:bodyPr anchor="ctr">
            <a:normAutofit/>
          </a:bodyPr>
          <a:lstStyle>
            <a:lvl1pPr marL="0" indent="0" algn="r">
              <a:buFont typeface="Arial" panose="020B0604020202020204" pitchFamily="34" charset="0"/>
              <a:buNone/>
              <a:defRPr sz="3200">
                <a:solidFill>
                  <a:schemeClr val="bg1"/>
                </a:solidFill>
              </a:defRPr>
            </a:lvl1pPr>
          </a:lstStyle>
          <a:p>
            <a:r>
              <a:rPr lang="zh-CN" altLang="en-US" dirty="0"/>
              <a:t>结束语</a:t>
            </a:r>
          </a:p>
        </p:txBody>
      </p:sp>
      <p:sp>
        <p:nvSpPr>
          <p:cNvPr id="14" name="文本占位符 62"/>
          <p:cNvSpPr>
            <a:spLocks noGrp="1"/>
          </p:cNvSpPr>
          <p:nvPr>
            <p:ph type="body" sz="quarter" idx="17" hasCustomPrompt="1"/>
          </p:nvPr>
        </p:nvSpPr>
        <p:spPr>
          <a:xfrm>
            <a:off x="376836" y="2728752"/>
            <a:ext cx="3223618" cy="233153"/>
          </a:xfrm>
        </p:spPr>
        <p:txBody>
          <a:bodyPr vert="horz" lIns="91428" tIns="45714" rIns="91428" bIns="45714" rtlCol="0">
            <a:normAutofit/>
          </a:bodyPr>
          <a:lstStyle>
            <a:lvl1pPr marL="0" indent="0" algn="r">
              <a:buNone/>
              <a:defRPr lang="zh-CN" altLang="en-US" sz="1600" smtClean="0">
                <a:solidFill>
                  <a:schemeClr val="bg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542" marR="0" lvl="0" indent="-228542" fontAlgn="auto">
              <a:spcAft>
                <a:spcPts val="0"/>
              </a:spcAft>
              <a:buClrTx/>
              <a:buSzTx/>
            </a:pPr>
            <a:r>
              <a:rPr lang="zh-CN" altLang="en-US" dirty="0"/>
              <a:t>署名</a:t>
            </a:r>
            <a:endParaRPr lang="en-US" altLang="zh-CN" dirty="0"/>
          </a:p>
        </p:txBody>
      </p:sp>
      <p:sp>
        <p:nvSpPr>
          <p:cNvPr id="15" name="文本占位符 62"/>
          <p:cNvSpPr>
            <a:spLocks noGrp="1"/>
          </p:cNvSpPr>
          <p:nvPr>
            <p:ph type="body" sz="quarter" idx="18" hasCustomPrompt="1"/>
          </p:nvPr>
        </p:nvSpPr>
        <p:spPr>
          <a:xfrm>
            <a:off x="376836" y="2965486"/>
            <a:ext cx="3223618" cy="233153"/>
          </a:xfrm>
        </p:spPr>
        <p:txBody>
          <a:bodyPr vert="horz" lIns="91428" tIns="45714" rIns="91428" bIns="45714" rtlCol="0">
            <a:normAutofit/>
          </a:bodyPr>
          <a:lstStyle>
            <a:lvl1pPr marL="0" indent="0" algn="r">
              <a:buNone/>
              <a:defRPr lang="zh-CN" altLang="en-US" sz="1600" smtClean="0">
                <a:solidFill>
                  <a:schemeClr val="bg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542" marR="0" lvl="0" indent="-228542" fontAlgn="auto">
              <a:spcAft>
                <a:spcPts val="0"/>
              </a:spcAft>
              <a:buClrTx/>
              <a:buSzTx/>
            </a:pPr>
            <a:fld id="{464D8A21-4A4E-4DB8-9500-275203ED1EE4}" type="datetime1">
              <a:rPr lang="zh-CN" altLang="en-US" smtClean="0"/>
              <a:pPr marL="228542" marR="0" lvl="0" indent="-228542" fontAlgn="auto">
                <a:spcAft>
                  <a:spcPts val="0"/>
                </a:spcAft>
                <a:buClrTx/>
                <a:buSzTx/>
              </a:pPr>
              <a:t>2021/4/23</a:t>
            </a:fld>
            <a:endParaRPr lang="en-US" altLang="zh-CN" dirty="0"/>
          </a:p>
        </p:txBody>
      </p:sp>
      <p:grpSp>
        <p:nvGrpSpPr>
          <p:cNvPr id="225" name="组合 224"/>
          <p:cNvGrpSpPr/>
          <p:nvPr userDrawn="1"/>
        </p:nvGrpSpPr>
        <p:grpSpPr>
          <a:xfrm>
            <a:off x="3371866" y="0"/>
            <a:ext cx="3486149" cy="5143500"/>
            <a:chOff x="5994400" y="0"/>
            <a:chExt cx="6197599" cy="6858000"/>
          </a:xfrm>
        </p:grpSpPr>
        <p:sp>
          <p:nvSpPr>
            <p:cNvPr id="226" name="Freeform 10"/>
            <p:cNvSpPr/>
            <p:nvPr/>
          </p:nvSpPr>
          <p:spPr>
            <a:xfrm>
              <a:off x="5994400" y="0"/>
              <a:ext cx="60452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7" name="Freeform 10"/>
            <p:cNvSpPr/>
            <p:nvPr/>
          </p:nvSpPr>
          <p:spPr>
            <a:xfrm>
              <a:off x="6171570" y="0"/>
              <a:ext cx="6020429"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8" name="Freeform 10"/>
            <p:cNvSpPr/>
            <p:nvPr/>
          </p:nvSpPr>
          <p:spPr>
            <a:xfrm>
              <a:off x="6171570" y="0"/>
              <a:ext cx="5516627"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9" name="Freeform 10"/>
            <p:cNvSpPr/>
            <p:nvPr/>
          </p:nvSpPr>
          <p:spPr>
            <a:xfrm>
              <a:off x="6171570" y="0"/>
              <a:ext cx="5333999"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Tree>
    <p:extLst>
      <p:ext uri="{BB962C8B-B14F-4D97-AF65-F5344CB8AC3E}">
        <p14:creationId xmlns:p14="http://schemas.microsoft.com/office/powerpoint/2010/main" val="1384504119"/>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节标题">
    <p:bg>
      <p:bgRef idx="1001">
        <a:schemeClr val="bg1"/>
      </p:bgRef>
    </p:bg>
    <p:spTree>
      <p:nvGrpSpPr>
        <p:cNvPr id="1" name=""/>
        <p:cNvGrpSpPr/>
        <p:nvPr/>
      </p:nvGrpSpPr>
      <p:grpSpPr>
        <a:xfrm>
          <a:off x="0" y="0"/>
          <a:ext cx="0" cy="0"/>
          <a:chOff x="0" y="0"/>
          <a:chExt cx="0" cy="0"/>
        </a:xfrm>
      </p:grpSpPr>
      <p:sp>
        <p:nvSpPr>
          <p:cNvPr id="20" name="标题 1"/>
          <p:cNvSpPr>
            <a:spLocks noGrp="1"/>
          </p:cNvSpPr>
          <p:nvPr>
            <p:ph type="title" hasCustomPrompt="1"/>
          </p:nvPr>
        </p:nvSpPr>
        <p:spPr>
          <a:xfrm>
            <a:off x="1975972" y="2340861"/>
            <a:ext cx="4504313" cy="402367"/>
          </a:xfrm>
        </p:spPr>
        <p:txBody>
          <a:bodyPr anchor="ctr">
            <a:normAutofit/>
          </a:bodyPr>
          <a:lstStyle>
            <a:lvl1pPr>
              <a:defRPr sz="2200" b="1">
                <a:solidFill>
                  <a:sysClr val="windowText" lastClr="000000"/>
                </a:solidFill>
              </a:defRPr>
            </a:lvl1pPr>
          </a:lstStyle>
          <a:p>
            <a:r>
              <a:rPr lang="zh-CN" altLang="en-US" dirty="0"/>
              <a:t>单击此处添加幻灯片章节标题</a:t>
            </a:r>
          </a:p>
        </p:txBody>
      </p:sp>
      <p:sp>
        <p:nvSpPr>
          <p:cNvPr id="21" name="文本占位符 2"/>
          <p:cNvSpPr>
            <a:spLocks noGrp="1"/>
          </p:cNvSpPr>
          <p:nvPr>
            <p:ph type="body" idx="1"/>
          </p:nvPr>
        </p:nvSpPr>
        <p:spPr>
          <a:xfrm>
            <a:off x="1975972" y="2742318"/>
            <a:ext cx="4504313" cy="761717"/>
          </a:xfrm>
        </p:spPr>
        <p:txBody>
          <a:bodyPr anchor="t">
            <a:normAutofit/>
          </a:bodyPr>
          <a:lstStyle>
            <a:lvl1pPr marL="0" indent="0">
              <a:buNone/>
              <a:defRPr sz="1200">
                <a:solidFill>
                  <a:sysClr val="windowText" lastClr="000000"/>
                </a:solidFill>
              </a:defRPr>
            </a:lvl1pPr>
            <a:lvl2pPr marL="457083" indent="0">
              <a:buNone/>
              <a:defRPr sz="2000">
                <a:solidFill>
                  <a:schemeClr val="tx1">
                    <a:tint val="75000"/>
                  </a:schemeClr>
                </a:solidFill>
              </a:defRPr>
            </a:lvl2pPr>
            <a:lvl3pPr marL="914174" indent="0">
              <a:buNone/>
              <a:defRPr sz="1800">
                <a:solidFill>
                  <a:schemeClr val="tx1">
                    <a:tint val="75000"/>
                  </a:schemeClr>
                </a:solidFill>
              </a:defRPr>
            </a:lvl3pPr>
            <a:lvl4pPr marL="1371260" indent="0">
              <a:buNone/>
              <a:defRPr sz="1600">
                <a:solidFill>
                  <a:schemeClr val="tx1">
                    <a:tint val="75000"/>
                  </a:schemeClr>
                </a:solidFill>
              </a:defRPr>
            </a:lvl4pPr>
            <a:lvl5pPr marL="1828348" indent="0">
              <a:buNone/>
              <a:defRPr sz="1600">
                <a:solidFill>
                  <a:schemeClr val="tx1">
                    <a:tint val="75000"/>
                  </a:schemeClr>
                </a:solidFill>
              </a:defRPr>
            </a:lvl5pPr>
            <a:lvl6pPr marL="2285434" indent="0">
              <a:buNone/>
              <a:defRPr sz="1600">
                <a:solidFill>
                  <a:schemeClr val="tx1">
                    <a:tint val="75000"/>
                  </a:schemeClr>
                </a:solidFill>
              </a:defRPr>
            </a:lvl6pPr>
            <a:lvl7pPr marL="2742514" indent="0">
              <a:buNone/>
              <a:defRPr sz="1600">
                <a:solidFill>
                  <a:schemeClr val="tx1">
                    <a:tint val="75000"/>
                  </a:schemeClr>
                </a:solidFill>
              </a:defRPr>
            </a:lvl7pPr>
            <a:lvl8pPr marL="3199600" indent="0">
              <a:buNone/>
              <a:defRPr sz="1600">
                <a:solidFill>
                  <a:schemeClr val="tx1">
                    <a:tint val="75000"/>
                  </a:schemeClr>
                </a:solidFill>
              </a:defRPr>
            </a:lvl8pPr>
            <a:lvl9pPr marL="3656687" indent="0">
              <a:buNone/>
              <a:defRPr sz="1600">
                <a:solidFill>
                  <a:schemeClr val="tx1">
                    <a:tint val="75000"/>
                  </a:schemeClr>
                </a:solidFill>
              </a:defRPr>
            </a:lvl9pPr>
          </a:lstStyle>
          <a:p>
            <a:pPr lvl="0"/>
            <a:r>
              <a:rPr lang="zh-CN" altLang="en-US"/>
              <a:t>单击此处编辑母版文本样式</a:t>
            </a:r>
          </a:p>
        </p:txBody>
      </p:sp>
      <p:grpSp>
        <p:nvGrpSpPr>
          <p:cNvPr id="72" name="组合 71"/>
          <p:cNvGrpSpPr/>
          <p:nvPr userDrawn="1"/>
        </p:nvGrpSpPr>
        <p:grpSpPr>
          <a:xfrm rot="16200000" flipH="1">
            <a:off x="4084811" y="-673153"/>
            <a:ext cx="664369" cy="4882040"/>
            <a:chOff x="3086099" y="0"/>
            <a:chExt cx="9105901" cy="6858000"/>
          </a:xfrm>
        </p:grpSpPr>
        <p:sp>
          <p:nvSpPr>
            <p:cNvPr id="73" name="Freeform 10"/>
            <p:cNvSpPr/>
            <p:nvPr/>
          </p:nvSpPr>
          <p:spPr>
            <a:xfrm>
              <a:off x="3086100" y="0"/>
              <a:ext cx="91059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4" name="Freeform 10"/>
            <p:cNvSpPr/>
            <p:nvPr/>
          </p:nvSpPr>
          <p:spPr>
            <a:xfrm>
              <a:off x="3086100" y="0"/>
              <a:ext cx="83439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5" name="Freeform 10"/>
            <p:cNvSpPr/>
            <p:nvPr/>
          </p:nvSpPr>
          <p:spPr>
            <a:xfrm>
              <a:off x="3086099" y="0"/>
              <a:ext cx="806767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76" name="矩形 75"/>
          <p:cNvSpPr/>
          <p:nvPr userDrawn="1"/>
        </p:nvSpPr>
        <p:spPr>
          <a:xfrm>
            <a:off x="1975966" y="2114364"/>
            <a:ext cx="4882040" cy="1957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CN" altLang="en-US" sz="1800"/>
          </a:p>
        </p:txBody>
      </p:sp>
      <p:sp>
        <p:nvSpPr>
          <p:cNvPr id="2" name="日期占位符 1"/>
          <p:cNvSpPr>
            <a:spLocks noGrp="1"/>
          </p:cNvSpPr>
          <p:nvPr>
            <p:ph type="dt" sz="half" idx="10"/>
          </p:nvPr>
        </p:nvSpPr>
        <p:spPr/>
        <p:txBody>
          <a:bodyPr/>
          <a:lstStyle/>
          <a:p>
            <a:fld id="{6489D9C7-5DC6-4263-87FF-7C99F6FB63C3}" type="datetime1">
              <a:rPr lang="zh-CN" altLang="en-US" smtClean="0"/>
              <a:t>2022/10/20</a:t>
            </a:fld>
            <a:endParaRPr lang="zh-CN" altLang="en-US"/>
          </a:p>
        </p:txBody>
      </p:sp>
      <p:sp>
        <p:nvSpPr>
          <p:cNvPr id="3" name="页脚占位符 2"/>
          <p:cNvSpPr>
            <a:spLocks noGrp="1"/>
          </p:cNvSpPr>
          <p:nvPr>
            <p:ph type="ftr" sz="quarter" idx="11"/>
          </p:nvPr>
        </p:nvSpPr>
        <p:spPr/>
        <p:txBody>
          <a:bodyPr/>
          <a:lstStyle/>
          <a:p>
            <a:r>
              <a:rPr lang="en-US" altLang="zh-CN"/>
              <a:t>www.islide.cc</a:t>
            </a:r>
            <a:endParaRPr lang="zh-CN" altLang="en-US" dirty="0"/>
          </a:p>
        </p:txBody>
      </p:sp>
      <p:sp>
        <p:nvSpPr>
          <p:cNvPr id="4" name="灯片编号占位符 3"/>
          <p:cNvSpPr>
            <a:spLocks noGrp="1"/>
          </p:cNvSpPr>
          <p:nvPr>
            <p:ph type="sldNum" sz="quarter" idx="12"/>
          </p:nvPr>
        </p:nvSpPr>
        <p:spPr/>
        <p:txBody>
          <a:bodyPr/>
          <a:lstStyle/>
          <a:p>
            <a:fld id="{5DD3DB80-B894-403A-B48E-6FDC1A72010E}" type="slidenum">
              <a:rPr lang="zh-CN" altLang="en-US" smtClean="0"/>
              <a:t>‹#›</a:t>
            </a:fld>
            <a:endParaRPr lang="zh-CN" altLang="en-US"/>
          </a:p>
        </p:txBody>
      </p:sp>
    </p:spTree>
    <p:extLst>
      <p:ext uri="{BB962C8B-B14F-4D97-AF65-F5344CB8AC3E}">
        <p14:creationId xmlns:p14="http://schemas.microsoft.com/office/powerpoint/2010/main" val="423507786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489D9C7-5DC6-4263-87FF-7C99F6FB63C3}" type="datetime1">
              <a:rPr lang="zh-CN" altLang="en-US" smtClean="0"/>
              <a:t>2022/10/20</a:t>
            </a:fld>
            <a:endParaRPr lang="zh-CN" altLang="en-US"/>
          </a:p>
        </p:txBody>
      </p:sp>
      <p:sp>
        <p:nvSpPr>
          <p:cNvPr id="5" name="页脚占位符 4"/>
          <p:cNvSpPr>
            <a:spLocks noGrp="1"/>
          </p:cNvSpPr>
          <p:nvPr>
            <p:ph type="ftr" sz="quarter" idx="11"/>
          </p:nvPr>
        </p:nvSpPr>
        <p:spPr/>
        <p:txBody>
          <a:bodyPr/>
          <a:lstStyle/>
          <a:p>
            <a:r>
              <a:rPr lang="en-US" altLang="zh-CN"/>
              <a:t>www.islide.cc</a:t>
            </a:r>
            <a:endParaRPr lang="zh-CN" altLang="en-US" dirty="0"/>
          </a:p>
        </p:txBody>
      </p:sp>
      <p:sp>
        <p:nvSpPr>
          <p:cNvPr id="6" name="灯片编号占位符 5"/>
          <p:cNvSpPr>
            <a:spLocks noGrp="1"/>
          </p:cNvSpPr>
          <p:nvPr>
            <p:ph type="sldNum" sz="quarter" idx="12"/>
          </p:nvPr>
        </p:nvSpPr>
        <p:spPr/>
        <p:txBody>
          <a:bodyPr/>
          <a:lstStyle/>
          <a:p>
            <a:fld id="{5DD3DB80-B894-403A-B48E-6FDC1A72010E}" type="slidenum">
              <a:rPr lang="zh-CN" altLang="en-US" smtClean="0"/>
              <a:t>‹#›</a:t>
            </a:fld>
            <a:endParaRPr lang="zh-CN" altLang="en-US"/>
          </a:p>
        </p:txBody>
      </p:sp>
    </p:spTree>
    <p:extLst>
      <p:ext uri="{BB962C8B-B14F-4D97-AF65-F5344CB8AC3E}">
        <p14:creationId xmlns:p14="http://schemas.microsoft.com/office/powerpoint/2010/main" val="19604930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489D9C7-5DC6-4263-87FF-7C99F6FB63C3}" type="datetime1">
              <a:rPr lang="zh-CN" altLang="en-US" smtClean="0"/>
              <a:t>2022/10/20</a:t>
            </a:fld>
            <a:endParaRPr lang="zh-CN" altLang="en-US"/>
          </a:p>
        </p:txBody>
      </p:sp>
      <p:sp>
        <p:nvSpPr>
          <p:cNvPr id="5" name="页脚占位符 4"/>
          <p:cNvSpPr>
            <a:spLocks noGrp="1"/>
          </p:cNvSpPr>
          <p:nvPr>
            <p:ph type="ftr" sz="quarter" idx="11"/>
          </p:nvPr>
        </p:nvSpPr>
        <p:spPr/>
        <p:txBody>
          <a:bodyPr/>
          <a:lstStyle/>
          <a:p>
            <a:r>
              <a:rPr lang="en-US" altLang="zh-CN"/>
              <a:t>www.islide.cc</a:t>
            </a:r>
            <a:endParaRPr lang="zh-CN" altLang="en-US" dirty="0"/>
          </a:p>
        </p:txBody>
      </p:sp>
      <p:sp>
        <p:nvSpPr>
          <p:cNvPr id="6" name="灯片编号占位符 5"/>
          <p:cNvSpPr>
            <a:spLocks noGrp="1"/>
          </p:cNvSpPr>
          <p:nvPr>
            <p:ph type="sldNum" sz="quarter" idx="12"/>
          </p:nvPr>
        </p:nvSpPr>
        <p:spPr/>
        <p:txBody>
          <a:bodyPr/>
          <a:lstStyle/>
          <a:p>
            <a:fld id="{5DD3DB80-B894-403A-B48E-6FDC1A72010E}" type="slidenum">
              <a:rPr lang="zh-CN" altLang="en-US" smtClean="0"/>
              <a:t>‹#›</a:t>
            </a:fld>
            <a:endParaRPr lang="zh-CN" altLang="en-US"/>
          </a:p>
        </p:txBody>
      </p:sp>
    </p:spTree>
    <p:extLst>
      <p:ext uri="{BB962C8B-B14F-4D97-AF65-F5344CB8AC3E}">
        <p14:creationId xmlns:p14="http://schemas.microsoft.com/office/powerpoint/2010/main" val="11432879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9" name="직사각형 45"/>
          <p:cNvSpPr/>
          <p:nvPr userDrawn="1"/>
        </p:nvSpPr>
        <p:spPr>
          <a:xfrm>
            <a:off x="391121" y="771526"/>
            <a:ext cx="6089154" cy="6575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800" dirty="0"/>
          </a:p>
        </p:txBody>
      </p:sp>
      <p:sp>
        <p:nvSpPr>
          <p:cNvPr id="3" name="日期占位符 2"/>
          <p:cNvSpPr>
            <a:spLocks noGrp="1"/>
          </p:cNvSpPr>
          <p:nvPr>
            <p:ph type="dt" sz="half" idx="10"/>
          </p:nvPr>
        </p:nvSpPr>
        <p:spPr/>
        <p:txBody>
          <a:bodyPr/>
          <a:lstStyle/>
          <a:p>
            <a:fld id="{6489D9C7-5DC6-4263-87FF-7C99F6FB63C3}" type="datetime1">
              <a:rPr lang="zh-CN" altLang="en-US" smtClean="0"/>
              <a:t>2022/10/20</a:t>
            </a:fld>
            <a:endParaRPr lang="zh-CN" altLang="en-US"/>
          </a:p>
        </p:txBody>
      </p:sp>
      <p:sp>
        <p:nvSpPr>
          <p:cNvPr id="4" name="页脚占位符 3"/>
          <p:cNvSpPr>
            <a:spLocks noGrp="1"/>
          </p:cNvSpPr>
          <p:nvPr>
            <p:ph type="ftr" sz="quarter" idx="11"/>
          </p:nvPr>
        </p:nvSpPr>
        <p:spPr/>
        <p:txBody>
          <a:bodyPr/>
          <a:lstStyle/>
          <a:p>
            <a:r>
              <a:rPr lang="en-US" altLang="zh-CN"/>
              <a:t>www.islide.cc</a:t>
            </a:r>
            <a:endParaRPr lang="zh-CN" altLang="en-US" dirty="0"/>
          </a:p>
        </p:txBody>
      </p:sp>
      <p:sp>
        <p:nvSpPr>
          <p:cNvPr id="5" name="灯片编号占位符 4"/>
          <p:cNvSpPr>
            <a:spLocks noGrp="1"/>
          </p:cNvSpPr>
          <p:nvPr>
            <p:ph type="sldNum" sz="quarter" idx="12"/>
          </p:nvPr>
        </p:nvSpPr>
        <p:spPr/>
        <p:txBody>
          <a:bodyPr/>
          <a:lstStyle/>
          <a:p>
            <a:fld id="{5DD3DB80-B894-403A-B48E-6FDC1A72010E}" type="slidenum">
              <a:rPr lang="zh-CN" altLang="en-US" smtClean="0"/>
              <a:t>‹#›</a:t>
            </a:fld>
            <a:endParaRPr lang="zh-CN" altLang="en-US"/>
          </a:p>
        </p:txBody>
      </p:sp>
    </p:spTree>
    <p:extLst>
      <p:ext uri="{BB962C8B-B14F-4D97-AF65-F5344CB8AC3E}">
        <p14:creationId xmlns:p14="http://schemas.microsoft.com/office/powerpoint/2010/main" val="849199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99758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5523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841772"/>
            <a:ext cx="5829300" cy="1790700"/>
          </a:xfrm>
        </p:spPr>
        <p:txBody>
          <a:bodyPr anchor="b"/>
          <a:lstStyle>
            <a:lvl1pPr algn="ctr">
              <a:defRPr sz="4500"/>
            </a:lvl1pPr>
          </a:lstStyle>
          <a:p>
            <a:r>
              <a:rPr lang="zh-TW" altLang="en-US"/>
              <a:t>按一下以編輯母片標題樣式</a:t>
            </a:r>
            <a:endParaRPr lang="en-US" dirty="0"/>
          </a:p>
        </p:txBody>
      </p:sp>
      <p:sp>
        <p:nvSpPr>
          <p:cNvPr id="3" name="Subtitle 2"/>
          <p:cNvSpPr>
            <a:spLocks noGrp="1"/>
          </p:cNvSpPr>
          <p:nvPr>
            <p:ph type="subTitle" idx="1"/>
          </p:nvPr>
        </p:nvSpPr>
        <p:spPr>
          <a:xfrm>
            <a:off x="857250" y="2701528"/>
            <a:ext cx="51435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pPr defTabSz="685634"/>
            <a:fld id="{9CE5B826-6809-49B3-9B4B-177D412235B0}" type="datetimeFigureOut">
              <a:rPr lang="zh-CN" altLang="en-US" smtClean="0">
                <a:solidFill>
                  <a:prstClr val="black">
                    <a:tint val="75000"/>
                  </a:prstClr>
                </a:solidFill>
              </a:rPr>
              <a:pPr defTabSz="685634"/>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634"/>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634"/>
            <a:fld id="{601AD0B5-09AD-499F-88BC-01FCE55CDA76}" type="slidenum">
              <a:rPr lang="zh-CN" altLang="en-US" smtClean="0">
                <a:solidFill>
                  <a:prstClr val="black">
                    <a:tint val="75000"/>
                  </a:prstClr>
                </a:solidFill>
              </a:rPr>
              <a:pPr defTabSz="685634"/>
              <a:t>‹#›</a:t>
            </a:fld>
            <a:endParaRPr lang="zh-CN" altLang="en-US">
              <a:solidFill>
                <a:prstClr val="black">
                  <a:tint val="75000"/>
                </a:prstClr>
              </a:solidFill>
            </a:endParaRPr>
          </a:p>
        </p:txBody>
      </p:sp>
    </p:spTree>
    <p:extLst>
      <p:ext uri="{BB962C8B-B14F-4D97-AF65-F5344CB8AC3E}">
        <p14:creationId xmlns:p14="http://schemas.microsoft.com/office/powerpoint/2010/main" val="2771566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defTabSz="685634"/>
            <a:fld id="{9CE5B826-6809-49B3-9B4B-177D412235B0}" type="datetimeFigureOut">
              <a:rPr lang="zh-CN" altLang="en-US" smtClean="0">
                <a:solidFill>
                  <a:prstClr val="black">
                    <a:tint val="75000"/>
                  </a:prstClr>
                </a:solidFill>
              </a:rPr>
              <a:pPr defTabSz="685634"/>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634"/>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634"/>
            <a:fld id="{601AD0B5-09AD-499F-88BC-01FCE55CDA76}" type="slidenum">
              <a:rPr lang="zh-CN" altLang="en-US" smtClean="0">
                <a:solidFill>
                  <a:prstClr val="black">
                    <a:tint val="75000"/>
                  </a:prstClr>
                </a:solidFill>
              </a:rPr>
              <a:pPr defTabSz="685634"/>
              <a:t>‹#›</a:t>
            </a:fld>
            <a:endParaRPr lang="zh-CN" altLang="en-US">
              <a:solidFill>
                <a:prstClr val="black">
                  <a:tint val="75000"/>
                </a:prstClr>
              </a:solidFill>
            </a:endParaRPr>
          </a:p>
        </p:txBody>
      </p:sp>
    </p:spTree>
    <p:extLst>
      <p:ext uri="{BB962C8B-B14F-4D97-AF65-F5344CB8AC3E}">
        <p14:creationId xmlns:p14="http://schemas.microsoft.com/office/powerpoint/2010/main" val="18215737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1282305"/>
            <a:ext cx="5915025" cy="2139553"/>
          </a:xfrm>
        </p:spPr>
        <p:txBody>
          <a:bodyPr anchor="b"/>
          <a:lstStyle>
            <a:lvl1pPr>
              <a:defRPr sz="4500"/>
            </a:lvl1pPr>
          </a:lstStyle>
          <a:p>
            <a:r>
              <a:rPr lang="zh-TW" altLang="en-US"/>
              <a:t>按一下以編輯母片標題樣式</a:t>
            </a:r>
            <a:endParaRPr lang="en-US" dirty="0"/>
          </a:p>
        </p:txBody>
      </p:sp>
      <p:sp>
        <p:nvSpPr>
          <p:cNvPr id="3" name="Text Placeholder 2"/>
          <p:cNvSpPr>
            <a:spLocks noGrp="1"/>
          </p:cNvSpPr>
          <p:nvPr>
            <p:ph type="body" idx="1"/>
          </p:nvPr>
        </p:nvSpPr>
        <p:spPr>
          <a:xfrm>
            <a:off x="467916" y="3442099"/>
            <a:ext cx="5915025"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pPr defTabSz="685634"/>
            <a:fld id="{9CE5B826-6809-49B3-9B4B-177D412235B0}" type="datetimeFigureOut">
              <a:rPr lang="zh-CN" altLang="en-US" smtClean="0">
                <a:solidFill>
                  <a:prstClr val="black">
                    <a:tint val="75000"/>
                  </a:prstClr>
                </a:solidFill>
              </a:rPr>
              <a:pPr defTabSz="685634"/>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634"/>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634"/>
            <a:fld id="{601AD0B5-09AD-499F-88BC-01FCE55CDA76}" type="slidenum">
              <a:rPr lang="zh-CN" altLang="en-US" smtClean="0">
                <a:solidFill>
                  <a:prstClr val="black">
                    <a:tint val="75000"/>
                  </a:prstClr>
                </a:solidFill>
              </a:rPr>
              <a:pPr defTabSz="685634"/>
              <a:t>‹#›</a:t>
            </a:fld>
            <a:endParaRPr lang="zh-CN" altLang="en-US">
              <a:solidFill>
                <a:prstClr val="black">
                  <a:tint val="75000"/>
                </a:prstClr>
              </a:solidFill>
            </a:endParaRPr>
          </a:p>
        </p:txBody>
      </p:sp>
    </p:spTree>
    <p:extLst>
      <p:ext uri="{BB962C8B-B14F-4D97-AF65-F5344CB8AC3E}">
        <p14:creationId xmlns:p14="http://schemas.microsoft.com/office/powerpoint/2010/main" val="548479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標題投影片">
    <p:bg>
      <p:bgRef idx="1003">
        <a:schemeClr val="bg1"/>
      </p:bgRef>
    </p:bg>
    <p:spTree>
      <p:nvGrpSpPr>
        <p:cNvPr id="1" name=""/>
        <p:cNvGrpSpPr/>
        <p:nvPr/>
      </p:nvGrpSpPr>
      <p:grpSpPr>
        <a:xfrm>
          <a:off x="0" y="0"/>
          <a:ext cx="0" cy="0"/>
          <a:chOff x="0" y="0"/>
          <a:chExt cx="0" cy="0"/>
        </a:xfrm>
      </p:grpSpPr>
      <p:sp>
        <p:nvSpPr>
          <p:cNvPr id="26" name="矩形 25"/>
          <p:cNvSpPr/>
          <p:nvPr userDrawn="1"/>
        </p:nvSpPr>
        <p:spPr>
          <a:xfrm>
            <a:off x="-20278" y="991788"/>
            <a:ext cx="6878278" cy="2981325"/>
          </a:xfrm>
          <a:prstGeom prst="rect">
            <a:avLst/>
          </a:prstGeom>
          <a:gradFill>
            <a:gsLst>
              <a:gs pos="0">
                <a:srgbClr val="000000"/>
              </a:gs>
              <a:gs pos="100000">
                <a:srgbClr val="000040"/>
              </a:gs>
              <a:gs pos="60000">
                <a:srgbClr val="00003C"/>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sz="1800"/>
          </a:p>
        </p:txBody>
      </p:sp>
      <p:pic>
        <p:nvPicPr>
          <p:cNvPr id="7" name="圖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1369" t="20821" r="17813" b="29414"/>
          <a:stretch/>
        </p:blipFill>
        <p:spPr>
          <a:xfrm>
            <a:off x="-20278" y="987594"/>
            <a:ext cx="5966241" cy="2981325"/>
          </a:xfrm>
          <a:prstGeom prst="rect">
            <a:avLst/>
          </a:prstGeom>
        </p:spPr>
      </p:pic>
      <p:sp>
        <p:nvSpPr>
          <p:cNvPr id="4" name="日期版面配置區 3"/>
          <p:cNvSpPr>
            <a:spLocks noGrp="1"/>
          </p:cNvSpPr>
          <p:nvPr>
            <p:ph type="dt" sz="half" idx="10"/>
          </p:nvPr>
        </p:nvSpPr>
        <p:spPr/>
        <p:txBody>
          <a:bodyPr/>
          <a:lstStyle/>
          <a:p>
            <a:fld id="{D6A5DC9D-4834-4940-9C2E-1497957CEDAE}"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lvl1pPr>
              <a:defRPr b="1">
                <a:solidFill>
                  <a:schemeClr val="tx1"/>
                </a:solidFill>
                <a:latin typeface="Calibri" panose="020F0502020204030204" pitchFamily="34" charset="0"/>
                <a:ea typeface="微軟正黑體" panose="020B0604030504040204" pitchFamily="34" charset="-120"/>
                <a:cs typeface="Calibri" panose="020F0502020204030204" pitchFamily="34" charset="0"/>
              </a:defRPr>
            </a:lvl1pPr>
          </a:lstStyle>
          <a:p>
            <a:fld id="{CF3A2DE8-7544-4D17-9CBE-0C5C8A78BE3C}" type="slidenum">
              <a:rPr lang="zh-TW" altLang="en-US" smtClean="0"/>
              <a:pPr/>
              <a:t>‹#›</a:t>
            </a:fld>
            <a:endParaRPr lang="zh-TW" altLang="en-US" dirty="0"/>
          </a:p>
        </p:txBody>
      </p:sp>
      <p:pic>
        <p:nvPicPr>
          <p:cNvPr id="29" name="Picture 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t="10388"/>
          <a:stretch>
            <a:fillRect/>
          </a:stretch>
        </p:blipFill>
        <p:spPr bwMode="auto">
          <a:xfrm>
            <a:off x="5945964" y="2026209"/>
            <a:ext cx="939420" cy="10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0" descr="帕薩特_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t="18750"/>
          <a:stretch>
            <a:fillRect/>
          </a:stretch>
        </p:blipFill>
        <p:spPr bwMode="auto">
          <a:xfrm>
            <a:off x="5945965" y="1027969"/>
            <a:ext cx="908762" cy="1020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图片 27" descr="111055091.jpg"/>
          <p:cNvPicPr>
            <a:picLocks noChangeAspect="1"/>
          </p:cNvPicPr>
          <p:nvPr userDrawn="1"/>
        </p:nvPicPr>
        <p:blipFill>
          <a:blip r:embed="rId5" cstate="screen"/>
          <a:stretch>
            <a:fillRect/>
          </a:stretch>
        </p:blipFill>
        <p:spPr>
          <a:xfrm>
            <a:off x="5945969" y="3007991"/>
            <a:ext cx="932313" cy="918690"/>
          </a:xfrm>
          <a:prstGeom prst="rect">
            <a:avLst/>
          </a:prstGeom>
          <a:ln>
            <a:noFill/>
          </a:ln>
          <a:effectLst/>
        </p:spPr>
      </p:pic>
      <p:sp>
        <p:nvSpPr>
          <p:cNvPr id="28" name="平行四邊形 27"/>
          <p:cNvSpPr/>
          <p:nvPr userDrawn="1"/>
        </p:nvSpPr>
        <p:spPr>
          <a:xfrm>
            <a:off x="5018522" y="1027967"/>
            <a:ext cx="1836204" cy="2951238"/>
          </a:xfrm>
          <a:prstGeom prst="parallelogram">
            <a:avLst>
              <a:gd name="adj" fmla="val 33772"/>
            </a:avLst>
          </a:prstGeom>
          <a:solidFill>
            <a:srgbClr val="000000">
              <a:alpha val="30196"/>
            </a:srgbClr>
          </a:solidFill>
          <a:ln>
            <a:noFill/>
          </a:ln>
        </p:spPr>
        <p:style>
          <a:lnRef idx="1">
            <a:schemeClr val="dk1"/>
          </a:lnRef>
          <a:fillRef idx="2">
            <a:schemeClr val="dk1"/>
          </a:fillRef>
          <a:effectRef idx="1">
            <a:schemeClr val="dk1"/>
          </a:effectRef>
          <a:fontRef idx="minor">
            <a:schemeClr val="dk1"/>
          </a:fontRef>
        </p:style>
        <p:txBody>
          <a:bodyPr lIns="91428" tIns="45715" rIns="91428" bIns="45715" rtlCol="0" anchor="ctr"/>
          <a:lstStyle/>
          <a:p>
            <a:pPr algn="ctr"/>
            <a:endParaRPr lang="zh-TW" altLang="en-US" sz="1800"/>
          </a:p>
        </p:txBody>
      </p:sp>
      <p:pic>
        <p:nvPicPr>
          <p:cNvPr id="22" name="Picture 8"/>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l="77757" t="2202" b="1386"/>
          <a:stretch/>
        </p:blipFill>
        <p:spPr bwMode="auto">
          <a:xfrm>
            <a:off x="-27383" y="991771"/>
            <a:ext cx="2341959" cy="2934914"/>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平行四邊形 26"/>
          <p:cNvSpPr/>
          <p:nvPr userDrawn="1"/>
        </p:nvSpPr>
        <p:spPr>
          <a:xfrm>
            <a:off x="-81390" y="988664"/>
            <a:ext cx="4320480" cy="2951238"/>
          </a:xfrm>
          <a:prstGeom prst="parallelogram">
            <a:avLst>
              <a:gd name="adj" fmla="val 35973"/>
            </a:avLst>
          </a:prstGeom>
          <a:solidFill>
            <a:srgbClr val="000000">
              <a:alpha val="30196"/>
            </a:srgbClr>
          </a:solidFill>
          <a:ln>
            <a:noFill/>
          </a:ln>
        </p:spPr>
        <p:style>
          <a:lnRef idx="1">
            <a:schemeClr val="dk1"/>
          </a:lnRef>
          <a:fillRef idx="2">
            <a:schemeClr val="dk1"/>
          </a:fillRef>
          <a:effectRef idx="1">
            <a:schemeClr val="dk1"/>
          </a:effectRef>
          <a:fontRef idx="minor">
            <a:schemeClr val="dk1"/>
          </a:fontRef>
        </p:style>
        <p:txBody>
          <a:bodyPr lIns="91428" tIns="45715" rIns="91428" bIns="45715" rtlCol="0" anchor="ctr"/>
          <a:lstStyle/>
          <a:p>
            <a:pPr algn="ctr"/>
            <a:endParaRPr lang="zh-TW" altLang="en-US" sz="1800"/>
          </a:p>
        </p:txBody>
      </p:sp>
      <p:sp>
        <p:nvSpPr>
          <p:cNvPr id="2" name="標題 1"/>
          <p:cNvSpPr>
            <a:spLocks noGrp="1"/>
          </p:cNvSpPr>
          <p:nvPr>
            <p:ph type="ctrTitle"/>
          </p:nvPr>
        </p:nvSpPr>
        <p:spPr>
          <a:xfrm>
            <a:off x="512683" y="1368887"/>
            <a:ext cx="3242240" cy="1102519"/>
          </a:xfrm>
        </p:spPr>
        <p:txBody>
          <a:bodyPr/>
          <a:lstStyle>
            <a:lvl1pPr>
              <a:defRPr>
                <a:solidFill>
                  <a:schemeClr val="bg1"/>
                </a:solidFill>
                <a:latin typeface="Calibri" panose="020F0502020204030204" pitchFamily="34" charset="0"/>
                <a:ea typeface="微軟正黑體" panose="020B0604030504040204" pitchFamily="34" charset="-120"/>
                <a:cs typeface="Calibri" panose="020F0502020204030204" pitchFamily="34" charset="0"/>
              </a:defRPr>
            </a:lvl1pPr>
          </a:lstStyle>
          <a:p>
            <a:r>
              <a:rPr lang="zh-TW" altLang="en-US" dirty="0"/>
              <a:t>按一下以編輯母片標題樣式</a:t>
            </a:r>
          </a:p>
        </p:txBody>
      </p:sp>
      <p:sp>
        <p:nvSpPr>
          <p:cNvPr id="3" name="副標題 2"/>
          <p:cNvSpPr>
            <a:spLocks noGrp="1"/>
          </p:cNvSpPr>
          <p:nvPr>
            <p:ph type="subTitle" idx="1"/>
          </p:nvPr>
        </p:nvSpPr>
        <p:spPr>
          <a:xfrm>
            <a:off x="512686" y="2649348"/>
            <a:ext cx="3014197" cy="846237"/>
          </a:xfrm>
        </p:spPr>
        <p:txBody>
          <a:bodyPr>
            <a:noAutofit/>
          </a:bodyPr>
          <a:lstStyle>
            <a:lvl1pPr marL="0" indent="0" algn="ctr">
              <a:buNone/>
              <a:defRPr sz="2800">
                <a:solidFill>
                  <a:schemeClr val="bg1"/>
                </a:solidFill>
                <a:latin typeface="Calibri" panose="020F0502020204030204" pitchFamily="34" charset="0"/>
                <a:ea typeface="微軟正黑體" panose="020B0604030504040204" pitchFamily="34" charset="-120"/>
                <a:cs typeface="Calibri" panose="020F0502020204030204" pitchFamily="34" charset="0"/>
              </a:defRPr>
            </a:lvl1pPr>
            <a:lvl2pPr marL="457083" indent="0" algn="ctr">
              <a:buNone/>
              <a:defRPr>
                <a:solidFill>
                  <a:schemeClr val="tx1">
                    <a:tint val="75000"/>
                  </a:schemeClr>
                </a:solidFill>
              </a:defRPr>
            </a:lvl2pPr>
            <a:lvl3pPr marL="914174" indent="0" algn="ctr">
              <a:buNone/>
              <a:defRPr>
                <a:solidFill>
                  <a:schemeClr val="tx1">
                    <a:tint val="75000"/>
                  </a:schemeClr>
                </a:solidFill>
              </a:defRPr>
            </a:lvl3pPr>
            <a:lvl4pPr marL="1371260" indent="0" algn="ctr">
              <a:buNone/>
              <a:defRPr>
                <a:solidFill>
                  <a:schemeClr val="tx1">
                    <a:tint val="75000"/>
                  </a:schemeClr>
                </a:solidFill>
              </a:defRPr>
            </a:lvl4pPr>
            <a:lvl5pPr marL="1828348" indent="0" algn="ctr">
              <a:buNone/>
              <a:defRPr>
                <a:solidFill>
                  <a:schemeClr val="tx1">
                    <a:tint val="75000"/>
                  </a:schemeClr>
                </a:solidFill>
              </a:defRPr>
            </a:lvl5pPr>
            <a:lvl6pPr marL="2285434" indent="0" algn="ctr">
              <a:buNone/>
              <a:defRPr>
                <a:solidFill>
                  <a:schemeClr val="tx1">
                    <a:tint val="75000"/>
                  </a:schemeClr>
                </a:solidFill>
              </a:defRPr>
            </a:lvl6pPr>
            <a:lvl7pPr marL="2742514" indent="0" algn="ctr">
              <a:buNone/>
              <a:defRPr>
                <a:solidFill>
                  <a:schemeClr val="tx1">
                    <a:tint val="75000"/>
                  </a:schemeClr>
                </a:solidFill>
              </a:defRPr>
            </a:lvl7pPr>
            <a:lvl8pPr marL="3199600" indent="0" algn="ctr">
              <a:buNone/>
              <a:defRPr>
                <a:solidFill>
                  <a:schemeClr val="tx1">
                    <a:tint val="75000"/>
                  </a:schemeClr>
                </a:solidFill>
              </a:defRPr>
            </a:lvl8pPr>
            <a:lvl9pPr marL="3656687" indent="0" algn="ctr">
              <a:buNone/>
              <a:defRPr>
                <a:solidFill>
                  <a:schemeClr val="tx1">
                    <a:tint val="75000"/>
                  </a:schemeClr>
                </a:solidFill>
              </a:defRPr>
            </a:lvl9pPr>
          </a:lstStyle>
          <a:p>
            <a:r>
              <a:rPr lang="zh-TW" altLang="en-US" dirty="0"/>
              <a:t>按一下以編輯母片副標題樣式</a:t>
            </a:r>
          </a:p>
        </p:txBody>
      </p:sp>
      <p:cxnSp>
        <p:nvCxnSpPr>
          <p:cNvPr id="24" name="直線接點 23"/>
          <p:cNvCxnSpPr/>
          <p:nvPr userDrawn="1"/>
        </p:nvCxnSpPr>
        <p:spPr>
          <a:xfrm>
            <a:off x="8" y="991767"/>
            <a:ext cx="6878278" cy="0"/>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25" name="直線接點 24"/>
          <p:cNvCxnSpPr/>
          <p:nvPr userDrawn="1"/>
        </p:nvCxnSpPr>
        <p:spPr>
          <a:xfrm>
            <a:off x="-20278" y="3973092"/>
            <a:ext cx="6878278" cy="0"/>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4741150"/>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471488" y="1369219"/>
            <a:ext cx="291465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3471863" y="1369219"/>
            <a:ext cx="291465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pPr defTabSz="685634"/>
            <a:fld id="{9CE5B826-6809-49B3-9B4B-177D412235B0}" type="datetimeFigureOut">
              <a:rPr lang="zh-CN" altLang="en-US" smtClean="0">
                <a:solidFill>
                  <a:prstClr val="black">
                    <a:tint val="75000"/>
                  </a:prstClr>
                </a:solidFill>
              </a:rPr>
              <a:pPr defTabSz="685634"/>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634"/>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634"/>
            <a:fld id="{601AD0B5-09AD-499F-88BC-01FCE55CDA76}" type="slidenum">
              <a:rPr lang="zh-CN" altLang="en-US" smtClean="0">
                <a:solidFill>
                  <a:prstClr val="black">
                    <a:tint val="75000"/>
                  </a:prstClr>
                </a:solidFill>
              </a:rPr>
              <a:pPr defTabSz="685634"/>
              <a:t>‹#›</a:t>
            </a:fld>
            <a:endParaRPr lang="zh-CN" altLang="en-US">
              <a:solidFill>
                <a:prstClr val="black">
                  <a:tint val="75000"/>
                </a:prstClr>
              </a:solidFill>
            </a:endParaRPr>
          </a:p>
        </p:txBody>
      </p:sp>
    </p:spTree>
    <p:extLst>
      <p:ext uri="{BB962C8B-B14F-4D97-AF65-F5344CB8AC3E}">
        <p14:creationId xmlns:p14="http://schemas.microsoft.com/office/powerpoint/2010/main" val="2492248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273845"/>
            <a:ext cx="5915025" cy="99417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472381" y="1260872"/>
            <a:ext cx="2901255"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p:cNvSpPr>
            <a:spLocks noGrp="1"/>
          </p:cNvSpPr>
          <p:nvPr>
            <p:ph sz="half" idx="2"/>
          </p:nvPr>
        </p:nvSpPr>
        <p:spPr>
          <a:xfrm>
            <a:off x="472381" y="1878806"/>
            <a:ext cx="2901255"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3471863" y="1260872"/>
            <a:ext cx="2915543"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p:cNvSpPr>
            <a:spLocks noGrp="1"/>
          </p:cNvSpPr>
          <p:nvPr>
            <p:ph sz="quarter" idx="4"/>
          </p:nvPr>
        </p:nvSpPr>
        <p:spPr>
          <a:xfrm>
            <a:off x="3471863" y="1878806"/>
            <a:ext cx="2915543"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pPr defTabSz="685634"/>
            <a:fld id="{9CE5B826-6809-49B3-9B4B-177D412235B0}" type="datetimeFigureOut">
              <a:rPr lang="zh-CN" altLang="en-US" smtClean="0">
                <a:solidFill>
                  <a:prstClr val="black">
                    <a:tint val="75000"/>
                  </a:prstClr>
                </a:solidFill>
              </a:rPr>
              <a:pPr defTabSz="685634"/>
              <a:t>2022/10/20</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defTabSz="685634"/>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634"/>
            <a:fld id="{601AD0B5-09AD-499F-88BC-01FCE55CDA76}" type="slidenum">
              <a:rPr lang="zh-CN" altLang="en-US" smtClean="0">
                <a:solidFill>
                  <a:prstClr val="black">
                    <a:tint val="75000"/>
                  </a:prstClr>
                </a:solidFill>
              </a:rPr>
              <a:pPr defTabSz="685634"/>
              <a:t>‹#›</a:t>
            </a:fld>
            <a:endParaRPr lang="zh-CN" altLang="en-US">
              <a:solidFill>
                <a:prstClr val="black">
                  <a:tint val="75000"/>
                </a:prstClr>
              </a:solidFill>
            </a:endParaRPr>
          </a:p>
        </p:txBody>
      </p:sp>
    </p:spTree>
    <p:extLst>
      <p:ext uri="{BB962C8B-B14F-4D97-AF65-F5344CB8AC3E}">
        <p14:creationId xmlns:p14="http://schemas.microsoft.com/office/powerpoint/2010/main" val="33034024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pPr defTabSz="685634"/>
            <a:fld id="{9CE5B826-6809-49B3-9B4B-177D412235B0}" type="datetimeFigureOut">
              <a:rPr lang="zh-CN" altLang="en-US" smtClean="0">
                <a:solidFill>
                  <a:prstClr val="black">
                    <a:tint val="75000"/>
                  </a:prstClr>
                </a:solidFill>
              </a:rPr>
              <a:pPr defTabSz="685634"/>
              <a:t>2022/10/20</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pPr defTabSz="685634"/>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634"/>
            <a:fld id="{601AD0B5-09AD-499F-88BC-01FCE55CDA76}" type="slidenum">
              <a:rPr lang="zh-CN" altLang="en-US" smtClean="0">
                <a:solidFill>
                  <a:prstClr val="black">
                    <a:tint val="75000"/>
                  </a:prstClr>
                </a:solidFill>
              </a:rPr>
              <a:pPr defTabSz="685634"/>
              <a:t>‹#›</a:t>
            </a:fld>
            <a:endParaRPr lang="zh-CN" altLang="en-US">
              <a:solidFill>
                <a:prstClr val="black">
                  <a:tint val="75000"/>
                </a:prstClr>
              </a:solidFill>
            </a:endParaRPr>
          </a:p>
        </p:txBody>
      </p:sp>
    </p:spTree>
    <p:extLst>
      <p:ext uri="{BB962C8B-B14F-4D97-AF65-F5344CB8AC3E}">
        <p14:creationId xmlns:p14="http://schemas.microsoft.com/office/powerpoint/2010/main" val="34208377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E5B826-6809-49B3-9B4B-177D412235B0}" type="datetimeFigureOut">
              <a:rPr lang="zh-CN" altLang="en-US" smtClean="0">
                <a:solidFill>
                  <a:prstClr val="black">
                    <a:tint val="75000"/>
                  </a:prstClr>
                </a:solidFill>
              </a:rPr>
              <a:pPr/>
              <a:t>2022/10/20</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01AD0B5-09AD-499F-88BC-01FCE55CDA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025504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advClick="0" advTm="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2915543" y="740570"/>
            <a:ext cx="3471863"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72381" y="1543050"/>
            <a:ext cx="221188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pPr defTabSz="685634"/>
            <a:fld id="{9CE5B826-6809-49B3-9B4B-177D412235B0}" type="datetimeFigureOut">
              <a:rPr lang="zh-CN" altLang="en-US" smtClean="0">
                <a:solidFill>
                  <a:prstClr val="black">
                    <a:tint val="75000"/>
                  </a:prstClr>
                </a:solidFill>
              </a:rPr>
              <a:pPr defTabSz="685634"/>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634"/>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634"/>
            <a:fld id="{601AD0B5-09AD-499F-88BC-01FCE55CDA76}" type="slidenum">
              <a:rPr lang="zh-CN" altLang="en-US" smtClean="0">
                <a:solidFill>
                  <a:prstClr val="black">
                    <a:tint val="75000"/>
                  </a:prstClr>
                </a:solidFill>
              </a:rPr>
              <a:pPr defTabSz="685634"/>
              <a:t>‹#›</a:t>
            </a:fld>
            <a:endParaRPr lang="zh-CN" altLang="en-US">
              <a:solidFill>
                <a:prstClr val="black">
                  <a:tint val="75000"/>
                </a:prstClr>
              </a:solidFill>
            </a:endParaRPr>
          </a:p>
        </p:txBody>
      </p:sp>
    </p:spTree>
    <p:extLst>
      <p:ext uri="{BB962C8B-B14F-4D97-AF65-F5344CB8AC3E}">
        <p14:creationId xmlns:p14="http://schemas.microsoft.com/office/powerpoint/2010/main" val="34723768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24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915543" y="740570"/>
            <a:ext cx="3471863"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472381" y="1543050"/>
            <a:ext cx="221188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pPr defTabSz="685634"/>
            <a:fld id="{9CE5B826-6809-49B3-9B4B-177D412235B0}" type="datetimeFigureOut">
              <a:rPr lang="zh-CN" altLang="en-US" smtClean="0">
                <a:solidFill>
                  <a:prstClr val="black">
                    <a:tint val="75000"/>
                  </a:prstClr>
                </a:solidFill>
              </a:rPr>
              <a:pPr defTabSz="685634"/>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634"/>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634"/>
            <a:fld id="{601AD0B5-09AD-499F-88BC-01FCE55CDA76}" type="slidenum">
              <a:rPr lang="zh-CN" altLang="en-US" smtClean="0">
                <a:solidFill>
                  <a:prstClr val="black">
                    <a:tint val="75000"/>
                  </a:prstClr>
                </a:solidFill>
              </a:rPr>
              <a:pPr defTabSz="685634"/>
              <a:t>‹#›</a:t>
            </a:fld>
            <a:endParaRPr lang="zh-CN" altLang="en-US">
              <a:solidFill>
                <a:prstClr val="black">
                  <a:tint val="75000"/>
                </a:prstClr>
              </a:solidFill>
            </a:endParaRPr>
          </a:p>
        </p:txBody>
      </p:sp>
    </p:spTree>
    <p:extLst>
      <p:ext uri="{BB962C8B-B14F-4D97-AF65-F5344CB8AC3E}">
        <p14:creationId xmlns:p14="http://schemas.microsoft.com/office/powerpoint/2010/main" val="10742682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defTabSz="685634"/>
            <a:fld id="{9CE5B826-6809-49B3-9B4B-177D412235B0}" type="datetimeFigureOut">
              <a:rPr lang="zh-CN" altLang="en-US" smtClean="0">
                <a:solidFill>
                  <a:prstClr val="black">
                    <a:tint val="75000"/>
                  </a:prstClr>
                </a:solidFill>
              </a:rPr>
              <a:pPr defTabSz="685634"/>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634"/>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634"/>
            <a:fld id="{601AD0B5-09AD-499F-88BC-01FCE55CDA76}" type="slidenum">
              <a:rPr lang="zh-CN" altLang="en-US" smtClean="0">
                <a:solidFill>
                  <a:prstClr val="black">
                    <a:tint val="75000"/>
                  </a:prstClr>
                </a:solidFill>
              </a:rPr>
              <a:pPr defTabSz="685634"/>
              <a:t>‹#›</a:t>
            </a:fld>
            <a:endParaRPr lang="zh-CN" altLang="en-US">
              <a:solidFill>
                <a:prstClr val="black">
                  <a:tint val="75000"/>
                </a:prstClr>
              </a:solidFill>
            </a:endParaRPr>
          </a:p>
        </p:txBody>
      </p:sp>
    </p:spTree>
    <p:extLst>
      <p:ext uri="{BB962C8B-B14F-4D97-AF65-F5344CB8AC3E}">
        <p14:creationId xmlns:p14="http://schemas.microsoft.com/office/powerpoint/2010/main" val="20478886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273844"/>
            <a:ext cx="1478756" cy="4358879"/>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71488" y="273844"/>
            <a:ext cx="4350544" cy="435887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defTabSz="685634"/>
            <a:fld id="{9CE5B826-6809-49B3-9B4B-177D412235B0}" type="datetimeFigureOut">
              <a:rPr lang="zh-CN" altLang="en-US" smtClean="0">
                <a:solidFill>
                  <a:prstClr val="black">
                    <a:tint val="75000"/>
                  </a:prstClr>
                </a:solidFill>
              </a:rPr>
              <a:pPr defTabSz="685634"/>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634"/>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634"/>
            <a:fld id="{601AD0B5-09AD-499F-88BC-01FCE55CDA76}" type="slidenum">
              <a:rPr lang="zh-CN" altLang="en-US" smtClean="0">
                <a:solidFill>
                  <a:prstClr val="black">
                    <a:tint val="75000"/>
                  </a:prstClr>
                </a:solidFill>
              </a:rPr>
              <a:pPr defTabSz="685634"/>
              <a:t>‹#›</a:t>
            </a:fld>
            <a:endParaRPr lang="zh-CN" altLang="en-US">
              <a:solidFill>
                <a:prstClr val="black">
                  <a:tint val="75000"/>
                </a:prstClr>
              </a:solidFill>
            </a:endParaRPr>
          </a:p>
        </p:txBody>
      </p:sp>
    </p:spTree>
    <p:extLst>
      <p:ext uri="{BB962C8B-B14F-4D97-AF65-F5344CB8AC3E}">
        <p14:creationId xmlns:p14="http://schemas.microsoft.com/office/powerpoint/2010/main" val="781508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5" name="Freeform 14"/>
          <p:cNvSpPr>
            <a:spLocks noGrp="1"/>
          </p:cNvSpPr>
          <p:nvPr>
            <p:ph type="pic" sz="quarter" idx="10"/>
          </p:nvPr>
        </p:nvSpPr>
        <p:spPr>
          <a:xfrm>
            <a:off x="3" y="1"/>
            <a:ext cx="5550694" cy="5143500"/>
          </a:xfrm>
          <a:custGeom>
            <a:avLst/>
            <a:gdLst>
              <a:gd name="connsiteX0" fmla="*/ 0 w 9867900"/>
              <a:gd name="connsiteY0" fmla="*/ 0 h 6858000"/>
              <a:gd name="connsiteX1" fmla="*/ 819150 w 9867900"/>
              <a:gd name="connsiteY1" fmla="*/ 0 h 6858000"/>
              <a:gd name="connsiteX2" fmla="*/ 3429000 w 9867900"/>
              <a:gd name="connsiteY2" fmla="*/ 2779722 h 6858000"/>
              <a:gd name="connsiteX3" fmla="*/ 6038850 w 9867900"/>
              <a:gd name="connsiteY3" fmla="*/ 0 h 6858000"/>
              <a:gd name="connsiteX4" fmla="*/ 9867900 w 9867900"/>
              <a:gd name="connsiteY4" fmla="*/ 0 h 6858000"/>
              <a:gd name="connsiteX5" fmla="*/ 3429000 w 9867900"/>
              <a:gd name="connsiteY5" fmla="*/ 6858000 h 6858000"/>
              <a:gd name="connsiteX6" fmla="*/ 0 w 9867900"/>
              <a:gd name="connsiteY6" fmla="*/ 32058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67900" h="6858000">
                <a:moveTo>
                  <a:pt x="0" y="0"/>
                </a:moveTo>
                <a:lnTo>
                  <a:pt x="819150" y="0"/>
                </a:lnTo>
                <a:lnTo>
                  <a:pt x="3429000" y="2779722"/>
                </a:lnTo>
                <a:lnTo>
                  <a:pt x="6038850" y="0"/>
                </a:lnTo>
                <a:lnTo>
                  <a:pt x="9867900" y="0"/>
                </a:lnTo>
                <a:lnTo>
                  <a:pt x="3429000" y="6858000"/>
                </a:lnTo>
                <a:lnTo>
                  <a:pt x="0" y="3205811"/>
                </a:lnTo>
                <a:close/>
              </a:path>
            </a:pathLst>
          </a:custGeom>
        </p:spPr>
        <p:txBody>
          <a:bodyPr wrap="square">
            <a:noAutofit/>
          </a:bodyPr>
          <a:lstStyle>
            <a:lvl1pPr marL="0" indent="0">
              <a:buNone/>
              <a:defRPr sz="1400"/>
            </a:lvl1pPr>
          </a:lstStyle>
          <a:p>
            <a:endParaRPr lang="en-US"/>
          </a:p>
        </p:txBody>
      </p:sp>
    </p:spTree>
    <p:extLst>
      <p:ext uri="{BB962C8B-B14F-4D97-AF65-F5344CB8AC3E}">
        <p14:creationId xmlns:p14="http://schemas.microsoft.com/office/powerpoint/2010/main" val="2257999295"/>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841772"/>
            <a:ext cx="5829300" cy="1790700"/>
          </a:xfrm>
        </p:spPr>
        <p:txBody>
          <a:bodyPr anchor="b"/>
          <a:lstStyle>
            <a:lvl1pPr algn="ctr">
              <a:defRPr sz="4500"/>
            </a:lvl1pPr>
          </a:lstStyle>
          <a:p>
            <a:r>
              <a:rPr lang="zh-TW" altLang="en-US"/>
              <a:t>按一下以編輯母片標題樣式</a:t>
            </a:r>
            <a:endParaRPr lang="en-US" dirty="0"/>
          </a:p>
        </p:txBody>
      </p:sp>
      <p:sp>
        <p:nvSpPr>
          <p:cNvPr id="3" name="Subtitle 2"/>
          <p:cNvSpPr>
            <a:spLocks noGrp="1"/>
          </p:cNvSpPr>
          <p:nvPr>
            <p:ph type="subTitle" idx="1"/>
          </p:nvPr>
        </p:nvSpPr>
        <p:spPr>
          <a:xfrm>
            <a:off x="857250" y="2701528"/>
            <a:ext cx="51435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9106405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標題投影片">
    <p:bg>
      <p:bgPr>
        <a:solidFill>
          <a:schemeClr val="tx1"/>
        </a:solidFill>
        <a:effectLst/>
      </p:bgPr>
    </p:bg>
    <p:spTree>
      <p:nvGrpSpPr>
        <p:cNvPr id="1" name=""/>
        <p:cNvGrpSpPr/>
        <p:nvPr/>
      </p:nvGrpSpPr>
      <p:grpSpPr>
        <a:xfrm>
          <a:off x="0" y="0"/>
          <a:ext cx="0" cy="0"/>
          <a:chOff x="0" y="0"/>
          <a:chExt cx="0" cy="0"/>
        </a:xfrm>
      </p:grpSpPr>
      <p:pic>
        <p:nvPicPr>
          <p:cNvPr id="1032" name="Picture 8"/>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3588"/>
          <a:stretch/>
        </p:blipFill>
        <p:spPr bwMode="auto">
          <a:xfrm>
            <a:off x="-20873" y="3208967"/>
            <a:ext cx="6885384" cy="191928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日期版面配置區 3"/>
          <p:cNvSpPr>
            <a:spLocks noGrp="1"/>
          </p:cNvSpPr>
          <p:nvPr>
            <p:ph type="dt" sz="half" idx="10"/>
          </p:nvPr>
        </p:nvSpPr>
        <p:spPr/>
        <p:txBody>
          <a:bodyPr/>
          <a:lstStyle/>
          <a:p>
            <a:fld id="{7C694F49-0B82-478F-9D90-D0D2EBB6B991}"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lvl1pPr>
              <a:defRPr b="1">
                <a:solidFill>
                  <a:schemeClr val="tx1"/>
                </a:solidFill>
                <a:latin typeface="Calibri" panose="020F0502020204030204" pitchFamily="34" charset="0"/>
                <a:ea typeface="微軟正黑體" panose="020B0604030504040204" pitchFamily="34" charset="-120"/>
                <a:cs typeface="Calibri" panose="020F0502020204030204" pitchFamily="34" charset="0"/>
              </a:defRPr>
            </a:lvl1pPr>
          </a:lstStyle>
          <a:p>
            <a:fld id="{CF3A2DE8-7544-4D17-9CBE-0C5C8A78BE3C}" type="slidenum">
              <a:rPr lang="zh-TW" altLang="en-US" smtClean="0"/>
              <a:pPr/>
              <a:t>‹#›</a:t>
            </a:fld>
            <a:endParaRPr lang="zh-TW" altLang="en-US" dirty="0"/>
          </a:p>
        </p:txBody>
      </p:sp>
      <p:sp>
        <p:nvSpPr>
          <p:cNvPr id="2" name="標題 1"/>
          <p:cNvSpPr>
            <a:spLocks noGrp="1"/>
          </p:cNvSpPr>
          <p:nvPr>
            <p:ph type="ctrTitle"/>
          </p:nvPr>
        </p:nvSpPr>
        <p:spPr>
          <a:xfrm>
            <a:off x="512683" y="1368887"/>
            <a:ext cx="3242240" cy="1102519"/>
          </a:xfrm>
        </p:spPr>
        <p:txBody>
          <a:bodyPr/>
          <a:lstStyle>
            <a:lvl1pPr>
              <a:defRPr>
                <a:solidFill>
                  <a:schemeClr val="bg1"/>
                </a:solidFill>
                <a:latin typeface="Calibri" panose="020F0502020204030204" pitchFamily="34" charset="0"/>
                <a:ea typeface="微軟正黑體" panose="020B0604030504040204" pitchFamily="34" charset="-120"/>
                <a:cs typeface="Calibri" panose="020F0502020204030204" pitchFamily="34" charset="0"/>
              </a:defRPr>
            </a:lvl1pPr>
          </a:lstStyle>
          <a:p>
            <a:r>
              <a:rPr lang="zh-TW" altLang="en-US" dirty="0"/>
              <a:t>按一下以編輯母片標題樣式</a:t>
            </a:r>
          </a:p>
        </p:txBody>
      </p:sp>
      <p:sp>
        <p:nvSpPr>
          <p:cNvPr id="3" name="副標題 2"/>
          <p:cNvSpPr>
            <a:spLocks noGrp="1"/>
          </p:cNvSpPr>
          <p:nvPr>
            <p:ph type="subTitle" idx="1"/>
          </p:nvPr>
        </p:nvSpPr>
        <p:spPr>
          <a:xfrm>
            <a:off x="512686" y="2649348"/>
            <a:ext cx="3014197" cy="846237"/>
          </a:xfrm>
        </p:spPr>
        <p:txBody>
          <a:bodyPr>
            <a:noAutofit/>
          </a:bodyPr>
          <a:lstStyle>
            <a:lvl1pPr marL="0" indent="0" algn="ctr">
              <a:buNone/>
              <a:defRPr sz="2800">
                <a:solidFill>
                  <a:schemeClr val="bg1"/>
                </a:solidFill>
                <a:latin typeface="Calibri" panose="020F0502020204030204" pitchFamily="34" charset="0"/>
                <a:ea typeface="微軟正黑體" panose="020B0604030504040204" pitchFamily="34" charset="-120"/>
                <a:cs typeface="Calibri" panose="020F0502020204030204" pitchFamily="34" charset="0"/>
              </a:defRPr>
            </a:lvl1pPr>
            <a:lvl2pPr marL="457083" indent="0" algn="ctr">
              <a:buNone/>
              <a:defRPr>
                <a:solidFill>
                  <a:schemeClr val="tx1">
                    <a:tint val="75000"/>
                  </a:schemeClr>
                </a:solidFill>
              </a:defRPr>
            </a:lvl2pPr>
            <a:lvl3pPr marL="914174" indent="0" algn="ctr">
              <a:buNone/>
              <a:defRPr>
                <a:solidFill>
                  <a:schemeClr val="tx1">
                    <a:tint val="75000"/>
                  </a:schemeClr>
                </a:solidFill>
              </a:defRPr>
            </a:lvl3pPr>
            <a:lvl4pPr marL="1371260" indent="0" algn="ctr">
              <a:buNone/>
              <a:defRPr>
                <a:solidFill>
                  <a:schemeClr val="tx1">
                    <a:tint val="75000"/>
                  </a:schemeClr>
                </a:solidFill>
              </a:defRPr>
            </a:lvl4pPr>
            <a:lvl5pPr marL="1828348" indent="0" algn="ctr">
              <a:buNone/>
              <a:defRPr>
                <a:solidFill>
                  <a:schemeClr val="tx1">
                    <a:tint val="75000"/>
                  </a:schemeClr>
                </a:solidFill>
              </a:defRPr>
            </a:lvl5pPr>
            <a:lvl6pPr marL="2285434" indent="0" algn="ctr">
              <a:buNone/>
              <a:defRPr>
                <a:solidFill>
                  <a:schemeClr val="tx1">
                    <a:tint val="75000"/>
                  </a:schemeClr>
                </a:solidFill>
              </a:defRPr>
            </a:lvl6pPr>
            <a:lvl7pPr marL="2742514" indent="0" algn="ctr">
              <a:buNone/>
              <a:defRPr>
                <a:solidFill>
                  <a:schemeClr val="tx1">
                    <a:tint val="75000"/>
                  </a:schemeClr>
                </a:solidFill>
              </a:defRPr>
            </a:lvl7pPr>
            <a:lvl8pPr marL="3199600" indent="0" algn="ctr">
              <a:buNone/>
              <a:defRPr>
                <a:solidFill>
                  <a:schemeClr val="tx1">
                    <a:tint val="75000"/>
                  </a:schemeClr>
                </a:solidFill>
              </a:defRPr>
            </a:lvl8pPr>
            <a:lvl9pPr marL="3656687" indent="0" algn="ctr">
              <a:buNone/>
              <a:defRPr>
                <a:solidFill>
                  <a:schemeClr val="tx1">
                    <a:tint val="75000"/>
                  </a:schemeClr>
                </a:solidFill>
              </a:defRPr>
            </a:lvl9pPr>
          </a:lstStyle>
          <a:p>
            <a:r>
              <a:rPr lang="zh-TW" altLang="en-US" dirty="0"/>
              <a:t>按一下以編輯母片副標題樣式</a:t>
            </a:r>
          </a:p>
        </p:txBody>
      </p:sp>
    </p:spTree>
    <p:extLst>
      <p:ext uri="{BB962C8B-B14F-4D97-AF65-F5344CB8AC3E}">
        <p14:creationId xmlns:p14="http://schemas.microsoft.com/office/powerpoint/2010/main" val="3813571195"/>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17401883"/>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1282305"/>
            <a:ext cx="5915025" cy="2139553"/>
          </a:xfrm>
        </p:spPr>
        <p:txBody>
          <a:bodyPr anchor="b"/>
          <a:lstStyle>
            <a:lvl1pPr>
              <a:defRPr sz="4500"/>
            </a:lvl1pPr>
          </a:lstStyle>
          <a:p>
            <a:r>
              <a:rPr lang="zh-TW" altLang="en-US"/>
              <a:t>按一下以編輯母片標題樣式</a:t>
            </a:r>
            <a:endParaRPr lang="en-US" dirty="0"/>
          </a:p>
        </p:txBody>
      </p:sp>
      <p:sp>
        <p:nvSpPr>
          <p:cNvPr id="3" name="Text Placeholder 2"/>
          <p:cNvSpPr>
            <a:spLocks noGrp="1"/>
          </p:cNvSpPr>
          <p:nvPr>
            <p:ph type="body" idx="1"/>
          </p:nvPr>
        </p:nvSpPr>
        <p:spPr>
          <a:xfrm>
            <a:off x="467916" y="3442099"/>
            <a:ext cx="5915025"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09328170"/>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471488" y="1369219"/>
            <a:ext cx="291465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3471863" y="1369219"/>
            <a:ext cx="291465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10260048"/>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273845"/>
            <a:ext cx="5915025" cy="99417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472381" y="1260872"/>
            <a:ext cx="2901255"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p:cNvSpPr>
            <a:spLocks noGrp="1"/>
          </p:cNvSpPr>
          <p:nvPr>
            <p:ph sz="half" idx="2"/>
          </p:nvPr>
        </p:nvSpPr>
        <p:spPr>
          <a:xfrm>
            <a:off x="472381" y="1878806"/>
            <a:ext cx="2901255"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3471863" y="1260872"/>
            <a:ext cx="2915543"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p:cNvSpPr>
            <a:spLocks noGrp="1"/>
          </p:cNvSpPr>
          <p:nvPr>
            <p:ph sz="quarter" idx="4"/>
          </p:nvPr>
        </p:nvSpPr>
        <p:spPr>
          <a:xfrm>
            <a:off x="3471863" y="1878806"/>
            <a:ext cx="2915543"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69463824"/>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471488" y="794"/>
            <a:ext cx="5915025" cy="994172"/>
          </a:xfrm>
        </p:spPr>
        <p:txBody>
          <a:bodyPr/>
          <a:lstStyle>
            <a:lvl1pPr>
              <a:defRPr b="1">
                <a:latin typeface="+mn-lt"/>
                <a:ea typeface="微軟正黑體" panose="020B0604030504040204" pitchFamily="34" charset="-120"/>
              </a:defRPr>
            </a:lvl1pPr>
          </a:lstStyle>
          <a:p>
            <a:r>
              <a:rPr lang="zh-TW" altLang="en-US" dirty="0"/>
              <a:t>按一下以編輯母片標題樣式</a:t>
            </a:r>
            <a:endParaRPr lang="en-US" dirty="0"/>
          </a:p>
        </p:txBody>
      </p:sp>
      <p:sp>
        <p:nvSpPr>
          <p:cNvPr id="3" name="Date Placeholder 2"/>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
        <p:nvSpPr>
          <p:cNvPr id="6" name="직사각형 45">
            <a:extLst>
              <a:ext uri="{FF2B5EF4-FFF2-40B4-BE49-F238E27FC236}">
                <a16:creationId xmlns:a16="http://schemas.microsoft.com/office/drawing/2014/main" id="{2777C7B0-229A-460B-BAB6-0A6D6B11D983}"/>
              </a:ext>
            </a:extLst>
          </p:cNvPr>
          <p:cNvSpPr/>
          <p:nvPr userDrawn="1"/>
        </p:nvSpPr>
        <p:spPr>
          <a:xfrm>
            <a:off x="391071" y="786507"/>
            <a:ext cx="6075857" cy="7203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9" rIns="68574" bIns="34289"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800" dirty="0">
              <a:solidFill>
                <a:prstClr val="white"/>
              </a:solidFill>
            </a:endParaRPr>
          </a:p>
        </p:txBody>
      </p:sp>
    </p:spTree>
    <p:extLst>
      <p:ext uri="{BB962C8B-B14F-4D97-AF65-F5344CB8AC3E}">
        <p14:creationId xmlns:p14="http://schemas.microsoft.com/office/powerpoint/2010/main" val="1353795235"/>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443315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2915543" y="740570"/>
            <a:ext cx="3471863"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72381" y="1543050"/>
            <a:ext cx="221188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55064672"/>
      </p:ext>
    </p:extLst>
  </p:cSld>
  <p:clrMapOvr>
    <a:masterClrMapping/>
  </p:clrMapOvr>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24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915543" y="740570"/>
            <a:ext cx="3471863"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472381" y="1543050"/>
            <a:ext cx="221188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07125546"/>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72340226"/>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273844"/>
            <a:ext cx="1478756" cy="4358879"/>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71488" y="273844"/>
            <a:ext cx="4350544" cy="435887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587794"/>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標題及物件">
    <p:bg>
      <p:bgPr>
        <a:gradFill>
          <a:gsLst>
            <a:gs pos="0">
              <a:schemeClr val="bg1">
                <a:tint val="40000"/>
                <a:satMod val="350000"/>
              </a:schemeClr>
            </a:gs>
            <a:gs pos="53000">
              <a:schemeClr val="bg1">
                <a:tint val="45000"/>
                <a:shade val="99000"/>
                <a:satMod val="350000"/>
              </a:schemeClr>
            </a:gs>
            <a:gs pos="100000">
              <a:schemeClr val="bg1">
                <a:lumMod val="75000"/>
              </a:schemeClr>
            </a:gs>
          </a:gsLst>
          <a:path path="circle">
            <a:fillToRect l="50000" t="-80000" r="50000" b="180000"/>
          </a:path>
        </a:gradFill>
        <a:effectLst/>
      </p:bgPr>
    </p:bg>
    <p:spTree>
      <p:nvGrpSpPr>
        <p:cNvPr id="1" name=""/>
        <p:cNvGrpSpPr/>
        <p:nvPr/>
      </p:nvGrpSpPr>
      <p:grpSpPr>
        <a:xfrm>
          <a:off x="0" y="0"/>
          <a:ext cx="0" cy="0"/>
          <a:chOff x="0" y="0"/>
          <a:chExt cx="0" cy="0"/>
        </a:xfrm>
      </p:grpSpPr>
      <p:pic>
        <p:nvPicPr>
          <p:cNvPr id="14" name="Picture 8"/>
          <p:cNvPicPr>
            <a:picLocks noChangeArrowheads="1"/>
          </p:cNvPicPr>
          <p:nvPr userDrawn="1"/>
        </p:nvPicPr>
        <p:blipFill rotWithShape="1">
          <a:blip r:embed="rId2" cstate="print">
            <a:extLst>
              <a:ext uri="{28A0092B-C50C-407E-A947-70E740481C1C}">
                <a14:useLocalDpi xmlns:a14="http://schemas.microsoft.com/office/drawing/2010/main" val="0"/>
              </a:ext>
            </a:extLst>
          </a:blip>
          <a:srcRect b="3588"/>
          <a:stretch/>
        </p:blipFill>
        <p:spPr bwMode="auto">
          <a:xfrm>
            <a:off x="0" y="0"/>
            <a:ext cx="6858000" cy="1005576"/>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直線接點 7"/>
          <p:cNvCxnSpPr/>
          <p:nvPr userDrawn="1"/>
        </p:nvCxnSpPr>
        <p:spPr>
          <a:xfrm>
            <a:off x="0" y="5020022"/>
            <a:ext cx="6345324" cy="0"/>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2" name="標題 1"/>
          <p:cNvSpPr>
            <a:spLocks noGrp="1"/>
          </p:cNvSpPr>
          <p:nvPr>
            <p:ph type="title"/>
          </p:nvPr>
        </p:nvSpPr>
        <p:spPr>
          <a:xfrm>
            <a:off x="342900" y="87474"/>
            <a:ext cx="6172200" cy="857250"/>
          </a:xfrm>
        </p:spPr>
        <p:txBody>
          <a:bodyPr>
            <a:normAutofit/>
          </a:bodyPr>
          <a:lstStyle>
            <a:lvl1pPr>
              <a:defRPr sz="3600" b="1">
                <a:solidFill>
                  <a:schemeClr val="bg1"/>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cs typeface="Calibri" panose="020F0502020204030204" pitchFamily="34" charset="0"/>
              </a:defRPr>
            </a:lvl1pPr>
          </a:lstStyle>
          <a:p>
            <a:r>
              <a:rPr lang="zh-TW" altLang="en-US" dirty="0"/>
              <a:t>按一下以編輯母片標題樣式</a:t>
            </a:r>
          </a:p>
        </p:txBody>
      </p:sp>
      <p:sp>
        <p:nvSpPr>
          <p:cNvPr id="9" name="等腰三角形 8"/>
          <p:cNvSpPr/>
          <p:nvPr userDrawn="1"/>
        </p:nvSpPr>
        <p:spPr>
          <a:xfrm>
            <a:off x="6115860" y="4245396"/>
            <a:ext cx="769535" cy="918642"/>
          </a:xfrm>
          <a:custGeom>
            <a:avLst/>
            <a:gdLst>
              <a:gd name="connsiteX0" fmla="*/ 0 w 2007121"/>
              <a:gd name="connsiteY0" fmla="*/ 915566 h 915566"/>
              <a:gd name="connsiteX1" fmla="*/ 1003561 w 2007121"/>
              <a:gd name="connsiteY1" fmla="*/ 0 h 915566"/>
              <a:gd name="connsiteX2" fmla="*/ 2007121 w 2007121"/>
              <a:gd name="connsiteY2" fmla="*/ 915566 h 915566"/>
              <a:gd name="connsiteX3" fmla="*/ 0 w 2007121"/>
              <a:gd name="connsiteY3" fmla="*/ 915566 h 915566"/>
              <a:gd name="connsiteX0" fmla="*/ 0 w 1026046"/>
              <a:gd name="connsiteY0" fmla="*/ 915566 h 934616"/>
              <a:gd name="connsiteX1" fmla="*/ 1003561 w 1026046"/>
              <a:gd name="connsiteY1" fmla="*/ 0 h 934616"/>
              <a:gd name="connsiteX2" fmla="*/ 1026046 w 1026046"/>
              <a:gd name="connsiteY2" fmla="*/ 934616 h 934616"/>
              <a:gd name="connsiteX3" fmla="*/ 0 w 1026046"/>
              <a:gd name="connsiteY3" fmla="*/ 915566 h 934616"/>
            </a:gdLst>
            <a:ahLst/>
            <a:cxnLst>
              <a:cxn ang="0">
                <a:pos x="connsiteX0" y="connsiteY0"/>
              </a:cxn>
              <a:cxn ang="0">
                <a:pos x="connsiteX1" y="connsiteY1"/>
              </a:cxn>
              <a:cxn ang="0">
                <a:pos x="connsiteX2" y="connsiteY2"/>
              </a:cxn>
              <a:cxn ang="0">
                <a:pos x="connsiteX3" y="connsiteY3"/>
              </a:cxn>
            </a:cxnLst>
            <a:rect l="l" t="t" r="r" b="b"/>
            <a:pathLst>
              <a:path w="1026046" h="934616">
                <a:moveTo>
                  <a:pt x="0" y="915566"/>
                </a:moveTo>
                <a:lnTo>
                  <a:pt x="1003561" y="0"/>
                </a:lnTo>
                <a:lnTo>
                  <a:pt x="1026046" y="934616"/>
                </a:lnTo>
                <a:lnTo>
                  <a:pt x="0" y="915566"/>
                </a:lnTo>
                <a:close/>
              </a:path>
            </a:pathLst>
          </a:custGeom>
          <a:solidFill>
            <a:srgbClr val="0020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sz="1800"/>
          </a:p>
        </p:txBody>
      </p:sp>
      <p:sp>
        <p:nvSpPr>
          <p:cNvPr id="3" name="內容版面配置區 2"/>
          <p:cNvSpPr>
            <a:spLocks noGrp="1"/>
          </p:cNvSpPr>
          <p:nvPr>
            <p:ph idx="1"/>
          </p:nvPr>
        </p:nvSpPr>
        <p:spPr/>
        <p:txBody>
          <a:bodyPr/>
          <a:lstStyle>
            <a:lvl1pPr>
              <a:defRPr>
                <a:latin typeface="Calibri" panose="020F0502020204030204" pitchFamily="34" charset="0"/>
                <a:ea typeface="微軟正黑體" panose="020B0604030504040204" pitchFamily="34" charset="-120"/>
                <a:cs typeface="Calibri" panose="020F0502020204030204" pitchFamily="34" charset="0"/>
              </a:defRPr>
            </a:lvl1pPr>
            <a:lvl2pPr>
              <a:defRPr>
                <a:latin typeface="Calibri" panose="020F0502020204030204" pitchFamily="34" charset="0"/>
                <a:ea typeface="微軟正黑體" panose="020B0604030504040204" pitchFamily="34" charset="-120"/>
                <a:cs typeface="Calibri" panose="020F0502020204030204" pitchFamily="34" charset="0"/>
              </a:defRPr>
            </a:lvl2pPr>
            <a:lvl3pPr>
              <a:defRPr>
                <a:latin typeface="Calibri" panose="020F0502020204030204" pitchFamily="34" charset="0"/>
                <a:ea typeface="微軟正黑體" panose="020B0604030504040204" pitchFamily="34" charset="-120"/>
                <a:cs typeface="Calibri" panose="020F0502020204030204" pitchFamily="34" charset="0"/>
              </a:defRPr>
            </a:lvl3pPr>
            <a:lvl4pPr>
              <a:defRPr>
                <a:latin typeface="Calibri" panose="020F0502020204030204" pitchFamily="34" charset="0"/>
                <a:ea typeface="微軟正黑體" panose="020B0604030504040204" pitchFamily="34" charset="-120"/>
                <a:cs typeface="Calibri" panose="020F0502020204030204" pitchFamily="34" charset="0"/>
              </a:defRPr>
            </a:lvl4pPr>
            <a:lvl5pPr>
              <a:defRPr>
                <a:latin typeface="Calibri" panose="020F0502020204030204" pitchFamily="34" charset="0"/>
                <a:ea typeface="微軟正黑體" panose="020B0604030504040204" pitchFamily="34" charset="-120"/>
                <a:cs typeface="Calibri" panose="020F0502020204030204"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p>
            <a:fld id="{1CF4F56E-9812-4795-AC9B-6D4DDDF7AC86}"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365304" y="4746180"/>
            <a:ext cx="412068" cy="273844"/>
          </a:xfrm>
        </p:spPr>
        <p:txBody>
          <a:bodyPr/>
          <a:lstStyle>
            <a:lvl1pPr>
              <a:defRPr sz="1300">
                <a:solidFill>
                  <a:schemeClr val="bg1"/>
                </a:solidFill>
                <a:latin typeface="Arial Black" panose="020B0A04020102020204" pitchFamily="34" charset="0"/>
                <a:ea typeface="微軟正黑體" panose="020B0604030504040204" pitchFamily="34" charset="-120"/>
              </a:defRPr>
            </a:lvl1pPr>
          </a:lstStyle>
          <a:p>
            <a:fld id="{CF3A2DE8-7544-4D17-9CBE-0C5C8A78BE3C}" type="slidenum">
              <a:rPr lang="zh-TW" altLang="en-US" smtClean="0"/>
              <a:pPr/>
              <a:t>‹#›</a:t>
            </a:fld>
            <a:endParaRPr lang="zh-TW" altLang="en-US" dirty="0"/>
          </a:p>
        </p:txBody>
      </p:sp>
      <p:pic>
        <p:nvPicPr>
          <p:cNvPr id="2050" name="Picture 2" descr="https://www.lastertech.com/files/logo-ch1.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r="80614"/>
          <a:stretch/>
        </p:blipFill>
        <p:spPr bwMode="auto">
          <a:xfrm>
            <a:off x="4887163" y="4647771"/>
            <a:ext cx="288596" cy="444279"/>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userDrawn="1"/>
        </p:nvSpPr>
        <p:spPr>
          <a:xfrm>
            <a:off x="5157194" y="4701951"/>
            <a:ext cx="1336458" cy="707876"/>
          </a:xfrm>
          <a:prstGeom prst="rect">
            <a:avLst/>
          </a:prstGeom>
        </p:spPr>
        <p:txBody>
          <a:bodyPr wrap="square" lIns="91428" tIns="45715" rIns="91428" bIns="45715">
            <a:spAutoFit/>
          </a:bodyPr>
          <a:lstStyle/>
          <a:p>
            <a:r>
              <a:rPr kumimoji="1" lang="zh-TW" altLang="en-US" sz="1100" b="1" dirty="0">
                <a:ln>
                  <a:noFill/>
                </a:ln>
                <a:solidFill>
                  <a:srgbClr val="002060"/>
                </a:solidFill>
                <a:latin typeface="Arial" charset="0"/>
                <a:ea typeface="微軟正黑體" pitchFamily="34" charset="-120"/>
              </a:rPr>
              <a:t>麗清科技股份有限公司</a:t>
            </a:r>
            <a:br>
              <a:rPr kumimoji="1" lang="zh-TW" altLang="en-US" sz="1100" b="1" dirty="0">
                <a:ln>
                  <a:noFill/>
                </a:ln>
                <a:solidFill>
                  <a:srgbClr val="002060"/>
                </a:solidFill>
                <a:latin typeface="Arial" charset="0"/>
                <a:ea typeface="微軟正黑體" pitchFamily="34" charset="-120"/>
              </a:rPr>
            </a:br>
            <a:r>
              <a:rPr kumimoji="1" lang="en-US" altLang="zh-TW" sz="900" b="1" dirty="0">
                <a:ln>
                  <a:noFill/>
                </a:ln>
                <a:solidFill>
                  <a:srgbClr val="002060"/>
                </a:solidFill>
                <a:latin typeface="Arial" charset="0"/>
              </a:rPr>
              <a:t>LASTER TECH CO., LTD.</a:t>
            </a:r>
            <a:endParaRPr lang="zh-TW" altLang="en-US" sz="900" dirty="0">
              <a:solidFill>
                <a:srgbClr val="002060"/>
              </a:solidFill>
            </a:endParaRPr>
          </a:p>
        </p:txBody>
      </p:sp>
    </p:spTree>
    <p:extLst>
      <p:ext uri="{BB962C8B-B14F-4D97-AF65-F5344CB8AC3E}">
        <p14:creationId xmlns:p14="http://schemas.microsoft.com/office/powerpoint/2010/main" val="120821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solidFill>
          <a:schemeClr val="tx2"/>
        </a:solidFill>
        <a:effectLst/>
      </p:bgPr>
    </p:bg>
    <p:spTree>
      <p:nvGrpSpPr>
        <p:cNvPr id="1" name=""/>
        <p:cNvGrpSpPr/>
        <p:nvPr/>
      </p:nvGrpSpPr>
      <p:grpSpPr>
        <a:xfrm>
          <a:off x="0" y="0"/>
          <a:ext cx="0" cy="0"/>
          <a:chOff x="0" y="0"/>
          <a:chExt cx="0" cy="0"/>
        </a:xfrm>
      </p:grpSpPr>
      <p:sp>
        <p:nvSpPr>
          <p:cNvPr id="223" name="Freeform 10"/>
          <p:cNvSpPr/>
          <p:nvPr userDrawn="1"/>
        </p:nvSpPr>
        <p:spPr>
          <a:xfrm>
            <a:off x="1650217" y="0"/>
            <a:ext cx="5122069"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en-US" sz="1800">
              <a:solidFill>
                <a:prstClr val="white"/>
              </a:solidFill>
            </a:endParaRPr>
          </a:p>
        </p:txBody>
      </p:sp>
      <p:sp>
        <p:nvSpPr>
          <p:cNvPr id="224" name="Freeform 10"/>
          <p:cNvSpPr/>
          <p:nvPr userDrawn="1"/>
        </p:nvSpPr>
        <p:spPr>
          <a:xfrm>
            <a:off x="1735942" y="0"/>
            <a:ext cx="5122069"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en-US" sz="1800">
              <a:solidFill>
                <a:prstClr val="white"/>
              </a:solidFill>
            </a:endParaRPr>
          </a:p>
        </p:txBody>
      </p:sp>
      <p:sp>
        <p:nvSpPr>
          <p:cNvPr id="225" name="Freeform 10"/>
          <p:cNvSpPr/>
          <p:nvPr userDrawn="1"/>
        </p:nvSpPr>
        <p:spPr>
          <a:xfrm>
            <a:off x="1735934" y="0"/>
            <a:ext cx="4693444"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en-US" sz="1800">
              <a:solidFill>
                <a:prstClr val="white"/>
              </a:solidFill>
            </a:endParaRPr>
          </a:p>
        </p:txBody>
      </p:sp>
      <p:sp>
        <p:nvSpPr>
          <p:cNvPr id="226" name="Freeform 10"/>
          <p:cNvSpPr/>
          <p:nvPr userDrawn="1"/>
        </p:nvSpPr>
        <p:spPr>
          <a:xfrm>
            <a:off x="1685032" y="1726"/>
            <a:ext cx="4538067"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en-US" sz="1800">
              <a:solidFill>
                <a:prstClr val="white"/>
              </a:solidFill>
            </a:endParaRPr>
          </a:p>
        </p:txBody>
      </p:sp>
      <p:sp>
        <p:nvSpPr>
          <p:cNvPr id="9801" name="副标题 2"/>
          <p:cNvSpPr>
            <a:spLocks noGrp="1"/>
          </p:cNvSpPr>
          <p:nvPr>
            <p:ph type="subTitle" idx="1"/>
          </p:nvPr>
        </p:nvSpPr>
        <p:spPr>
          <a:xfrm>
            <a:off x="2760346" y="2475256"/>
            <a:ext cx="3719930" cy="419099"/>
          </a:xfrm>
        </p:spPr>
        <p:txBody>
          <a:bodyPr anchor="ctr">
            <a:normAutofit/>
          </a:bodyPr>
          <a:lstStyle>
            <a:lvl1pPr marL="0" indent="0" algn="l">
              <a:buNone/>
              <a:defRPr sz="2000">
                <a:solidFill>
                  <a:schemeClr val="tx1"/>
                </a:solidFill>
              </a:defRPr>
            </a:lvl1pPr>
            <a:lvl2pPr marL="457083" indent="0" algn="ctr">
              <a:buNone/>
              <a:defRPr sz="2000"/>
            </a:lvl2pPr>
            <a:lvl3pPr marL="914174" indent="0" algn="ctr">
              <a:buNone/>
              <a:defRPr sz="1800"/>
            </a:lvl3pPr>
            <a:lvl4pPr marL="1371260" indent="0" algn="ctr">
              <a:buNone/>
              <a:defRPr sz="1600"/>
            </a:lvl4pPr>
            <a:lvl5pPr marL="1828348" indent="0" algn="ctr">
              <a:buNone/>
              <a:defRPr sz="1600"/>
            </a:lvl5pPr>
            <a:lvl6pPr marL="2285434" indent="0" algn="ctr">
              <a:buNone/>
              <a:defRPr sz="1600"/>
            </a:lvl6pPr>
            <a:lvl7pPr marL="2742514" indent="0" algn="ctr">
              <a:buNone/>
              <a:defRPr sz="1600"/>
            </a:lvl7pPr>
            <a:lvl8pPr marL="3199600" indent="0" algn="ctr">
              <a:buNone/>
              <a:defRPr sz="1600"/>
            </a:lvl8pPr>
            <a:lvl9pPr marL="3656687" indent="0" algn="ctr">
              <a:buNone/>
              <a:defRPr sz="1600"/>
            </a:lvl9pPr>
          </a:lstStyle>
          <a:p>
            <a:endParaRPr lang="zh-CN" altLang="en-US" dirty="0"/>
          </a:p>
        </p:txBody>
      </p:sp>
      <p:sp>
        <p:nvSpPr>
          <p:cNvPr id="9802" name="标题 1"/>
          <p:cNvSpPr>
            <a:spLocks noGrp="1"/>
          </p:cNvSpPr>
          <p:nvPr>
            <p:ph type="ctrTitle"/>
          </p:nvPr>
        </p:nvSpPr>
        <p:spPr>
          <a:xfrm>
            <a:off x="2760346" y="1656987"/>
            <a:ext cx="3719930" cy="890272"/>
          </a:xfrm>
        </p:spPr>
        <p:txBody>
          <a:bodyPr anchor="ctr">
            <a:normAutofit/>
          </a:bodyPr>
          <a:lstStyle>
            <a:lvl1pPr algn="l">
              <a:defRPr sz="3600">
                <a:solidFill>
                  <a:schemeClr val="tx1"/>
                </a:solidFill>
              </a:defRPr>
            </a:lvl1pPr>
          </a:lstStyle>
          <a:p>
            <a:endParaRPr lang="zh-CN" altLang="en-US" dirty="0"/>
          </a:p>
        </p:txBody>
      </p:sp>
      <p:sp>
        <p:nvSpPr>
          <p:cNvPr id="12" name="文本占位符 13"/>
          <p:cNvSpPr>
            <a:spLocks noGrp="1"/>
          </p:cNvSpPr>
          <p:nvPr>
            <p:ph type="body" sz="quarter" idx="10" hasCustomPrompt="1"/>
          </p:nvPr>
        </p:nvSpPr>
        <p:spPr>
          <a:xfrm>
            <a:off x="2760346" y="3488572"/>
            <a:ext cx="3719930" cy="278606"/>
          </a:xfrm>
        </p:spPr>
        <p:txBody>
          <a:bodyPr anchor="ctr">
            <a:normAutofit/>
          </a:bodyPr>
          <a:lstStyle>
            <a:lvl1pPr marL="0" indent="0" algn="l">
              <a:buNone/>
              <a:defRPr sz="1500" b="1">
                <a:solidFill>
                  <a:schemeClr val="tx1"/>
                </a:solidFill>
              </a:defRPr>
            </a:lvl1pPr>
            <a:lvl2pPr marL="457083" indent="0">
              <a:buNone/>
              <a:defRPr/>
            </a:lvl2pPr>
            <a:lvl3pPr marL="914174" indent="0">
              <a:buNone/>
              <a:defRPr/>
            </a:lvl3pPr>
            <a:lvl4pPr marL="1371260" indent="0">
              <a:buNone/>
              <a:defRPr/>
            </a:lvl4pPr>
            <a:lvl5pPr marL="1828348" indent="0">
              <a:buNone/>
              <a:defRPr/>
            </a:lvl5pPr>
          </a:lstStyle>
          <a:p>
            <a:pPr lvl="0"/>
            <a:r>
              <a:rPr lang="zh-CN" altLang="en-US" dirty="0"/>
              <a:t>署名</a:t>
            </a:r>
          </a:p>
        </p:txBody>
      </p:sp>
      <p:sp>
        <p:nvSpPr>
          <p:cNvPr id="13" name="文本占位符 13"/>
          <p:cNvSpPr>
            <a:spLocks noGrp="1"/>
          </p:cNvSpPr>
          <p:nvPr>
            <p:ph type="body" sz="quarter" idx="11" hasCustomPrompt="1"/>
          </p:nvPr>
        </p:nvSpPr>
        <p:spPr>
          <a:xfrm>
            <a:off x="2760346" y="3767176"/>
            <a:ext cx="3719930" cy="278606"/>
          </a:xfrm>
        </p:spPr>
        <p:txBody>
          <a:bodyPr anchor="ctr">
            <a:normAutofit/>
          </a:bodyPr>
          <a:lstStyle>
            <a:lvl1pPr marL="0" indent="0" algn="l">
              <a:buNone/>
              <a:defRPr sz="1500" b="1">
                <a:solidFill>
                  <a:schemeClr val="tx1"/>
                </a:solidFill>
              </a:defRPr>
            </a:lvl1pPr>
            <a:lvl2pPr marL="457083" indent="0">
              <a:buNone/>
              <a:defRPr/>
            </a:lvl2pPr>
            <a:lvl3pPr marL="914174" indent="0">
              <a:buNone/>
              <a:defRPr/>
            </a:lvl3pPr>
            <a:lvl4pPr marL="1371260" indent="0">
              <a:buNone/>
              <a:defRPr/>
            </a:lvl4pPr>
            <a:lvl5pPr marL="1828348" indent="0">
              <a:buNone/>
              <a:defRPr/>
            </a:lvl5pPr>
          </a:lstStyle>
          <a:p>
            <a:pPr lvl="0"/>
            <a:r>
              <a:rPr lang="zh-CN" altLang="en-US" dirty="0"/>
              <a:t>日期</a:t>
            </a:r>
          </a:p>
        </p:txBody>
      </p:sp>
    </p:spTree>
    <p:extLst>
      <p:ext uri="{BB962C8B-B14F-4D97-AF65-F5344CB8AC3E}">
        <p14:creationId xmlns:p14="http://schemas.microsoft.com/office/powerpoint/2010/main" val="3770667179"/>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节标题">
    <p:bg>
      <p:bgRef idx="1001">
        <a:schemeClr val="bg1"/>
      </p:bgRef>
    </p:bg>
    <p:spTree>
      <p:nvGrpSpPr>
        <p:cNvPr id="1" name=""/>
        <p:cNvGrpSpPr/>
        <p:nvPr/>
      </p:nvGrpSpPr>
      <p:grpSpPr>
        <a:xfrm>
          <a:off x="0" y="0"/>
          <a:ext cx="0" cy="0"/>
          <a:chOff x="0" y="0"/>
          <a:chExt cx="0" cy="0"/>
        </a:xfrm>
      </p:grpSpPr>
      <p:sp>
        <p:nvSpPr>
          <p:cNvPr id="20" name="标题 1"/>
          <p:cNvSpPr>
            <a:spLocks noGrp="1"/>
          </p:cNvSpPr>
          <p:nvPr>
            <p:ph type="title" hasCustomPrompt="1"/>
          </p:nvPr>
        </p:nvSpPr>
        <p:spPr>
          <a:xfrm>
            <a:off x="1975972" y="2340859"/>
            <a:ext cx="4504313" cy="402367"/>
          </a:xfrm>
        </p:spPr>
        <p:txBody>
          <a:bodyPr anchor="ctr">
            <a:normAutofit/>
          </a:bodyPr>
          <a:lstStyle>
            <a:lvl1pPr>
              <a:defRPr sz="2200" b="1">
                <a:solidFill>
                  <a:sysClr val="windowText" lastClr="000000"/>
                </a:solidFill>
              </a:defRPr>
            </a:lvl1pPr>
          </a:lstStyle>
          <a:p>
            <a:r>
              <a:rPr lang="zh-CN" altLang="en-US" dirty="0"/>
              <a:t>单击此处添加幻灯片章节标题</a:t>
            </a:r>
          </a:p>
        </p:txBody>
      </p:sp>
      <p:sp>
        <p:nvSpPr>
          <p:cNvPr id="21" name="文本占位符 2"/>
          <p:cNvSpPr>
            <a:spLocks noGrp="1"/>
          </p:cNvSpPr>
          <p:nvPr>
            <p:ph type="body" idx="1"/>
          </p:nvPr>
        </p:nvSpPr>
        <p:spPr>
          <a:xfrm>
            <a:off x="1975972" y="2742318"/>
            <a:ext cx="4504313" cy="761717"/>
          </a:xfrm>
        </p:spPr>
        <p:txBody>
          <a:bodyPr anchor="t">
            <a:normAutofit/>
          </a:bodyPr>
          <a:lstStyle>
            <a:lvl1pPr marL="0" indent="0">
              <a:buNone/>
              <a:defRPr sz="1200">
                <a:solidFill>
                  <a:sysClr val="windowText" lastClr="000000"/>
                </a:solidFill>
              </a:defRPr>
            </a:lvl1pPr>
            <a:lvl2pPr marL="457083" indent="0">
              <a:buNone/>
              <a:defRPr sz="2000">
                <a:solidFill>
                  <a:schemeClr val="tx1">
                    <a:tint val="75000"/>
                  </a:schemeClr>
                </a:solidFill>
              </a:defRPr>
            </a:lvl2pPr>
            <a:lvl3pPr marL="914174" indent="0">
              <a:buNone/>
              <a:defRPr sz="1800">
                <a:solidFill>
                  <a:schemeClr val="tx1">
                    <a:tint val="75000"/>
                  </a:schemeClr>
                </a:solidFill>
              </a:defRPr>
            </a:lvl3pPr>
            <a:lvl4pPr marL="1371260" indent="0">
              <a:buNone/>
              <a:defRPr sz="1600">
                <a:solidFill>
                  <a:schemeClr val="tx1">
                    <a:tint val="75000"/>
                  </a:schemeClr>
                </a:solidFill>
              </a:defRPr>
            </a:lvl4pPr>
            <a:lvl5pPr marL="1828348" indent="0">
              <a:buNone/>
              <a:defRPr sz="1600">
                <a:solidFill>
                  <a:schemeClr val="tx1">
                    <a:tint val="75000"/>
                  </a:schemeClr>
                </a:solidFill>
              </a:defRPr>
            </a:lvl5pPr>
            <a:lvl6pPr marL="2285434" indent="0">
              <a:buNone/>
              <a:defRPr sz="1600">
                <a:solidFill>
                  <a:schemeClr val="tx1">
                    <a:tint val="75000"/>
                  </a:schemeClr>
                </a:solidFill>
              </a:defRPr>
            </a:lvl6pPr>
            <a:lvl7pPr marL="2742514" indent="0">
              <a:buNone/>
              <a:defRPr sz="1600">
                <a:solidFill>
                  <a:schemeClr val="tx1">
                    <a:tint val="75000"/>
                  </a:schemeClr>
                </a:solidFill>
              </a:defRPr>
            </a:lvl7pPr>
            <a:lvl8pPr marL="3199600" indent="0">
              <a:buNone/>
              <a:defRPr sz="1600">
                <a:solidFill>
                  <a:schemeClr val="tx1">
                    <a:tint val="75000"/>
                  </a:schemeClr>
                </a:solidFill>
              </a:defRPr>
            </a:lvl8pPr>
            <a:lvl9pPr marL="3656687" indent="0">
              <a:buNone/>
              <a:defRPr sz="1600">
                <a:solidFill>
                  <a:schemeClr val="tx1">
                    <a:tint val="75000"/>
                  </a:schemeClr>
                </a:solidFill>
              </a:defRPr>
            </a:lvl9pPr>
          </a:lstStyle>
          <a:p>
            <a:pPr lvl="0"/>
            <a:r>
              <a:rPr lang="zh-CN" altLang="en-US"/>
              <a:t>单击此处编辑母版文本样式</a:t>
            </a:r>
          </a:p>
        </p:txBody>
      </p:sp>
      <p:grpSp>
        <p:nvGrpSpPr>
          <p:cNvPr id="72" name="组合 71"/>
          <p:cNvGrpSpPr/>
          <p:nvPr userDrawn="1"/>
        </p:nvGrpSpPr>
        <p:grpSpPr>
          <a:xfrm rot="16200000" flipH="1">
            <a:off x="4084811" y="-673153"/>
            <a:ext cx="664369" cy="4882040"/>
            <a:chOff x="3086099" y="0"/>
            <a:chExt cx="9105901" cy="6858000"/>
          </a:xfrm>
        </p:grpSpPr>
        <p:sp>
          <p:nvSpPr>
            <p:cNvPr id="73" name="Freeform 10"/>
            <p:cNvSpPr/>
            <p:nvPr/>
          </p:nvSpPr>
          <p:spPr>
            <a:xfrm>
              <a:off x="3086100" y="0"/>
              <a:ext cx="91059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4" name="Freeform 10"/>
            <p:cNvSpPr/>
            <p:nvPr/>
          </p:nvSpPr>
          <p:spPr>
            <a:xfrm>
              <a:off x="3086100" y="0"/>
              <a:ext cx="83439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75" name="Freeform 10"/>
            <p:cNvSpPr/>
            <p:nvPr/>
          </p:nvSpPr>
          <p:spPr>
            <a:xfrm>
              <a:off x="3086099" y="0"/>
              <a:ext cx="806767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
        <p:nvSpPr>
          <p:cNvPr id="76" name="矩形 75"/>
          <p:cNvSpPr/>
          <p:nvPr userDrawn="1"/>
        </p:nvSpPr>
        <p:spPr>
          <a:xfrm>
            <a:off x="1975966" y="2114362"/>
            <a:ext cx="4882040" cy="1957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CN" altLang="en-US" sz="1800">
              <a:solidFill>
                <a:prstClr val="white"/>
              </a:solidFill>
            </a:endParaRPr>
          </a:p>
        </p:txBody>
      </p:sp>
      <p:sp>
        <p:nvSpPr>
          <p:cNvPr id="2" name="日期占位符 1"/>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4" name="灯片编号占位符 3"/>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63385454"/>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末尾幻灯片">
    <p:bg>
      <p:bgPr>
        <a:solidFill>
          <a:schemeClr val="tx2"/>
        </a:solidFill>
        <a:effectLst/>
      </p:bgPr>
    </p:bg>
    <p:spTree>
      <p:nvGrpSpPr>
        <p:cNvPr id="1" name=""/>
        <p:cNvGrpSpPr/>
        <p:nvPr/>
      </p:nvGrpSpPr>
      <p:grpSpPr>
        <a:xfrm>
          <a:off x="0" y="0"/>
          <a:ext cx="0" cy="0"/>
          <a:chOff x="0" y="0"/>
          <a:chExt cx="0" cy="0"/>
        </a:xfrm>
      </p:grpSpPr>
      <p:sp>
        <p:nvSpPr>
          <p:cNvPr id="13" name="标题 1"/>
          <p:cNvSpPr>
            <a:spLocks noGrp="1"/>
          </p:cNvSpPr>
          <p:nvPr>
            <p:ph type="ctrTitle" hasCustomPrompt="1"/>
          </p:nvPr>
        </p:nvSpPr>
        <p:spPr>
          <a:xfrm>
            <a:off x="376836" y="1592035"/>
            <a:ext cx="3223618" cy="924861"/>
          </a:xfrm>
        </p:spPr>
        <p:txBody>
          <a:bodyPr anchor="ctr">
            <a:normAutofit/>
          </a:bodyPr>
          <a:lstStyle>
            <a:lvl1pPr marL="0" indent="0" algn="r">
              <a:buFont typeface="Arial" panose="020B0604020202020204" pitchFamily="34" charset="0"/>
              <a:buNone/>
              <a:defRPr sz="3200">
                <a:solidFill>
                  <a:schemeClr val="bg1"/>
                </a:solidFill>
              </a:defRPr>
            </a:lvl1pPr>
          </a:lstStyle>
          <a:p>
            <a:r>
              <a:rPr lang="zh-CN" altLang="en-US" dirty="0"/>
              <a:t>结束语</a:t>
            </a:r>
          </a:p>
        </p:txBody>
      </p:sp>
      <p:sp>
        <p:nvSpPr>
          <p:cNvPr id="14" name="文本占位符 62"/>
          <p:cNvSpPr>
            <a:spLocks noGrp="1"/>
          </p:cNvSpPr>
          <p:nvPr>
            <p:ph type="body" sz="quarter" idx="17" hasCustomPrompt="1"/>
          </p:nvPr>
        </p:nvSpPr>
        <p:spPr>
          <a:xfrm>
            <a:off x="376836" y="2728752"/>
            <a:ext cx="3223618" cy="233153"/>
          </a:xfrm>
        </p:spPr>
        <p:txBody>
          <a:bodyPr vert="horz" lIns="91428" tIns="45714" rIns="91428" bIns="45714" rtlCol="0">
            <a:normAutofit/>
          </a:bodyPr>
          <a:lstStyle>
            <a:lvl1pPr marL="0" indent="0" algn="r">
              <a:buNone/>
              <a:defRPr lang="zh-CN" altLang="en-US" sz="1600" smtClean="0">
                <a:solidFill>
                  <a:schemeClr val="bg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542" marR="0" lvl="0" indent="-228542" fontAlgn="auto">
              <a:spcAft>
                <a:spcPts val="0"/>
              </a:spcAft>
              <a:buClrTx/>
              <a:buSzTx/>
            </a:pPr>
            <a:r>
              <a:rPr lang="zh-CN" altLang="en-US" dirty="0"/>
              <a:t>署名</a:t>
            </a:r>
            <a:endParaRPr lang="en-US" altLang="zh-CN" dirty="0"/>
          </a:p>
        </p:txBody>
      </p:sp>
      <p:sp>
        <p:nvSpPr>
          <p:cNvPr id="15" name="文本占位符 62"/>
          <p:cNvSpPr>
            <a:spLocks noGrp="1"/>
          </p:cNvSpPr>
          <p:nvPr>
            <p:ph type="body" sz="quarter" idx="18" hasCustomPrompt="1"/>
          </p:nvPr>
        </p:nvSpPr>
        <p:spPr>
          <a:xfrm>
            <a:off x="376836" y="2965486"/>
            <a:ext cx="3223618" cy="233153"/>
          </a:xfrm>
        </p:spPr>
        <p:txBody>
          <a:bodyPr vert="horz" lIns="91428" tIns="45714" rIns="91428" bIns="45714" rtlCol="0">
            <a:normAutofit/>
          </a:bodyPr>
          <a:lstStyle>
            <a:lvl1pPr marL="0" indent="0" algn="r">
              <a:buNone/>
              <a:defRPr lang="zh-CN" altLang="en-US" sz="1600" smtClean="0">
                <a:solidFill>
                  <a:schemeClr val="bg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542" marR="0" lvl="0" indent="-228542" fontAlgn="auto">
              <a:spcAft>
                <a:spcPts val="0"/>
              </a:spcAft>
              <a:buClrTx/>
              <a:buSzTx/>
            </a:pPr>
            <a:fld id="{464D8A21-4A4E-4DB8-9500-275203ED1EE4}" type="datetime1">
              <a:rPr lang="zh-CN" altLang="en-US" smtClean="0"/>
              <a:pPr marL="228542" marR="0" lvl="0" indent="-228542" fontAlgn="auto">
                <a:spcAft>
                  <a:spcPts val="0"/>
                </a:spcAft>
                <a:buClrTx/>
                <a:buSzTx/>
              </a:pPr>
              <a:t>2021/4/23</a:t>
            </a:fld>
            <a:endParaRPr lang="en-US" altLang="zh-CN" dirty="0"/>
          </a:p>
        </p:txBody>
      </p:sp>
      <p:grpSp>
        <p:nvGrpSpPr>
          <p:cNvPr id="225" name="组合 224"/>
          <p:cNvGrpSpPr/>
          <p:nvPr userDrawn="1"/>
        </p:nvGrpSpPr>
        <p:grpSpPr>
          <a:xfrm>
            <a:off x="3371866" y="0"/>
            <a:ext cx="3486149" cy="5143500"/>
            <a:chOff x="5994400" y="0"/>
            <a:chExt cx="6197599" cy="6858000"/>
          </a:xfrm>
        </p:grpSpPr>
        <p:sp>
          <p:nvSpPr>
            <p:cNvPr id="226" name="Freeform 10"/>
            <p:cNvSpPr/>
            <p:nvPr/>
          </p:nvSpPr>
          <p:spPr>
            <a:xfrm>
              <a:off x="5994400" y="0"/>
              <a:ext cx="60452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27" name="Freeform 10"/>
            <p:cNvSpPr/>
            <p:nvPr/>
          </p:nvSpPr>
          <p:spPr>
            <a:xfrm>
              <a:off x="6171570" y="0"/>
              <a:ext cx="6020429"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28" name="Freeform 10"/>
            <p:cNvSpPr/>
            <p:nvPr/>
          </p:nvSpPr>
          <p:spPr>
            <a:xfrm>
              <a:off x="6171570" y="0"/>
              <a:ext cx="5516627"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29" name="Freeform 10"/>
            <p:cNvSpPr/>
            <p:nvPr/>
          </p:nvSpPr>
          <p:spPr>
            <a:xfrm>
              <a:off x="6171570" y="0"/>
              <a:ext cx="5333999"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spTree>
    <p:extLst>
      <p:ext uri="{BB962C8B-B14F-4D97-AF65-F5344CB8AC3E}">
        <p14:creationId xmlns:p14="http://schemas.microsoft.com/office/powerpoint/2010/main" val="1703088804"/>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79858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841772"/>
            <a:ext cx="5829300" cy="1790700"/>
          </a:xfrm>
        </p:spPr>
        <p:txBody>
          <a:bodyPr anchor="b"/>
          <a:lstStyle>
            <a:lvl1pPr algn="ctr">
              <a:defRPr sz="4500"/>
            </a:lvl1pPr>
          </a:lstStyle>
          <a:p>
            <a:r>
              <a:rPr lang="zh-TW" altLang="en-US"/>
              <a:t>按一下以編輯母片標題樣式</a:t>
            </a:r>
            <a:endParaRPr lang="en-US" dirty="0"/>
          </a:p>
        </p:txBody>
      </p:sp>
      <p:sp>
        <p:nvSpPr>
          <p:cNvPr id="3" name="Subtitle 2"/>
          <p:cNvSpPr>
            <a:spLocks noGrp="1"/>
          </p:cNvSpPr>
          <p:nvPr>
            <p:ph type="subTitle" idx="1"/>
          </p:nvPr>
        </p:nvSpPr>
        <p:spPr>
          <a:xfrm>
            <a:off x="857250" y="2701528"/>
            <a:ext cx="51435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pPr defTabSz="685666"/>
            <a:fld id="{6489D9C7-5DC6-4263-87FF-7C99F6FB63C3}" type="datetime1">
              <a:rPr lang="zh-CN" altLang="en-US" smtClean="0">
                <a:solidFill>
                  <a:prstClr val="black">
                    <a:tint val="75000"/>
                  </a:prstClr>
                </a:solidFill>
              </a:rPr>
              <a:pPr defTabSz="685666"/>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666"/>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666"/>
            <a:fld id="{5DD3DB80-B894-403A-B48E-6FDC1A72010E}" type="slidenum">
              <a:rPr lang="zh-CN" altLang="en-US" smtClean="0">
                <a:solidFill>
                  <a:prstClr val="black">
                    <a:tint val="75000"/>
                  </a:prstClr>
                </a:solidFill>
              </a:rPr>
              <a:pPr defTabSz="685666"/>
              <a:t>‹#›</a:t>
            </a:fld>
            <a:endParaRPr lang="zh-CN" altLang="en-US">
              <a:solidFill>
                <a:prstClr val="black">
                  <a:tint val="75000"/>
                </a:prstClr>
              </a:solidFill>
            </a:endParaRPr>
          </a:p>
        </p:txBody>
      </p:sp>
    </p:spTree>
    <p:extLst>
      <p:ext uri="{BB962C8B-B14F-4D97-AF65-F5344CB8AC3E}">
        <p14:creationId xmlns:p14="http://schemas.microsoft.com/office/powerpoint/2010/main" val="2497132967"/>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defTabSz="685666"/>
            <a:fld id="{6489D9C7-5DC6-4263-87FF-7C99F6FB63C3}" type="datetime1">
              <a:rPr lang="zh-CN" altLang="en-US" smtClean="0">
                <a:solidFill>
                  <a:prstClr val="black">
                    <a:tint val="75000"/>
                  </a:prstClr>
                </a:solidFill>
              </a:rPr>
              <a:pPr defTabSz="685666"/>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666"/>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666"/>
            <a:fld id="{5DD3DB80-B894-403A-B48E-6FDC1A72010E}" type="slidenum">
              <a:rPr lang="zh-CN" altLang="en-US" smtClean="0">
                <a:solidFill>
                  <a:prstClr val="black">
                    <a:tint val="75000"/>
                  </a:prstClr>
                </a:solidFill>
              </a:rPr>
              <a:pPr defTabSz="685666"/>
              <a:t>‹#›</a:t>
            </a:fld>
            <a:endParaRPr lang="zh-CN" altLang="en-US">
              <a:solidFill>
                <a:prstClr val="black">
                  <a:tint val="75000"/>
                </a:prstClr>
              </a:solidFill>
            </a:endParaRPr>
          </a:p>
        </p:txBody>
      </p:sp>
    </p:spTree>
    <p:extLst>
      <p:ext uri="{BB962C8B-B14F-4D97-AF65-F5344CB8AC3E}">
        <p14:creationId xmlns:p14="http://schemas.microsoft.com/office/powerpoint/2010/main" val="4288349144"/>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1282305"/>
            <a:ext cx="5915025" cy="2139553"/>
          </a:xfrm>
        </p:spPr>
        <p:txBody>
          <a:bodyPr anchor="b"/>
          <a:lstStyle>
            <a:lvl1pPr>
              <a:defRPr sz="4500"/>
            </a:lvl1pPr>
          </a:lstStyle>
          <a:p>
            <a:r>
              <a:rPr lang="zh-TW" altLang="en-US"/>
              <a:t>按一下以編輯母片標題樣式</a:t>
            </a:r>
            <a:endParaRPr lang="en-US" dirty="0"/>
          </a:p>
        </p:txBody>
      </p:sp>
      <p:sp>
        <p:nvSpPr>
          <p:cNvPr id="3" name="Text Placeholder 2"/>
          <p:cNvSpPr>
            <a:spLocks noGrp="1"/>
          </p:cNvSpPr>
          <p:nvPr>
            <p:ph type="body" idx="1"/>
          </p:nvPr>
        </p:nvSpPr>
        <p:spPr>
          <a:xfrm>
            <a:off x="467916" y="3442099"/>
            <a:ext cx="5915025"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pPr defTabSz="685666"/>
            <a:fld id="{6489D9C7-5DC6-4263-87FF-7C99F6FB63C3}" type="datetime1">
              <a:rPr lang="zh-CN" altLang="en-US" smtClean="0">
                <a:solidFill>
                  <a:prstClr val="black">
                    <a:tint val="75000"/>
                  </a:prstClr>
                </a:solidFill>
              </a:rPr>
              <a:pPr defTabSz="685666"/>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666"/>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666"/>
            <a:fld id="{5DD3DB80-B894-403A-B48E-6FDC1A72010E}" type="slidenum">
              <a:rPr lang="zh-CN" altLang="en-US" smtClean="0">
                <a:solidFill>
                  <a:prstClr val="black">
                    <a:tint val="75000"/>
                  </a:prstClr>
                </a:solidFill>
              </a:rPr>
              <a:pPr defTabSz="685666"/>
              <a:t>‹#›</a:t>
            </a:fld>
            <a:endParaRPr lang="zh-CN" altLang="en-US">
              <a:solidFill>
                <a:prstClr val="black">
                  <a:tint val="75000"/>
                </a:prstClr>
              </a:solidFill>
            </a:endParaRPr>
          </a:p>
        </p:txBody>
      </p:sp>
    </p:spTree>
    <p:extLst>
      <p:ext uri="{BB962C8B-B14F-4D97-AF65-F5344CB8AC3E}">
        <p14:creationId xmlns:p14="http://schemas.microsoft.com/office/powerpoint/2010/main" val="3494196663"/>
      </p:ext>
    </p:extLst>
  </p:cSld>
  <p:clrMapOvr>
    <a:masterClrMapping/>
  </p:clrMapOvr>
  <p:hf hd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471488" y="1369219"/>
            <a:ext cx="291465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3471863" y="1369219"/>
            <a:ext cx="291465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pPr defTabSz="685666"/>
            <a:fld id="{6489D9C7-5DC6-4263-87FF-7C99F6FB63C3}" type="datetime1">
              <a:rPr lang="zh-CN" altLang="en-US" smtClean="0">
                <a:solidFill>
                  <a:prstClr val="black">
                    <a:tint val="75000"/>
                  </a:prstClr>
                </a:solidFill>
              </a:rPr>
              <a:pPr defTabSz="685666"/>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666"/>
            <a:r>
              <a:rPr lang="en-US" altLang="zh-CN">
                <a:solidFill>
                  <a:prstClr val="black">
                    <a:tint val="75000"/>
                  </a:prstClr>
                </a:solidFill>
              </a:rPr>
              <a:t>www.islide.cc</a:t>
            </a:r>
            <a:endParaRPr lang="zh-CN" alt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666"/>
            <a:fld id="{5DD3DB80-B894-403A-B48E-6FDC1A72010E}" type="slidenum">
              <a:rPr lang="zh-CN" altLang="en-US" smtClean="0">
                <a:solidFill>
                  <a:prstClr val="black">
                    <a:tint val="75000"/>
                  </a:prstClr>
                </a:solidFill>
              </a:rPr>
              <a:pPr defTabSz="685666"/>
              <a:t>‹#›</a:t>
            </a:fld>
            <a:endParaRPr lang="zh-CN" altLang="en-US">
              <a:solidFill>
                <a:prstClr val="black">
                  <a:tint val="75000"/>
                </a:prstClr>
              </a:solidFill>
            </a:endParaRPr>
          </a:p>
        </p:txBody>
      </p:sp>
    </p:spTree>
    <p:extLst>
      <p:ext uri="{BB962C8B-B14F-4D97-AF65-F5344CB8AC3E}">
        <p14:creationId xmlns:p14="http://schemas.microsoft.com/office/powerpoint/2010/main" val="3934890000"/>
      </p:ext>
    </p:extLst>
  </p:cSld>
  <p:clrMapOvr>
    <a:masterClrMapping/>
  </p:clrMapOvr>
  <p:hf hd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273845"/>
            <a:ext cx="5915025" cy="99417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472381" y="1260872"/>
            <a:ext cx="2901255"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p:cNvSpPr>
            <a:spLocks noGrp="1"/>
          </p:cNvSpPr>
          <p:nvPr>
            <p:ph sz="half" idx="2"/>
          </p:nvPr>
        </p:nvSpPr>
        <p:spPr>
          <a:xfrm>
            <a:off x="472381" y="1878806"/>
            <a:ext cx="2901255"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3471863" y="1260872"/>
            <a:ext cx="2915543"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p:cNvSpPr>
            <a:spLocks noGrp="1"/>
          </p:cNvSpPr>
          <p:nvPr>
            <p:ph sz="quarter" idx="4"/>
          </p:nvPr>
        </p:nvSpPr>
        <p:spPr>
          <a:xfrm>
            <a:off x="3471863" y="1878806"/>
            <a:ext cx="2915543"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pPr defTabSz="685666"/>
            <a:fld id="{6489D9C7-5DC6-4263-87FF-7C99F6FB63C3}" type="datetime1">
              <a:rPr lang="zh-CN" altLang="en-US" smtClean="0">
                <a:solidFill>
                  <a:prstClr val="black">
                    <a:tint val="75000"/>
                  </a:prstClr>
                </a:solidFill>
              </a:rPr>
              <a:pPr defTabSz="685666"/>
              <a:t>2022/10/20</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defTabSz="685666"/>
            <a:r>
              <a:rPr lang="en-US" altLang="zh-CN">
                <a:solidFill>
                  <a:prstClr val="black">
                    <a:tint val="75000"/>
                  </a:prstClr>
                </a:solidFill>
              </a:rPr>
              <a:t>www.islide.cc</a:t>
            </a:r>
            <a:endParaRPr lang="zh-CN" alt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666"/>
            <a:fld id="{5DD3DB80-B894-403A-B48E-6FDC1A72010E}" type="slidenum">
              <a:rPr lang="zh-CN" altLang="en-US" smtClean="0">
                <a:solidFill>
                  <a:prstClr val="black">
                    <a:tint val="75000"/>
                  </a:prstClr>
                </a:solidFill>
              </a:rPr>
              <a:pPr defTabSz="685666"/>
              <a:t>‹#›</a:t>
            </a:fld>
            <a:endParaRPr lang="zh-CN" altLang="en-US">
              <a:solidFill>
                <a:prstClr val="black">
                  <a:tint val="75000"/>
                </a:prstClr>
              </a:solidFill>
            </a:endParaRPr>
          </a:p>
        </p:txBody>
      </p:sp>
    </p:spTree>
    <p:extLst>
      <p:ext uri="{BB962C8B-B14F-4D97-AF65-F5344CB8AC3E}">
        <p14:creationId xmlns:p14="http://schemas.microsoft.com/office/powerpoint/2010/main" val="784687945"/>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471487" y="25177"/>
            <a:ext cx="5915025" cy="994172"/>
          </a:xfrm>
        </p:spPr>
        <p:txBody>
          <a:bodyPr/>
          <a:lstStyle>
            <a:lvl1pPr>
              <a:defRPr b="1">
                <a:latin typeface="+mn-lt"/>
                <a:ea typeface="微軟正黑體" panose="020B0604030504040204" pitchFamily="34" charset="-120"/>
              </a:defRPr>
            </a:lvl1pPr>
          </a:lstStyle>
          <a:p>
            <a:r>
              <a:rPr lang="zh-TW" altLang="en-US" dirty="0"/>
              <a:t>按一下以編輯母片標題樣式</a:t>
            </a:r>
            <a:endParaRPr lang="en-US" dirty="0"/>
          </a:p>
        </p:txBody>
      </p:sp>
      <p:sp>
        <p:nvSpPr>
          <p:cNvPr id="3" name="Date Placeholder 2"/>
          <p:cNvSpPr>
            <a:spLocks noGrp="1"/>
          </p:cNvSpPr>
          <p:nvPr>
            <p:ph type="dt" sz="half" idx="10"/>
          </p:nvPr>
        </p:nvSpPr>
        <p:spPr/>
        <p:txBody>
          <a:bodyPr/>
          <a:lstStyle/>
          <a:p>
            <a:pPr defTabSz="685666"/>
            <a:fld id="{6489D9C7-5DC6-4263-87FF-7C99F6FB63C3}" type="datetime1">
              <a:rPr lang="zh-CN" altLang="en-US" smtClean="0">
                <a:solidFill>
                  <a:prstClr val="black">
                    <a:tint val="75000"/>
                  </a:prstClr>
                </a:solidFill>
              </a:rPr>
              <a:pPr defTabSz="685666"/>
              <a:t>2022/10/20</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pPr defTabSz="685666"/>
            <a:r>
              <a:rPr lang="en-US" altLang="zh-CN">
                <a:solidFill>
                  <a:prstClr val="black">
                    <a:tint val="75000"/>
                  </a:prstClr>
                </a:solidFill>
              </a:rPr>
              <a:t>www.islide.cc</a:t>
            </a:r>
            <a:endParaRPr lang="zh-CN" alt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666"/>
            <a:fld id="{5DD3DB80-B894-403A-B48E-6FDC1A72010E}" type="slidenum">
              <a:rPr lang="zh-CN" altLang="en-US" smtClean="0">
                <a:solidFill>
                  <a:prstClr val="black">
                    <a:tint val="75000"/>
                  </a:prstClr>
                </a:solidFill>
              </a:rPr>
              <a:pPr defTabSz="685666"/>
              <a:t>‹#›</a:t>
            </a:fld>
            <a:endParaRPr lang="zh-CN" altLang="en-US">
              <a:solidFill>
                <a:prstClr val="black">
                  <a:tint val="75000"/>
                </a:prstClr>
              </a:solidFill>
            </a:endParaRPr>
          </a:p>
        </p:txBody>
      </p:sp>
      <p:sp>
        <p:nvSpPr>
          <p:cNvPr id="6" name="직사각형 45">
            <a:extLst>
              <a:ext uri="{FF2B5EF4-FFF2-40B4-BE49-F238E27FC236}">
                <a16:creationId xmlns:a16="http://schemas.microsoft.com/office/drawing/2014/main" id="{0855D04B-6E17-4BD6-A1E3-C56F7CE6EEAE}"/>
              </a:ext>
            </a:extLst>
          </p:cNvPr>
          <p:cNvSpPr/>
          <p:nvPr userDrawn="1"/>
        </p:nvSpPr>
        <p:spPr>
          <a:xfrm>
            <a:off x="350999" y="699542"/>
            <a:ext cx="6156000" cy="6575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9" rIns="68574" bIns="34289"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800" dirty="0">
              <a:solidFill>
                <a:prstClr val="white"/>
              </a:solidFill>
            </a:endParaRPr>
          </a:p>
        </p:txBody>
      </p:sp>
    </p:spTree>
    <p:extLst>
      <p:ext uri="{BB962C8B-B14F-4D97-AF65-F5344CB8AC3E}">
        <p14:creationId xmlns:p14="http://schemas.microsoft.com/office/powerpoint/2010/main" val="1707725525"/>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標題及物件">
    <p:bg>
      <p:bgPr>
        <a:gradFill>
          <a:gsLst>
            <a:gs pos="0">
              <a:schemeClr val="bg1">
                <a:tint val="40000"/>
                <a:satMod val="350000"/>
              </a:schemeClr>
            </a:gs>
            <a:gs pos="53000">
              <a:schemeClr val="bg1">
                <a:tint val="45000"/>
                <a:shade val="99000"/>
                <a:satMod val="350000"/>
              </a:schemeClr>
            </a:gs>
            <a:gs pos="100000">
              <a:schemeClr val="bg1">
                <a:lumMod val="75000"/>
              </a:schemeClr>
            </a:gs>
          </a:gsLst>
          <a:path path="circle">
            <a:fillToRect l="50000" t="-80000" r="50000" b="180000"/>
          </a:path>
        </a:gradFill>
        <a:effectLst/>
      </p:bgPr>
    </p:bg>
    <p:spTree>
      <p:nvGrpSpPr>
        <p:cNvPr id="1" name=""/>
        <p:cNvGrpSpPr/>
        <p:nvPr/>
      </p:nvGrpSpPr>
      <p:grpSpPr>
        <a:xfrm>
          <a:off x="0" y="0"/>
          <a:ext cx="0" cy="0"/>
          <a:chOff x="0" y="0"/>
          <a:chExt cx="0" cy="0"/>
        </a:xfrm>
      </p:grpSpPr>
      <p:pic>
        <p:nvPicPr>
          <p:cNvPr id="7" name="Picture 2"/>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65" y="0"/>
            <a:ext cx="6858000" cy="100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直線接點 7"/>
          <p:cNvCxnSpPr/>
          <p:nvPr userDrawn="1"/>
        </p:nvCxnSpPr>
        <p:spPr>
          <a:xfrm>
            <a:off x="0" y="5020022"/>
            <a:ext cx="6345324" cy="0"/>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2" name="標題 1"/>
          <p:cNvSpPr>
            <a:spLocks noGrp="1"/>
          </p:cNvSpPr>
          <p:nvPr>
            <p:ph type="title"/>
          </p:nvPr>
        </p:nvSpPr>
        <p:spPr>
          <a:xfrm>
            <a:off x="342900" y="87474"/>
            <a:ext cx="6172200" cy="857250"/>
          </a:xfrm>
        </p:spPr>
        <p:txBody>
          <a:bodyPr>
            <a:normAutofit/>
          </a:bodyPr>
          <a:lstStyle>
            <a:lvl1pPr>
              <a:defRPr sz="3600" b="1">
                <a:solidFill>
                  <a:schemeClr val="bg1"/>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cs typeface="Calibri" panose="020F0502020204030204" pitchFamily="34" charset="0"/>
              </a:defRPr>
            </a:lvl1pPr>
          </a:lstStyle>
          <a:p>
            <a:r>
              <a:rPr lang="zh-TW" altLang="en-US" dirty="0"/>
              <a:t>按一下以編輯母片標題樣式</a:t>
            </a:r>
          </a:p>
        </p:txBody>
      </p:sp>
      <p:sp>
        <p:nvSpPr>
          <p:cNvPr id="9" name="等腰三角形 8"/>
          <p:cNvSpPr/>
          <p:nvPr userDrawn="1"/>
        </p:nvSpPr>
        <p:spPr>
          <a:xfrm>
            <a:off x="6115860" y="4245396"/>
            <a:ext cx="769535" cy="918642"/>
          </a:xfrm>
          <a:custGeom>
            <a:avLst/>
            <a:gdLst>
              <a:gd name="connsiteX0" fmla="*/ 0 w 2007121"/>
              <a:gd name="connsiteY0" fmla="*/ 915566 h 915566"/>
              <a:gd name="connsiteX1" fmla="*/ 1003561 w 2007121"/>
              <a:gd name="connsiteY1" fmla="*/ 0 h 915566"/>
              <a:gd name="connsiteX2" fmla="*/ 2007121 w 2007121"/>
              <a:gd name="connsiteY2" fmla="*/ 915566 h 915566"/>
              <a:gd name="connsiteX3" fmla="*/ 0 w 2007121"/>
              <a:gd name="connsiteY3" fmla="*/ 915566 h 915566"/>
              <a:gd name="connsiteX0" fmla="*/ 0 w 1026046"/>
              <a:gd name="connsiteY0" fmla="*/ 915566 h 934616"/>
              <a:gd name="connsiteX1" fmla="*/ 1003561 w 1026046"/>
              <a:gd name="connsiteY1" fmla="*/ 0 h 934616"/>
              <a:gd name="connsiteX2" fmla="*/ 1026046 w 1026046"/>
              <a:gd name="connsiteY2" fmla="*/ 934616 h 934616"/>
              <a:gd name="connsiteX3" fmla="*/ 0 w 1026046"/>
              <a:gd name="connsiteY3" fmla="*/ 915566 h 934616"/>
            </a:gdLst>
            <a:ahLst/>
            <a:cxnLst>
              <a:cxn ang="0">
                <a:pos x="connsiteX0" y="connsiteY0"/>
              </a:cxn>
              <a:cxn ang="0">
                <a:pos x="connsiteX1" y="connsiteY1"/>
              </a:cxn>
              <a:cxn ang="0">
                <a:pos x="connsiteX2" y="connsiteY2"/>
              </a:cxn>
              <a:cxn ang="0">
                <a:pos x="connsiteX3" y="connsiteY3"/>
              </a:cxn>
            </a:cxnLst>
            <a:rect l="l" t="t" r="r" b="b"/>
            <a:pathLst>
              <a:path w="1026046" h="934616">
                <a:moveTo>
                  <a:pt x="0" y="915566"/>
                </a:moveTo>
                <a:lnTo>
                  <a:pt x="1003561" y="0"/>
                </a:lnTo>
                <a:lnTo>
                  <a:pt x="1026046" y="934616"/>
                </a:lnTo>
                <a:lnTo>
                  <a:pt x="0" y="915566"/>
                </a:lnTo>
                <a:close/>
              </a:path>
            </a:pathLst>
          </a:custGeom>
          <a:solidFill>
            <a:srgbClr val="0020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sz="1800"/>
          </a:p>
        </p:txBody>
      </p:sp>
      <p:sp>
        <p:nvSpPr>
          <p:cNvPr id="3" name="內容版面配置區 2"/>
          <p:cNvSpPr>
            <a:spLocks noGrp="1"/>
          </p:cNvSpPr>
          <p:nvPr>
            <p:ph idx="1"/>
          </p:nvPr>
        </p:nvSpPr>
        <p:spPr/>
        <p:txBody>
          <a:bodyPr/>
          <a:lstStyle>
            <a:lvl1pPr>
              <a:defRPr>
                <a:latin typeface="Calibri" panose="020F0502020204030204" pitchFamily="34" charset="0"/>
                <a:ea typeface="微軟正黑體" panose="020B0604030504040204" pitchFamily="34" charset="-120"/>
                <a:cs typeface="Calibri" panose="020F0502020204030204" pitchFamily="34" charset="0"/>
              </a:defRPr>
            </a:lvl1pPr>
            <a:lvl2pPr>
              <a:defRPr>
                <a:latin typeface="Calibri" panose="020F0502020204030204" pitchFamily="34" charset="0"/>
                <a:ea typeface="微軟正黑體" panose="020B0604030504040204" pitchFamily="34" charset="-120"/>
                <a:cs typeface="Calibri" panose="020F0502020204030204" pitchFamily="34" charset="0"/>
              </a:defRPr>
            </a:lvl2pPr>
            <a:lvl3pPr>
              <a:defRPr>
                <a:latin typeface="Calibri" panose="020F0502020204030204" pitchFamily="34" charset="0"/>
                <a:ea typeface="微軟正黑體" panose="020B0604030504040204" pitchFamily="34" charset="-120"/>
                <a:cs typeface="Calibri" panose="020F0502020204030204" pitchFamily="34" charset="0"/>
              </a:defRPr>
            </a:lvl3pPr>
            <a:lvl4pPr>
              <a:defRPr>
                <a:latin typeface="Calibri" panose="020F0502020204030204" pitchFamily="34" charset="0"/>
                <a:ea typeface="微軟正黑體" panose="020B0604030504040204" pitchFamily="34" charset="-120"/>
                <a:cs typeface="Calibri" panose="020F0502020204030204" pitchFamily="34" charset="0"/>
              </a:defRPr>
            </a:lvl4pPr>
            <a:lvl5pPr>
              <a:defRPr>
                <a:latin typeface="Calibri" panose="020F0502020204030204" pitchFamily="34" charset="0"/>
                <a:ea typeface="微軟正黑體" panose="020B0604030504040204" pitchFamily="34" charset="-120"/>
                <a:cs typeface="Calibri" panose="020F0502020204030204"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p>
            <a:fld id="{DB31F8D5-A30E-4391-9A35-5DCE00ECE973}"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365304" y="4746180"/>
            <a:ext cx="412068" cy="273844"/>
          </a:xfrm>
        </p:spPr>
        <p:txBody>
          <a:bodyPr/>
          <a:lstStyle>
            <a:lvl1pPr>
              <a:defRPr sz="1300">
                <a:solidFill>
                  <a:schemeClr val="bg1"/>
                </a:solidFill>
                <a:latin typeface="Arial Black" panose="020B0A04020102020204" pitchFamily="34" charset="0"/>
                <a:ea typeface="微軟正黑體" panose="020B0604030504040204" pitchFamily="34" charset="-120"/>
              </a:defRPr>
            </a:lvl1pPr>
          </a:lstStyle>
          <a:p>
            <a:fld id="{CF3A2DE8-7544-4D17-9CBE-0C5C8A78BE3C}" type="slidenum">
              <a:rPr lang="zh-TW" altLang="en-US" smtClean="0"/>
              <a:pPr/>
              <a:t>‹#›</a:t>
            </a:fld>
            <a:endParaRPr lang="zh-TW" altLang="en-US" dirty="0"/>
          </a:p>
        </p:txBody>
      </p:sp>
      <p:pic>
        <p:nvPicPr>
          <p:cNvPr id="13" name="Picture 2" descr="https://www.lastertech.com/files/logo-ch1.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r="80614"/>
          <a:stretch/>
        </p:blipFill>
        <p:spPr bwMode="auto">
          <a:xfrm>
            <a:off x="4887163" y="4647771"/>
            <a:ext cx="288596" cy="444279"/>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userDrawn="1"/>
        </p:nvSpPr>
        <p:spPr>
          <a:xfrm>
            <a:off x="5157194" y="4701951"/>
            <a:ext cx="1336458" cy="707876"/>
          </a:xfrm>
          <a:prstGeom prst="rect">
            <a:avLst/>
          </a:prstGeom>
        </p:spPr>
        <p:txBody>
          <a:bodyPr wrap="square" lIns="91428" tIns="45715" rIns="91428" bIns="45715">
            <a:spAutoFit/>
          </a:bodyPr>
          <a:lstStyle/>
          <a:p>
            <a:r>
              <a:rPr kumimoji="1" lang="zh-TW" altLang="en-US" sz="1100" b="1" dirty="0">
                <a:ln>
                  <a:noFill/>
                </a:ln>
                <a:solidFill>
                  <a:srgbClr val="002060"/>
                </a:solidFill>
                <a:latin typeface="Arial" charset="0"/>
                <a:ea typeface="微軟正黑體" pitchFamily="34" charset="-120"/>
              </a:rPr>
              <a:t>麗清科技股份有限公司</a:t>
            </a:r>
            <a:br>
              <a:rPr kumimoji="1" lang="zh-TW" altLang="en-US" sz="1100" b="1" dirty="0">
                <a:ln>
                  <a:noFill/>
                </a:ln>
                <a:solidFill>
                  <a:srgbClr val="002060"/>
                </a:solidFill>
                <a:latin typeface="Arial" charset="0"/>
                <a:ea typeface="微軟正黑體" pitchFamily="34" charset="-120"/>
              </a:rPr>
            </a:br>
            <a:r>
              <a:rPr kumimoji="1" lang="en-US" altLang="zh-TW" sz="900" b="1" dirty="0">
                <a:ln>
                  <a:noFill/>
                </a:ln>
                <a:solidFill>
                  <a:srgbClr val="002060"/>
                </a:solidFill>
                <a:latin typeface="Arial" charset="0"/>
              </a:rPr>
              <a:t>LASTER TECH CO., LTD.</a:t>
            </a:r>
            <a:endParaRPr lang="zh-TW" altLang="en-US" sz="900" dirty="0">
              <a:solidFill>
                <a:srgbClr val="002060"/>
              </a:solidFill>
            </a:endParaRPr>
          </a:p>
        </p:txBody>
      </p:sp>
    </p:spTree>
    <p:extLst>
      <p:ext uri="{BB962C8B-B14F-4D97-AF65-F5344CB8AC3E}">
        <p14:creationId xmlns:p14="http://schemas.microsoft.com/office/powerpoint/2010/main" val="10284052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885015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2915543" y="740570"/>
            <a:ext cx="3471863"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72381" y="1543050"/>
            <a:ext cx="221188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pPr defTabSz="685666"/>
            <a:fld id="{6489D9C7-5DC6-4263-87FF-7C99F6FB63C3}" type="datetime1">
              <a:rPr lang="zh-CN" altLang="en-US" smtClean="0">
                <a:solidFill>
                  <a:prstClr val="black">
                    <a:tint val="75000"/>
                  </a:prstClr>
                </a:solidFill>
              </a:rPr>
              <a:pPr defTabSz="685666"/>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666"/>
            <a:r>
              <a:rPr lang="en-US" altLang="zh-CN">
                <a:solidFill>
                  <a:prstClr val="black">
                    <a:tint val="75000"/>
                  </a:prstClr>
                </a:solidFill>
              </a:rPr>
              <a:t>www.islide.cc</a:t>
            </a:r>
            <a:endParaRPr lang="zh-CN" alt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666"/>
            <a:fld id="{5DD3DB80-B894-403A-B48E-6FDC1A72010E}" type="slidenum">
              <a:rPr lang="zh-CN" altLang="en-US" smtClean="0">
                <a:solidFill>
                  <a:prstClr val="black">
                    <a:tint val="75000"/>
                  </a:prstClr>
                </a:solidFill>
              </a:rPr>
              <a:pPr defTabSz="685666"/>
              <a:t>‹#›</a:t>
            </a:fld>
            <a:endParaRPr lang="zh-CN" altLang="en-US">
              <a:solidFill>
                <a:prstClr val="black">
                  <a:tint val="75000"/>
                </a:prstClr>
              </a:solidFill>
            </a:endParaRPr>
          </a:p>
        </p:txBody>
      </p:sp>
    </p:spTree>
    <p:extLst>
      <p:ext uri="{BB962C8B-B14F-4D97-AF65-F5344CB8AC3E}">
        <p14:creationId xmlns:p14="http://schemas.microsoft.com/office/powerpoint/2010/main" val="2872035371"/>
      </p:ext>
    </p:extLst>
  </p:cSld>
  <p:clrMapOvr>
    <a:masterClrMapping/>
  </p:clrMapOvr>
  <p:hf hd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24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915543" y="740570"/>
            <a:ext cx="3471863"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472381" y="1543050"/>
            <a:ext cx="221188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pPr defTabSz="685666"/>
            <a:fld id="{6489D9C7-5DC6-4263-87FF-7C99F6FB63C3}" type="datetime1">
              <a:rPr lang="zh-CN" altLang="en-US" smtClean="0">
                <a:solidFill>
                  <a:prstClr val="black">
                    <a:tint val="75000"/>
                  </a:prstClr>
                </a:solidFill>
              </a:rPr>
              <a:pPr defTabSz="685666"/>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666"/>
            <a:r>
              <a:rPr lang="en-US" altLang="zh-CN">
                <a:solidFill>
                  <a:prstClr val="black">
                    <a:tint val="75000"/>
                  </a:prstClr>
                </a:solidFill>
              </a:rPr>
              <a:t>www.islide.cc</a:t>
            </a:r>
            <a:endParaRPr lang="zh-CN" alt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666"/>
            <a:fld id="{5DD3DB80-B894-403A-B48E-6FDC1A72010E}" type="slidenum">
              <a:rPr lang="zh-CN" altLang="en-US" smtClean="0">
                <a:solidFill>
                  <a:prstClr val="black">
                    <a:tint val="75000"/>
                  </a:prstClr>
                </a:solidFill>
              </a:rPr>
              <a:pPr defTabSz="685666"/>
              <a:t>‹#›</a:t>
            </a:fld>
            <a:endParaRPr lang="zh-CN" altLang="en-US">
              <a:solidFill>
                <a:prstClr val="black">
                  <a:tint val="75000"/>
                </a:prstClr>
              </a:solidFill>
            </a:endParaRPr>
          </a:p>
        </p:txBody>
      </p:sp>
    </p:spTree>
    <p:extLst>
      <p:ext uri="{BB962C8B-B14F-4D97-AF65-F5344CB8AC3E}">
        <p14:creationId xmlns:p14="http://schemas.microsoft.com/office/powerpoint/2010/main" val="3348798205"/>
      </p:ext>
    </p:extLst>
  </p:cSld>
  <p:clrMapOvr>
    <a:masterClrMapping/>
  </p:clrMapOvr>
  <p:hf hd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defTabSz="685666"/>
            <a:fld id="{6489D9C7-5DC6-4263-87FF-7C99F6FB63C3}" type="datetime1">
              <a:rPr lang="zh-CN" altLang="en-US" smtClean="0">
                <a:solidFill>
                  <a:prstClr val="black">
                    <a:tint val="75000"/>
                  </a:prstClr>
                </a:solidFill>
              </a:rPr>
              <a:pPr defTabSz="685666"/>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666"/>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666"/>
            <a:fld id="{5DD3DB80-B894-403A-B48E-6FDC1A72010E}" type="slidenum">
              <a:rPr lang="zh-CN" altLang="en-US" smtClean="0">
                <a:solidFill>
                  <a:prstClr val="black">
                    <a:tint val="75000"/>
                  </a:prstClr>
                </a:solidFill>
              </a:rPr>
              <a:pPr defTabSz="685666"/>
              <a:t>‹#›</a:t>
            </a:fld>
            <a:endParaRPr lang="zh-CN" altLang="en-US">
              <a:solidFill>
                <a:prstClr val="black">
                  <a:tint val="75000"/>
                </a:prstClr>
              </a:solidFill>
            </a:endParaRPr>
          </a:p>
        </p:txBody>
      </p:sp>
    </p:spTree>
    <p:extLst>
      <p:ext uri="{BB962C8B-B14F-4D97-AF65-F5344CB8AC3E}">
        <p14:creationId xmlns:p14="http://schemas.microsoft.com/office/powerpoint/2010/main" val="150430151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273844"/>
            <a:ext cx="1478756" cy="4358879"/>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71488" y="273844"/>
            <a:ext cx="4350544" cy="435887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defTabSz="685666"/>
            <a:fld id="{6489D9C7-5DC6-4263-87FF-7C99F6FB63C3}" type="datetime1">
              <a:rPr lang="zh-CN" altLang="en-US" smtClean="0">
                <a:solidFill>
                  <a:prstClr val="black">
                    <a:tint val="75000"/>
                  </a:prstClr>
                </a:solidFill>
              </a:rPr>
              <a:pPr defTabSz="685666"/>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666"/>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666"/>
            <a:fld id="{5DD3DB80-B894-403A-B48E-6FDC1A72010E}" type="slidenum">
              <a:rPr lang="zh-CN" altLang="en-US" smtClean="0">
                <a:solidFill>
                  <a:prstClr val="black">
                    <a:tint val="75000"/>
                  </a:prstClr>
                </a:solidFill>
              </a:rPr>
              <a:pPr defTabSz="685666"/>
              <a:t>‹#›</a:t>
            </a:fld>
            <a:endParaRPr lang="zh-CN" altLang="en-US">
              <a:solidFill>
                <a:prstClr val="black">
                  <a:tint val="75000"/>
                </a:prstClr>
              </a:solidFill>
            </a:endParaRPr>
          </a:p>
        </p:txBody>
      </p:sp>
    </p:spTree>
    <p:extLst>
      <p:ext uri="{BB962C8B-B14F-4D97-AF65-F5344CB8AC3E}">
        <p14:creationId xmlns:p14="http://schemas.microsoft.com/office/powerpoint/2010/main" val="1974180898"/>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solidFill>
          <a:schemeClr val="tx2"/>
        </a:solidFill>
        <a:effectLst/>
      </p:bgPr>
    </p:bg>
    <p:spTree>
      <p:nvGrpSpPr>
        <p:cNvPr id="1" name=""/>
        <p:cNvGrpSpPr/>
        <p:nvPr/>
      </p:nvGrpSpPr>
      <p:grpSpPr>
        <a:xfrm>
          <a:off x="0" y="0"/>
          <a:ext cx="0" cy="0"/>
          <a:chOff x="0" y="0"/>
          <a:chExt cx="0" cy="0"/>
        </a:xfrm>
      </p:grpSpPr>
      <p:sp>
        <p:nvSpPr>
          <p:cNvPr id="223" name="Freeform 10"/>
          <p:cNvSpPr/>
          <p:nvPr userDrawn="1"/>
        </p:nvSpPr>
        <p:spPr>
          <a:xfrm>
            <a:off x="1650217" y="0"/>
            <a:ext cx="5122069"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5" tIns="34289" rIns="68575" bIns="34289" rtlCol="0" anchor="ctr"/>
          <a:lstStyle/>
          <a:p>
            <a:pPr algn="ctr" defTabSz="685666"/>
            <a:endParaRPr lang="en-US" sz="1400">
              <a:solidFill>
                <a:prstClr val="white"/>
              </a:solidFill>
            </a:endParaRPr>
          </a:p>
        </p:txBody>
      </p:sp>
      <p:sp>
        <p:nvSpPr>
          <p:cNvPr id="224" name="Freeform 10"/>
          <p:cNvSpPr/>
          <p:nvPr userDrawn="1"/>
        </p:nvSpPr>
        <p:spPr>
          <a:xfrm>
            <a:off x="1735942" y="0"/>
            <a:ext cx="5122069"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5" tIns="34289" rIns="68575" bIns="34289" rtlCol="0" anchor="ctr"/>
          <a:lstStyle/>
          <a:p>
            <a:pPr algn="ctr" defTabSz="685666"/>
            <a:endParaRPr lang="en-US" sz="1400">
              <a:solidFill>
                <a:prstClr val="white"/>
              </a:solidFill>
            </a:endParaRPr>
          </a:p>
        </p:txBody>
      </p:sp>
      <p:sp>
        <p:nvSpPr>
          <p:cNvPr id="225" name="Freeform 10"/>
          <p:cNvSpPr/>
          <p:nvPr userDrawn="1"/>
        </p:nvSpPr>
        <p:spPr>
          <a:xfrm>
            <a:off x="1735934" y="0"/>
            <a:ext cx="4693444"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5" tIns="34289" rIns="68575" bIns="34289" rtlCol="0" anchor="ctr"/>
          <a:lstStyle/>
          <a:p>
            <a:pPr algn="ctr" defTabSz="685666"/>
            <a:endParaRPr lang="en-US" sz="1400">
              <a:solidFill>
                <a:prstClr val="white"/>
              </a:solidFill>
            </a:endParaRPr>
          </a:p>
        </p:txBody>
      </p:sp>
      <p:sp>
        <p:nvSpPr>
          <p:cNvPr id="226" name="Freeform 10"/>
          <p:cNvSpPr/>
          <p:nvPr userDrawn="1"/>
        </p:nvSpPr>
        <p:spPr>
          <a:xfrm>
            <a:off x="1685032" y="1726"/>
            <a:ext cx="4538067"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5" tIns="34289" rIns="68575" bIns="34289" rtlCol="0" anchor="ctr"/>
          <a:lstStyle/>
          <a:p>
            <a:pPr algn="ctr" defTabSz="685666"/>
            <a:endParaRPr lang="en-US" sz="1400">
              <a:solidFill>
                <a:prstClr val="white"/>
              </a:solidFill>
            </a:endParaRPr>
          </a:p>
        </p:txBody>
      </p:sp>
      <p:sp>
        <p:nvSpPr>
          <p:cNvPr id="9801" name="副标题 2"/>
          <p:cNvSpPr>
            <a:spLocks noGrp="1"/>
          </p:cNvSpPr>
          <p:nvPr>
            <p:ph type="subTitle" idx="1"/>
          </p:nvPr>
        </p:nvSpPr>
        <p:spPr>
          <a:xfrm>
            <a:off x="2760346" y="2475256"/>
            <a:ext cx="3719930" cy="419099"/>
          </a:xfrm>
        </p:spPr>
        <p:txBody>
          <a:bodyPr anchor="ctr">
            <a:normAutofit/>
          </a:bodyPr>
          <a:lstStyle>
            <a:lvl1pPr marL="0" indent="0" algn="l">
              <a:buNone/>
              <a:defRPr sz="1500">
                <a:solidFill>
                  <a:schemeClr val="tx1"/>
                </a:solidFill>
              </a:defRPr>
            </a:lvl1pPr>
            <a:lvl2pPr marL="342834" indent="0" algn="ctr">
              <a:buNone/>
              <a:defRPr sz="1500"/>
            </a:lvl2pPr>
            <a:lvl3pPr marL="685666" indent="0" algn="ctr">
              <a:buNone/>
              <a:defRPr sz="1400"/>
            </a:lvl3pPr>
            <a:lvl4pPr marL="1028497" indent="0" algn="ctr">
              <a:buNone/>
              <a:defRPr sz="1200"/>
            </a:lvl4pPr>
            <a:lvl5pPr marL="1371328" indent="0" algn="ctr">
              <a:buNone/>
              <a:defRPr sz="1200"/>
            </a:lvl5pPr>
            <a:lvl6pPr marL="1714160" indent="0" algn="ctr">
              <a:buNone/>
              <a:defRPr sz="1200"/>
            </a:lvl6pPr>
            <a:lvl7pPr marL="2056987" indent="0" algn="ctr">
              <a:buNone/>
              <a:defRPr sz="1200"/>
            </a:lvl7pPr>
            <a:lvl8pPr marL="2399820" indent="0" algn="ctr">
              <a:buNone/>
              <a:defRPr sz="1200"/>
            </a:lvl8pPr>
            <a:lvl9pPr marL="2742654" indent="0" algn="ctr">
              <a:buNone/>
              <a:defRPr sz="1200"/>
            </a:lvl9pPr>
          </a:lstStyle>
          <a:p>
            <a:endParaRPr lang="zh-CN" altLang="en-US" dirty="0"/>
          </a:p>
        </p:txBody>
      </p:sp>
      <p:sp>
        <p:nvSpPr>
          <p:cNvPr id="9802" name="标题 1"/>
          <p:cNvSpPr>
            <a:spLocks noGrp="1"/>
          </p:cNvSpPr>
          <p:nvPr>
            <p:ph type="ctrTitle"/>
          </p:nvPr>
        </p:nvSpPr>
        <p:spPr>
          <a:xfrm>
            <a:off x="2760346" y="1656987"/>
            <a:ext cx="3719930" cy="890272"/>
          </a:xfrm>
        </p:spPr>
        <p:txBody>
          <a:bodyPr anchor="ctr">
            <a:normAutofit/>
          </a:bodyPr>
          <a:lstStyle>
            <a:lvl1pPr algn="l">
              <a:defRPr sz="2700">
                <a:solidFill>
                  <a:schemeClr val="tx1"/>
                </a:solidFill>
              </a:defRPr>
            </a:lvl1pPr>
          </a:lstStyle>
          <a:p>
            <a:endParaRPr lang="zh-CN" altLang="en-US" dirty="0"/>
          </a:p>
        </p:txBody>
      </p:sp>
      <p:sp>
        <p:nvSpPr>
          <p:cNvPr id="12" name="文本占位符 13"/>
          <p:cNvSpPr>
            <a:spLocks noGrp="1"/>
          </p:cNvSpPr>
          <p:nvPr>
            <p:ph type="body" sz="quarter" idx="10" hasCustomPrompt="1"/>
          </p:nvPr>
        </p:nvSpPr>
        <p:spPr>
          <a:xfrm>
            <a:off x="2760346" y="3488569"/>
            <a:ext cx="3719930" cy="278606"/>
          </a:xfrm>
        </p:spPr>
        <p:txBody>
          <a:bodyPr anchor="ctr">
            <a:normAutofit/>
          </a:bodyPr>
          <a:lstStyle>
            <a:lvl1pPr marL="0" indent="0" algn="l">
              <a:buNone/>
              <a:defRPr sz="1100" b="1">
                <a:solidFill>
                  <a:schemeClr val="tx1"/>
                </a:solidFill>
              </a:defRPr>
            </a:lvl1pPr>
            <a:lvl2pPr marL="342834" indent="0">
              <a:buNone/>
              <a:defRPr/>
            </a:lvl2pPr>
            <a:lvl3pPr marL="685666" indent="0">
              <a:buNone/>
              <a:defRPr/>
            </a:lvl3pPr>
            <a:lvl4pPr marL="1028497" indent="0">
              <a:buNone/>
              <a:defRPr/>
            </a:lvl4pPr>
            <a:lvl5pPr marL="1371328" indent="0">
              <a:buNone/>
              <a:defRPr/>
            </a:lvl5pPr>
          </a:lstStyle>
          <a:p>
            <a:pPr lvl="0"/>
            <a:r>
              <a:rPr lang="zh-CN" altLang="en-US" dirty="0"/>
              <a:t>署名</a:t>
            </a:r>
          </a:p>
        </p:txBody>
      </p:sp>
      <p:sp>
        <p:nvSpPr>
          <p:cNvPr id="13" name="文本占位符 13"/>
          <p:cNvSpPr>
            <a:spLocks noGrp="1"/>
          </p:cNvSpPr>
          <p:nvPr>
            <p:ph type="body" sz="quarter" idx="11" hasCustomPrompt="1"/>
          </p:nvPr>
        </p:nvSpPr>
        <p:spPr>
          <a:xfrm>
            <a:off x="2760346" y="3767176"/>
            <a:ext cx="3719930" cy="278606"/>
          </a:xfrm>
        </p:spPr>
        <p:txBody>
          <a:bodyPr anchor="ctr">
            <a:normAutofit/>
          </a:bodyPr>
          <a:lstStyle>
            <a:lvl1pPr marL="0" indent="0" algn="l">
              <a:buNone/>
              <a:defRPr sz="1100" b="1">
                <a:solidFill>
                  <a:schemeClr val="tx1"/>
                </a:solidFill>
              </a:defRPr>
            </a:lvl1pPr>
            <a:lvl2pPr marL="342834" indent="0">
              <a:buNone/>
              <a:defRPr/>
            </a:lvl2pPr>
            <a:lvl3pPr marL="685666" indent="0">
              <a:buNone/>
              <a:defRPr/>
            </a:lvl3pPr>
            <a:lvl4pPr marL="1028497" indent="0">
              <a:buNone/>
              <a:defRPr/>
            </a:lvl4pPr>
            <a:lvl5pPr marL="1371328" indent="0">
              <a:buNone/>
              <a:defRPr/>
            </a:lvl5pPr>
          </a:lstStyle>
          <a:p>
            <a:pPr lvl="0"/>
            <a:r>
              <a:rPr lang="zh-CN" altLang="en-US" dirty="0"/>
              <a:t>日期</a:t>
            </a:r>
          </a:p>
        </p:txBody>
      </p:sp>
    </p:spTree>
    <p:extLst>
      <p:ext uri="{BB962C8B-B14F-4D97-AF65-F5344CB8AC3E}">
        <p14:creationId xmlns:p14="http://schemas.microsoft.com/office/powerpoint/2010/main" val="4193955186"/>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节标题">
    <p:bg>
      <p:bgRef idx="1001">
        <a:schemeClr val="bg1"/>
      </p:bgRef>
    </p:bg>
    <p:spTree>
      <p:nvGrpSpPr>
        <p:cNvPr id="1" name=""/>
        <p:cNvGrpSpPr/>
        <p:nvPr/>
      </p:nvGrpSpPr>
      <p:grpSpPr>
        <a:xfrm>
          <a:off x="0" y="0"/>
          <a:ext cx="0" cy="0"/>
          <a:chOff x="0" y="0"/>
          <a:chExt cx="0" cy="0"/>
        </a:xfrm>
      </p:grpSpPr>
      <p:sp>
        <p:nvSpPr>
          <p:cNvPr id="20" name="标题 1"/>
          <p:cNvSpPr>
            <a:spLocks noGrp="1"/>
          </p:cNvSpPr>
          <p:nvPr>
            <p:ph type="title" hasCustomPrompt="1"/>
          </p:nvPr>
        </p:nvSpPr>
        <p:spPr>
          <a:xfrm>
            <a:off x="1975970" y="2340857"/>
            <a:ext cx="4504313" cy="402367"/>
          </a:xfrm>
        </p:spPr>
        <p:txBody>
          <a:bodyPr anchor="ctr">
            <a:normAutofit/>
          </a:bodyPr>
          <a:lstStyle>
            <a:lvl1pPr>
              <a:defRPr sz="1700" b="1">
                <a:solidFill>
                  <a:sysClr val="windowText" lastClr="000000"/>
                </a:solidFill>
              </a:defRPr>
            </a:lvl1pPr>
          </a:lstStyle>
          <a:p>
            <a:r>
              <a:rPr lang="zh-CN" altLang="en-US" dirty="0"/>
              <a:t>单击此处添加幻灯片章节标题</a:t>
            </a:r>
          </a:p>
        </p:txBody>
      </p:sp>
      <p:sp>
        <p:nvSpPr>
          <p:cNvPr id="21" name="文本占位符 2"/>
          <p:cNvSpPr>
            <a:spLocks noGrp="1"/>
          </p:cNvSpPr>
          <p:nvPr>
            <p:ph type="body" idx="1"/>
          </p:nvPr>
        </p:nvSpPr>
        <p:spPr>
          <a:xfrm>
            <a:off x="1975970" y="2742318"/>
            <a:ext cx="4504313" cy="761717"/>
          </a:xfrm>
        </p:spPr>
        <p:txBody>
          <a:bodyPr anchor="t">
            <a:normAutofit/>
          </a:bodyPr>
          <a:lstStyle>
            <a:lvl1pPr marL="0" indent="0">
              <a:buNone/>
              <a:defRPr sz="900">
                <a:solidFill>
                  <a:sysClr val="windowText" lastClr="000000"/>
                </a:solidFill>
              </a:defRPr>
            </a:lvl1pPr>
            <a:lvl2pPr marL="342834" indent="0">
              <a:buNone/>
              <a:defRPr sz="1500">
                <a:solidFill>
                  <a:schemeClr val="tx1">
                    <a:tint val="75000"/>
                  </a:schemeClr>
                </a:solidFill>
              </a:defRPr>
            </a:lvl2pPr>
            <a:lvl3pPr marL="685666" indent="0">
              <a:buNone/>
              <a:defRPr sz="1400">
                <a:solidFill>
                  <a:schemeClr val="tx1">
                    <a:tint val="75000"/>
                  </a:schemeClr>
                </a:solidFill>
              </a:defRPr>
            </a:lvl3pPr>
            <a:lvl4pPr marL="1028497" indent="0">
              <a:buNone/>
              <a:defRPr sz="1200">
                <a:solidFill>
                  <a:schemeClr val="tx1">
                    <a:tint val="75000"/>
                  </a:schemeClr>
                </a:solidFill>
              </a:defRPr>
            </a:lvl4pPr>
            <a:lvl5pPr marL="1371328" indent="0">
              <a:buNone/>
              <a:defRPr sz="1200">
                <a:solidFill>
                  <a:schemeClr val="tx1">
                    <a:tint val="75000"/>
                  </a:schemeClr>
                </a:solidFill>
              </a:defRPr>
            </a:lvl5pPr>
            <a:lvl6pPr marL="1714160" indent="0">
              <a:buNone/>
              <a:defRPr sz="1200">
                <a:solidFill>
                  <a:schemeClr val="tx1">
                    <a:tint val="75000"/>
                  </a:schemeClr>
                </a:solidFill>
              </a:defRPr>
            </a:lvl6pPr>
            <a:lvl7pPr marL="2056987" indent="0">
              <a:buNone/>
              <a:defRPr sz="1200">
                <a:solidFill>
                  <a:schemeClr val="tx1">
                    <a:tint val="75000"/>
                  </a:schemeClr>
                </a:solidFill>
              </a:defRPr>
            </a:lvl7pPr>
            <a:lvl8pPr marL="2399820" indent="0">
              <a:buNone/>
              <a:defRPr sz="1200">
                <a:solidFill>
                  <a:schemeClr val="tx1">
                    <a:tint val="75000"/>
                  </a:schemeClr>
                </a:solidFill>
              </a:defRPr>
            </a:lvl8pPr>
            <a:lvl9pPr marL="2742654" indent="0">
              <a:buNone/>
              <a:defRPr sz="1200">
                <a:solidFill>
                  <a:schemeClr val="tx1">
                    <a:tint val="75000"/>
                  </a:schemeClr>
                </a:solidFill>
              </a:defRPr>
            </a:lvl9pPr>
          </a:lstStyle>
          <a:p>
            <a:pPr lvl="0"/>
            <a:r>
              <a:rPr lang="zh-CN" altLang="en-US"/>
              <a:t>单击此处编辑母版文本样式</a:t>
            </a:r>
          </a:p>
        </p:txBody>
      </p:sp>
      <p:grpSp>
        <p:nvGrpSpPr>
          <p:cNvPr id="72" name="组合 71"/>
          <p:cNvGrpSpPr/>
          <p:nvPr userDrawn="1"/>
        </p:nvGrpSpPr>
        <p:grpSpPr>
          <a:xfrm rot="16200000" flipH="1">
            <a:off x="4084809" y="-673153"/>
            <a:ext cx="664369" cy="4882040"/>
            <a:chOff x="3086099" y="0"/>
            <a:chExt cx="9105901" cy="6858000"/>
          </a:xfrm>
        </p:grpSpPr>
        <p:sp>
          <p:nvSpPr>
            <p:cNvPr id="73" name="Freeform 10"/>
            <p:cNvSpPr/>
            <p:nvPr/>
          </p:nvSpPr>
          <p:spPr>
            <a:xfrm>
              <a:off x="3086100" y="0"/>
              <a:ext cx="91059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en-US" sz="1400">
                <a:solidFill>
                  <a:prstClr val="white"/>
                </a:solidFill>
              </a:endParaRPr>
            </a:p>
          </p:txBody>
        </p:sp>
        <p:sp>
          <p:nvSpPr>
            <p:cNvPr id="74" name="Freeform 10"/>
            <p:cNvSpPr/>
            <p:nvPr/>
          </p:nvSpPr>
          <p:spPr>
            <a:xfrm>
              <a:off x="3086100" y="0"/>
              <a:ext cx="83439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en-US" sz="1400">
                <a:solidFill>
                  <a:prstClr val="white"/>
                </a:solidFill>
              </a:endParaRPr>
            </a:p>
          </p:txBody>
        </p:sp>
        <p:sp>
          <p:nvSpPr>
            <p:cNvPr id="75" name="Freeform 10"/>
            <p:cNvSpPr/>
            <p:nvPr/>
          </p:nvSpPr>
          <p:spPr>
            <a:xfrm>
              <a:off x="3086099" y="0"/>
              <a:ext cx="806767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en-US" sz="1400">
                <a:solidFill>
                  <a:prstClr val="white"/>
                </a:solidFill>
              </a:endParaRPr>
            </a:p>
          </p:txBody>
        </p:sp>
      </p:grpSp>
      <p:sp>
        <p:nvSpPr>
          <p:cNvPr id="76" name="矩形 75"/>
          <p:cNvSpPr/>
          <p:nvPr userDrawn="1"/>
        </p:nvSpPr>
        <p:spPr>
          <a:xfrm>
            <a:off x="1975966" y="2114360"/>
            <a:ext cx="4882040" cy="1957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5" tIns="34289" rIns="68575" bIns="34289" rtlCol="0" anchor="ctr"/>
          <a:lstStyle/>
          <a:p>
            <a:pPr algn="ctr" defTabSz="685666"/>
            <a:endParaRPr lang="zh-CN" altLang="en-US" sz="1400">
              <a:solidFill>
                <a:prstClr val="white"/>
              </a:solidFill>
            </a:endParaRPr>
          </a:p>
        </p:txBody>
      </p:sp>
      <p:sp>
        <p:nvSpPr>
          <p:cNvPr id="2" name="日期占位符 1"/>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4" name="灯片编号占位符 3"/>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603734"/>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末尾幻灯片">
    <p:bg>
      <p:bgPr>
        <a:solidFill>
          <a:schemeClr val="tx2"/>
        </a:solidFill>
        <a:effectLst/>
      </p:bgPr>
    </p:bg>
    <p:spTree>
      <p:nvGrpSpPr>
        <p:cNvPr id="1" name=""/>
        <p:cNvGrpSpPr/>
        <p:nvPr/>
      </p:nvGrpSpPr>
      <p:grpSpPr>
        <a:xfrm>
          <a:off x="0" y="0"/>
          <a:ext cx="0" cy="0"/>
          <a:chOff x="0" y="0"/>
          <a:chExt cx="0" cy="0"/>
        </a:xfrm>
      </p:grpSpPr>
      <p:sp>
        <p:nvSpPr>
          <p:cNvPr id="13" name="标题 1"/>
          <p:cNvSpPr>
            <a:spLocks noGrp="1"/>
          </p:cNvSpPr>
          <p:nvPr>
            <p:ph type="ctrTitle" hasCustomPrompt="1"/>
          </p:nvPr>
        </p:nvSpPr>
        <p:spPr>
          <a:xfrm>
            <a:off x="376836" y="1592035"/>
            <a:ext cx="3223618" cy="924861"/>
          </a:xfrm>
        </p:spPr>
        <p:txBody>
          <a:bodyPr anchor="ctr">
            <a:normAutofit/>
          </a:bodyPr>
          <a:lstStyle>
            <a:lvl1pPr marL="0" indent="0" algn="r">
              <a:buFont typeface="Arial" panose="020B0604020202020204" pitchFamily="34" charset="0"/>
              <a:buNone/>
              <a:defRPr sz="2400">
                <a:solidFill>
                  <a:schemeClr val="bg1"/>
                </a:solidFill>
              </a:defRPr>
            </a:lvl1pPr>
          </a:lstStyle>
          <a:p>
            <a:r>
              <a:rPr lang="zh-CN" altLang="en-US" dirty="0"/>
              <a:t>结束语</a:t>
            </a:r>
          </a:p>
        </p:txBody>
      </p:sp>
      <p:sp>
        <p:nvSpPr>
          <p:cNvPr id="14" name="文本占位符 62"/>
          <p:cNvSpPr>
            <a:spLocks noGrp="1"/>
          </p:cNvSpPr>
          <p:nvPr>
            <p:ph type="body" sz="quarter" idx="17" hasCustomPrompt="1"/>
          </p:nvPr>
        </p:nvSpPr>
        <p:spPr>
          <a:xfrm>
            <a:off x="376836" y="2728752"/>
            <a:ext cx="3223618" cy="233153"/>
          </a:xfrm>
        </p:spPr>
        <p:txBody>
          <a:bodyPr vert="horz" lIns="68574" tIns="34289" rIns="68574" bIns="34289" rtlCol="0">
            <a:normAutofit/>
          </a:bodyPr>
          <a:lstStyle>
            <a:lvl1pPr marL="0" indent="0" algn="r">
              <a:buNone/>
              <a:defRPr lang="zh-CN" altLang="en-US" sz="1200" smtClean="0">
                <a:solidFill>
                  <a:schemeClr val="bg1"/>
                </a:solidFill>
              </a:defRPr>
            </a:lvl1pPr>
            <a:lvl2pPr>
              <a:defRPr lang="zh-CN" altLang="en-US" sz="1500" smtClean="0"/>
            </a:lvl2pPr>
            <a:lvl3pPr>
              <a:defRPr lang="zh-CN" altLang="en-US" sz="1400" smtClean="0"/>
            </a:lvl3pPr>
            <a:lvl4pPr>
              <a:defRPr lang="zh-CN" altLang="en-US" sz="1200" smtClean="0"/>
            </a:lvl4pPr>
            <a:lvl5pPr>
              <a:defRPr lang="zh-CN" altLang="en-US" sz="1200"/>
            </a:lvl5pPr>
          </a:lstStyle>
          <a:p>
            <a:pPr marL="171418" marR="0" lvl="0" indent="-171418" fontAlgn="auto">
              <a:spcAft>
                <a:spcPts val="0"/>
              </a:spcAft>
              <a:buClrTx/>
              <a:buSzTx/>
            </a:pPr>
            <a:r>
              <a:rPr lang="zh-CN" altLang="en-US" dirty="0"/>
              <a:t>署名</a:t>
            </a:r>
            <a:endParaRPr lang="en-US" altLang="zh-CN" dirty="0"/>
          </a:p>
        </p:txBody>
      </p:sp>
      <p:sp>
        <p:nvSpPr>
          <p:cNvPr id="15" name="文本占位符 62"/>
          <p:cNvSpPr>
            <a:spLocks noGrp="1"/>
          </p:cNvSpPr>
          <p:nvPr>
            <p:ph type="body" sz="quarter" idx="18" hasCustomPrompt="1"/>
          </p:nvPr>
        </p:nvSpPr>
        <p:spPr>
          <a:xfrm>
            <a:off x="376836" y="2965471"/>
            <a:ext cx="3223618" cy="233153"/>
          </a:xfrm>
        </p:spPr>
        <p:txBody>
          <a:bodyPr vert="horz" lIns="68574" tIns="34289" rIns="68574" bIns="34289" rtlCol="0">
            <a:normAutofit/>
          </a:bodyPr>
          <a:lstStyle>
            <a:lvl1pPr marL="0" indent="0" algn="r">
              <a:buNone/>
              <a:defRPr lang="zh-CN" altLang="en-US" sz="1200" smtClean="0">
                <a:solidFill>
                  <a:schemeClr val="bg1"/>
                </a:solidFill>
              </a:defRPr>
            </a:lvl1pPr>
            <a:lvl2pPr>
              <a:defRPr lang="zh-CN" altLang="en-US" sz="1500" smtClean="0"/>
            </a:lvl2pPr>
            <a:lvl3pPr>
              <a:defRPr lang="zh-CN" altLang="en-US" sz="1400" smtClean="0"/>
            </a:lvl3pPr>
            <a:lvl4pPr>
              <a:defRPr lang="zh-CN" altLang="en-US" sz="1200" smtClean="0"/>
            </a:lvl4pPr>
            <a:lvl5pPr>
              <a:defRPr lang="zh-CN" altLang="en-US" sz="1200"/>
            </a:lvl5pPr>
          </a:lstStyle>
          <a:p>
            <a:pPr marL="171418" marR="0" lvl="0" indent="-171418" fontAlgn="auto">
              <a:spcAft>
                <a:spcPts val="0"/>
              </a:spcAft>
              <a:buClrTx/>
              <a:buSzTx/>
            </a:pPr>
            <a:fld id="{464D8A21-4A4E-4DB8-9500-275203ED1EE4}" type="datetime1">
              <a:rPr lang="zh-CN" altLang="en-US" smtClean="0"/>
              <a:pPr marL="171418" marR="0" lvl="0" indent="-171418" fontAlgn="auto">
                <a:spcAft>
                  <a:spcPts val="0"/>
                </a:spcAft>
                <a:buClrTx/>
                <a:buSzTx/>
              </a:pPr>
              <a:t>2021/4/23</a:t>
            </a:fld>
            <a:endParaRPr lang="en-US" altLang="zh-CN" dirty="0"/>
          </a:p>
        </p:txBody>
      </p:sp>
      <p:grpSp>
        <p:nvGrpSpPr>
          <p:cNvPr id="225" name="组合 224"/>
          <p:cNvGrpSpPr/>
          <p:nvPr userDrawn="1"/>
        </p:nvGrpSpPr>
        <p:grpSpPr>
          <a:xfrm>
            <a:off x="3371863" y="0"/>
            <a:ext cx="3486149" cy="5143500"/>
            <a:chOff x="5994400" y="0"/>
            <a:chExt cx="6197599" cy="6858000"/>
          </a:xfrm>
        </p:grpSpPr>
        <p:sp>
          <p:nvSpPr>
            <p:cNvPr id="226" name="Freeform 10"/>
            <p:cNvSpPr/>
            <p:nvPr/>
          </p:nvSpPr>
          <p:spPr>
            <a:xfrm>
              <a:off x="5994400" y="0"/>
              <a:ext cx="60452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en-US" sz="1400">
                <a:solidFill>
                  <a:prstClr val="white"/>
                </a:solidFill>
              </a:endParaRPr>
            </a:p>
          </p:txBody>
        </p:sp>
        <p:sp>
          <p:nvSpPr>
            <p:cNvPr id="227" name="Freeform 10"/>
            <p:cNvSpPr/>
            <p:nvPr/>
          </p:nvSpPr>
          <p:spPr>
            <a:xfrm>
              <a:off x="6171570" y="0"/>
              <a:ext cx="6020429"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en-US" sz="1400">
                <a:solidFill>
                  <a:prstClr val="white"/>
                </a:solidFill>
              </a:endParaRPr>
            </a:p>
          </p:txBody>
        </p:sp>
        <p:sp>
          <p:nvSpPr>
            <p:cNvPr id="228" name="Freeform 10"/>
            <p:cNvSpPr/>
            <p:nvPr/>
          </p:nvSpPr>
          <p:spPr>
            <a:xfrm>
              <a:off x="6171570" y="0"/>
              <a:ext cx="5516627"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en-US" sz="1400">
                <a:solidFill>
                  <a:prstClr val="white"/>
                </a:solidFill>
              </a:endParaRPr>
            </a:p>
          </p:txBody>
        </p:sp>
        <p:sp>
          <p:nvSpPr>
            <p:cNvPr id="229" name="Freeform 10"/>
            <p:cNvSpPr/>
            <p:nvPr/>
          </p:nvSpPr>
          <p:spPr>
            <a:xfrm>
              <a:off x="6171570" y="0"/>
              <a:ext cx="5333999"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en-US" sz="1400">
                <a:solidFill>
                  <a:prstClr val="white"/>
                </a:solidFill>
              </a:endParaRPr>
            </a:p>
          </p:txBody>
        </p:sp>
      </p:grpSp>
    </p:spTree>
    <p:extLst>
      <p:ext uri="{BB962C8B-B14F-4D97-AF65-F5344CB8AC3E}">
        <p14:creationId xmlns:p14="http://schemas.microsoft.com/office/powerpoint/2010/main" val="1616074991"/>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49265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841772"/>
            <a:ext cx="5829300" cy="1790700"/>
          </a:xfrm>
        </p:spPr>
        <p:txBody>
          <a:bodyPr anchor="b"/>
          <a:lstStyle>
            <a:lvl1pPr algn="ctr">
              <a:defRPr sz="4500"/>
            </a:lvl1pPr>
          </a:lstStyle>
          <a:p>
            <a:r>
              <a:rPr lang="zh-TW" altLang="en-US"/>
              <a:t>按一下以編輯母片標題樣式</a:t>
            </a:r>
            <a:endParaRPr lang="en-US" dirty="0"/>
          </a:p>
        </p:txBody>
      </p:sp>
      <p:sp>
        <p:nvSpPr>
          <p:cNvPr id="3" name="Subtitle 2"/>
          <p:cNvSpPr>
            <a:spLocks noGrp="1"/>
          </p:cNvSpPr>
          <p:nvPr>
            <p:ph type="subTitle" idx="1"/>
          </p:nvPr>
        </p:nvSpPr>
        <p:spPr>
          <a:xfrm>
            <a:off x="857250" y="2701528"/>
            <a:ext cx="51435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pPr defTabSz="685734"/>
            <a:fld id="{6489D9C7-5DC6-4263-87FF-7C99F6FB63C3}" type="datetime1">
              <a:rPr lang="zh-CN" altLang="en-US" smtClean="0">
                <a:solidFill>
                  <a:prstClr val="black">
                    <a:tint val="75000"/>
                  </a:prstClr>
                </a:solidFill>
              </a:rPr>
              <a:pPr defTabSz="685734"/>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734"/>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734"/>
            <a:fld id="{5DD3DB80-B894-403A-B48E-6FDC1A72010E}" type="slidenum">
              <a:rPr lang="zh-CN" altLang="en-US" smtClean="0">
                <a:solidFill>
                  <a:prstClr val="black">
                    <a:tint val="75000"/>
                  </a:prstClr>
                </a:solidFill>
              </a:rPr>
              <a:pPr defTabSz="685734"/>
              <a:t>‹#›</a:t>
            </a:fld>
            <a:endParaRPr lang="zh-CN" altLang="en-US">
              <a:solidFill>
                <a:prstClr val="black">
                  <a:tint val="75000"/>
                </a:prstClr>
              </a:solidFill>
            </a:endParaRPr>
          </a:p>
        </p:txBody>
      </p:sp>
    </p:spTree>
    <p:extLst>
      <p:ext uri="{BB962C8B-B14F-4D97-AF65-F5344CB8AC3E}">
        <p14:creationId xmlns:p14="http://schemas.microsoft.com/office/powerpoint/2010/main" val="4140897858"/>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標題及物件">
    <p:bg>
      <p:bgPr>
        <a:gradFill>
          <a:gsLst>
            <a:gs pos="0">
              <a:schemeClr val="bg1">
                <a:tint val="40000"/>
                <a:satMod val="350000"/>
              </a:schemeClr>
            </a:gs>
            <a:gs pos="53000">
              <a:schemeClr val="bg1">
                <a:tint val="45000"/>
                <a:shade val="99000"/>
                <a:satMod val="350000"/>
              </a:schemeClr>
            </a:gs>
            <a:gs pos="100000">
              <a:schemeClr val="bg1">
                <a:lumMod val="75000"/>
              </a:schemeClr>
            </a:gs>
          </a:gsLst>
          <a:path path="circle">
            <a:fillToRect l="50000" t="-80000" r="50000" b="180000"/>
          </a:path>
        </a:gradFill>
        <a:effectLst/>
      </p:bgPr>
    </p:bg>
    <p:spTree>
      <p:nvGrpSpPr>
        <p:cNvPr id="1" name=""/>
        <p:cNvGrpSpPr/>
        <p:nvPr/>
      </p:nvGrpSpPr>
      <p:grpSpPr>
        <a:xfrm>
          <a:off x="0" y="0"/>
          <a:ext cx="0" cy="0"/>
          <a:chOff x="0" y="0"/>
          <a:chExt cx="0" cy="0"/>
        </a:xfrm>
      </p:grpSpPr>
      <p:pic>
        <p:nvPicPr>
          <p:cNvPr id="3074" name="Picture 2"/>
          <p:cNvPicPr>
            <a:picLocks noChangeArrowheads="1"/>
          </p:cNvPicPr>
          <p:nvPr userDrawn="1"/>
        </p:nvPicPr>
        <p:blipFill rotWithShape="1">
          <a:blip r:embed="rId2" cstate="print">
            <a:extLst>
              <a:ext uri="{28A0092B-C50C-407E-A947-70E740481C1C}">
                <a14:useLocalDpi xmlns:a14="http://schemas.microsoft.com/office/drawing/2010/main" val="0"/>
              </a:ext>
            </a:extLst>
          </a:blip>
          <a:srcRect r="1354"/>
          <a:stretch/>
        </p:blipFill>
        <p:spPr bwMode="auto">
          <a:xfrm>
            <a:off x="-1" y="-20538"/>
            <a:ext cx="6858000" cy="100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直線接點 7"/>
          <p:cNvCxnSpPr/>
          <p:nvPr userDrawn="1"/>
        </p:nvCxnSpPr>
        <p:spPr>
          <a:xfrm>
            <a:off x="0" y="5020022"/>
            <a:ext cx="6345324" cy="0"/>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2" name="標題 1"/>
          <p:cNvSpPr>
            <a:spLocks noGrp="1"/>
          </p:cNvSpPr>
          <p:nvPr>
            <p:ph type="title"/>
          </p:nvPr>
        </p:nvSpPr>
        <p:spPr>
          <a:xfrm>
            <a:off x="342900" y="33468"/>
            <a:ext cx="6172200" cy="857250"/>
          </a:xfrm>
        </p:spPr>
        <p:txBody>
          <a:bodyPr>
            <a:normAutofit/>
          </a:bodyPr>
          <a:lstStyle>
            <a:lvl1pPr>
              <a:defRPr sz="3600" b="1">
                <a:solidFill>
                  <a:schemeClr val="bg1"/>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cs typeface="Calibri" panose="020F0502020204030204" pitchFamily="34" charset="0"/>
              </a:defRPr>
            </a:lvl1pPr>
          </a:lstStyle>
          <a:p>
            <a:r>
              <a:rPr lang="zh-TW" altLang="en-US" dirty="0"/>
              <a:t>按一下以編輯母片標題樣式</a:t>
            </a:r>
          </a:p>
        </p:txBody>
      </p:sp>
      <p:sp>
        <p:nvSpPr>
          <p:cNvPr id="9" name="等腰三角形 8"/>
          <p:cNvSpPr/>
          <p:nvPr userDrawn="1"/>
        </p:nvSpPr>
        <p:spPr>
          <a:xfrm>
            <a:off x="6115860" y="4245396"/>
            <a:ext cx="769535" cy="918642"/>
          </a:xfrm>
          <a:custGeom>
            <a:avLst/>
            <a:gdLst>
              <a:gd name="connsiteX0" fmla="*/ 0 w 2007121"/>
              <a:gd name="connsiteY0" fmla="*/ 915566 h 915566"/>
              <a:gd name="connsiteX1" fmla="*/ 1003561 w 2007121"/>
              <a:gd name="connsiteY1" fmla="*/ 0 h 915566"/>
              <a:gd name="connsiteX2" fmla="*/ 2007121 w 2007121"/>
              <a:gd name="connsiteY2" fmla="*/ 915566 h 915566"/>
              <a:gd name="connsiteX3" fmla="*/ 0 w 2007121"/>
              <a:gd name="connsiteY3" fmla="*/ 915566 h 915566"/>
              <a:gd name="connsiteX0" fmla="*/ 0 w 1026046"/>
              <a:gd name="connsiteY0" fmla="*/ 915566 h 934616"/>
              <a:gd name="connsiteX1" fmla="*/ 1003561 w 1026046"/>
              <a:gd name="connsiteY1" fmla="*/ 0 h 934616"/>
              <a:gd name="connsiteX2" fmla="*/ 1026046 w 1026046"/>
              <a:gd name="connsiteY2" fmla="*/ 934616 h 934616"/>
              <a:gd name="connsiteX3" fmla="*/ 0 w 1026046"/>
              <a:gd name="connsiteY3" fmla="*/ 915566 h 934616"/>
            </a:gdLst>
            <a:ahLst/>
            <a:cxnLst>
              <a:cxn ang="0">
                <a:pos x="connsiteX0" y="connsiteY0"/>
              </a:cxn>
              <a:cxn ang="0">
                <a:pos x="connsiteX1" y="connsiteY1"/>
              </a:cxn>
              <a:cxn ang="0">
                <a:pos x="connsiteX2" y="connsiteY2"/>
              </a:cxn>
              <a:cxn ang="0">
                <a:pos x="connsiteX3" y="connsiteY3"/>
              </a:cxn>
            </a:cxnLst>
            <a:rect l="l" t="t" r="r" b="b"/>
            <a:pathLst>
              <a:path w="1026046" h="934616">
                <a:moveTo>
                  <a:pt x="0" y="915566"/>
                </a:moveTo>
                <a:lnTo>
                  <a:pt x="1003561" y="0"/>
                </a:lnTo>
                <a:lnTo>
                  <a:pt x="1026046" y="934616"/>
                </a:lnTo>
                <a:lnTo>
                  <a:pt x="0" y="915566"/>
                </a:lnTo>
                <a:close/>
              </a:path>
            </a:pathLst>
          </a:custGeom>
          <a:solidFill>
            <a:srgbClr val="0020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sz="1800"/>
          </a:p>
        </p:txBody>
      </p:sp>
      <p:sp>
        <p:nvSpPr>
          <p:cNvPr id="3" name="內容版面配置區 2"/>
          <p:cNvSpPr>
            <a:spLocks noGrp="1"/>
          </p:cNvSpPr>
          <p:nvPr>
            <p:ph idx="1"/>
          </p:nvPr>
        </p:nvSpPr>
        <p:spPr/>
        <p:txBody>
          <a:bodyPr/>
          <a:lstStyle>
            <a:lvl1pPr>
              <a:defRPr>
                <a:latin typeface="Calibri" panose="020F0502020204030204" pitchFamily="34" charset="0"/>
                <a:ea typeface="微軟正黑體" panose="020B0604030504040204" pitchFamily="34" charset="-120"/>
                <a:cs typeface="Calibri" panose="020F0502020204030204" pitchFamily="34" charset="0"/>
              </a:defRPr>
            </a:lvl1pPr>
            <a:lvl2pPr>
              <a:defRPr>
                <a:latin typeface="Calibri" panose="020F0502020204030204" pitchFamily="34" charset="0"/>
                <a:ea typeface="微軟正黑體" panose="020B0604030504040204" pitchFamily="34" charset="-120"/>
                <a:cs typeface="Calibri" panose="020F0502020204030204" pitchFamily="34" charset="0"/>
              </a:defRPr>
            </a:lvl2pPr>
            <a:lvl3pPr>
              <a:defRPr>
                <a:latin typeface="Calibri" panose="020F0502020204030204" pitchFamily="34" charset="0"/>
                <a:ea typeface="微軟正黑體" panose="020B0604030504040204" pitchFamily="34" charset="-120"/>
                <a:cs typeface="Calibri" panose="020F0502020204030204" pitchFamily="34" charset="0"/>
              </a:defRPr>
            </a:lvl3pPr>
            <a:lvl4pPr>
              <a:defRPr>
                <a:latin typeface="Calibri" panose="020F0502020204030204" pitchFamily="34" charset="0"/>
                <a:ea typeface="微軟正黑體" panose="020B0604030504040204" pitchFamily="34" charset="-120"/>
                <a:cs typeface="Calibri" panose="020F0502020204030204" pitchFamily="34" charset="0"/>
              </a:defRPr>
            </a:lvl4pPr>
            <a:lvl5pPr>
              <a:defRPr>
                <a:latin typeface="Calibri" panose="020F0502020204030204" pitchFamily="34" charset="0"/>
                <a:ea typeface="微軟正黑體" panose="020B0604030504040204" pitchFamily="34" charset="-120"/>
                <a:cs typeface="Calibri" panose="020F0502020204030204"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p>
            <a:fld id="{C10BFD0A-04F1-451B-820D-EA56F57522D6}"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365304" y="4746180"/>
            <a:ext cx="412068" cy="273844"/>
          </a:xfrm>
        </p:spPr>
        <p:txBody>
          <a:bodyPr/>
          <a:lstStyle>
            <a:lvl1pPr>
              <a:defRPr sz="1300">
                <a:solidFill>
                  <a:schemeClr val="bg1"/>
                </a:solidFill>
                <a:latin typeface="Arial Black" panose="020B0A04020102020204" pitchFamily="34" charset="0"/>
                <a:ea typeface="微軟正黑體" panose="020B0604030504040204" pitchFamily="34" charset="-120"/>
              </a:defRPr>
            </a:lvl1pPr>
          </a:lstStyle>
          <a:p>
            <a:fld id="{CF3A2DE8-7544-4D17-9CBE-0C5C8A78BE3C}" type="slidenum">
              <a:rPr lang="zh-TW" altLang="en-US" smtClean="0"/>
              <a:pPr/>
              <a:t>‹#›</a:t>
            </a:fld>
            <a:endParaRPr lang="zh-TW" altLang="en-US" dirty="0"/>
          </a:p>
        </p:txBody>
      </p:sp>
      <p:pic>
        <p:nvPicPr>
          <p:cNvPr id="13" name="Picture 2" descr="https://www.lastertech.com/files/logo-ch1.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r="80614"/>
          <a:stretch/>
        </p:blipFill>
        <p:spPr bwMode="auto">
          <a:xfrm>
            <a:off x="4887163" y="4647771"/>
            <a:ext cx="288596" cy="444279"/>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userDrawn="1"/>
        </p:nvSpPr>
        <p:spPr>
          <a:xfrm>
            <a:off x="5157194" y="4701951"/>
            <a:ext cx="1336458" cy="707876"/>
          </a:xfrm>
          <a:prstGeom prst="rect">
            <a:avLst/>
          </a:prstGeom>
        </p:spPr>
        <p:txBody>
          <a:bodyPr wrap="square" lIns="91428" tIns="45715" rIns="91428" bIns="45715">
            <a:spAutoFit/>
          </a:bodyPr>
          <a:lstStyle/>
          <a:p>
            <a:r>
              <a:rPr kumimoji="1" lang="zh-TW" altLang="en-US" sz="1100" b="1" dirty="0">
                <a:ln>
                  <a:noFill/>
                </a:ln>
                <a:solidFill>
                  <a:srgbClr val="002060"/>
                </a:solidFill>
                <a:latin typeface="Arial" charset="0"/>
                <a:ea typeface="微軟正黑體" pitchFamily="34" charset="-120"/>
              </a:rPr>
              <a:t>麗清科技股份有限公司</a:t>
            </a:r>
            <a:br>
              <a:rPr kumimoji="1" lang="zh-TW" altLang="en-US" sz="1100" b="1" dirty="0">
                <a:ln>
                  <a:noFill/>
                </a:ln>
                <a:solidFill>
                  <a:srgbClr val="002060"/>
                </a:solidFill>
                <a:latin typeface="Arial" charset="0"/>
                <a:ea typeface="微軟正黑體" pitchFamily="34" charset="-120"/>
              </a:rPr>
            </a:br>
            <a:r>
              <a:rPr kumimoji="1" lang="en-US" altLang="zh-TW" sz="900" b="1" dirty="0">
                <a:ln>
                  <a:noFill/>
                </a:ln>
                <a:solidFill>
                  <a:srgbClr val="002060"/>
                </a:solidFill>
                <a:latin typeface="Arial" charset="0"/>
              </a:rPr>
              <a:t>LASTER TECH CO., LTD.</a:t>
            </a:r>
            <a:endParaRPr lang="zh-TW" altLang="en-US" sz="900" dirty="0">
              <a:solidFill>
                <a:srgbClr val="002060"/>
              </a:solidFill>
            </a:endParaRPr>
          </a:p>
        </p:txBody>
      </p:sp>
    </p:spTree>
    <p:extLst>
      <p:ext uri="{BB962C8B-B14F-4D97-AF65-F5344CB8AC3E}">
        <p14:creationId xmlns:p14="http://schemas.microsoft.com/office/powerpoint/2010/main" val="85401378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a:xfrm>
            <a:off x="188640" y="13691"/>
            <a:ext cx="5915025" cy="994172"/>
          </a:xfrm>
        </p:spPr>
        <p:txBody>
          <a:bodyPr>
            <a:normAutofit/>
          </a:bodyPr>
          <a:lstStyle>
            <a:lvl1pPr>
              <a:defRPr sz="2400" b="1">
                <a:latin typeface="+mn-lt"/>
                <a:ea typeface="微軟正黑體" panose="020B0604030504040204" pitchFamily="34" charset="-120"/>
              </a:defRPr>
            </a:lvl1pPr>
          </a:lstStyle>
          <a:p>
            <a:r>
              <a:rPr lang="zh-TW" altLang="en-US" dirty="0"/>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defTabSz="685734"/>
            <a:fld id="{6489D9C7-5DC6-4263-87FF-7C99F6FB63C3}" type="datetime1">
              <a:rPr lang="zh-CN" altLang="en-US" smtClean="0">
                <a:solidFill>
                  <a:prstClr val="black">
                    <a:tint val="75000"/>
                  </a:prstClr>
                </a:solidFill>
              </a:rPr>
              <a:pPr defTabSz="685734"/>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734"/>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734"/>
            <a:fld id="{5DD3DB80-B894-403A-B48E-6FDC1A72010E}" type="slidenum">
              <a:rPr lang="zh-CN" altLang="en-US" smtClean="0">
                <a:solidFill>
                  <a:prstClr val="black">
                    <a:tint val="75000"/>
                  </a:prstClr>
                </a:solidFill>
              </a:rPr>
              <a:pPr defTabSz="685734"/>
              <a:t>‹#›</a:t>
            </a:fld>
            <a:endParaRPr lang="zh-CN" altLang="en-US">
              <a:solidFill>
                <a:prstClr val="black">
                  <a:tint val="75000"/>
                </a:prstClr>
              </a:solidFill>
            </a:endParaRPr>
          </a:p>
        </p:txBody>
      </p:sp>
    </p:spTree>
    <p:extLst>
      <p:ext uri="{BB962C8B-B14F-4D97-AF65-F5344CB8AC3E}">
        <p14:creationId xmlns:p14="http://schemas.microsoft.com/office/powerpoint/2010/main" val="599039957"/>
      </p:ext>
    </p:extLst>
  </p:cSld>
  <p:clrMapOvr>
    <a:masterClrMapping/>
  </p:clrMapOvr>
  <p:hf hd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1282305"/>
            <a:ext cx="5915025" cy="2139553"/>
          </a:xfrm>
        </p:spPr>
        <p:txBody>
          <a:bodyPr anchor="b"/>
          <a:lstStyle>
            <a:lvl1pPr>
              <a:defRPr sz="4500"/>
            </a:lvl1pPr>
          </a:lstStyle>
          <a:p>
            <a:r>
              <a:rPr lang="zh-TW" altLang="en-US"/>
              <a:t>按一下以編輯母片標題樣式</a:t>
            </a:r>
            <a:endParaRPr lang="en-US" dirty="0"/>
          </a:p>
        </p:txBody>
      </p:sp>
      <p:sp>
        <p:nvSpPr>
          <p:cNvPr id="3" name="Text Placeholder 2"/>
          <p:cNvSpPr>
            <a:spLocks noGrp="1"/>
          </p:cNvSpPr>
          <p:nvPr>
            <p:ph type="body" idx="1"/>
          </p:nvPr>
        </p:nvSpPr>
        <p:spPr>
          <a:xfrm>
            <a:off x="467916" y="3442099"/>
            <a:ext cx="5915025"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pPr defTabSz="685734"/>
            <a:fld id="{6489D9C7-5DC6-4263-87FF-7C99F6FB63C3}" type="datetime1">
              <a:rPr lang="zh-CN" altLang="en-US" smtClean="0">
                <a:solidFill>
                  <a:prstClr val="black">
                    <a:tint val="75000"/>
                  </a:prstClr>
                </a:solidFill>
              </a:rPr>
              <a:pPr defTabSz="685734"/>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734"/>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734"/>
            <a:fld id="{5DD3DB80-B894-403A-B48E-6FDC1A72010E}" type="slidenum">
              <a:rPr lang="zh-CN" altLang="en-US" smtClean="0">
                <a:solidFill>
                  <a:prstClr val="black">
                    <a:tint val="75000"/>
                  </a:prstClr>
                </a:solidFill>
              </a:rPr>
              <a:pPr defTabSz="685734"/>
              <a:t>‹#›</a:t>
            </a:fld>
            <a:endParaRPr lang="zh-CN" altLang="en-US">
              <a:solidFill>
                <a:prstClr val="black">
                  <a:tint val="75000"/>
                </a:prstClr>
              </a:solidFill>
            </a:endParaRPr>
          </a:p>
        </p:txBody>
      </p:sp>
    </p:spTree>
    <p:extLst>
      <p:ext uri="{BB962C8B-B14F-4D97-AF65-F5344CB8AC3E}">
        <p14:creationId xmlns:p14="http://schemas.microsoft.com/office/powerpoint/2010/main" val="3721325919"/>
      </p:ext>
    </p:extLst>
  </p:cSld>
  <p:clrMapOvr>
    <a:masterClrMapping/>
  </p:clrMapOvr>
  <p:hf hd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471488" y="1369219"/>
            <a:ext cx="291465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3471863" y="1369219"/>
            <a:ext cx="291465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pPr defTabSz="685734"/>
            <a:fld id="{6489D9C7-5DC6-4263-87FF-7C99F6FB63C3}" type="datetime1">
              <a:rPr lang="zh-CN" altLang="en-US" smtClean="0">
                <a:solidFill>
                  <a:prstClr val="black">
                    <a:tint val="75000"/>
                  </a:prstClr>
                </a:solidFill>
              </a:rPr>
              <a:pPr defTabSz="685734"/>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734"/>
            <a:r>
              <a:rPr lang="en-US" altLang="zh-CN">
                <a:solidFill>
                  <a:prstClr val="black">
                    <a:tint val="75000"/>
                  </a:prstClr>
                </a:solidFill>
              </a:rPr>
              <a:t>www.islide.cc</a:t>
            </a:r>
            <a:endParaRPr lang="zh-CN" alt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734"/>
            <a:fld id="{5DD3DB80-B894-403A-B48E-6FDC1A72010E}" type="slidenum">
              <a:rPr lang="zh-CN" altLang="en-US" smtClean="0">
                <a:solidFill>
                  <a:prstClr val="black">
                    <a:tint val="75000"/>
                  </a:prstClr>
                </a:solidFill>
              </a:rPr>
              <a:pPr defTabSz="685734"/>
              <a:t>‹#›</a:t>
            </a:fld>
            <a:endParaRPr lang="zh-CN" altLang="en-US">
              <a:solidFill>
                <a:prstClr val="black">
                  <a:tint val="75000"/>
                </a:prstClr>
              </a:solidFill>
            </a:endParaRPr>
          </a:p>
        </p:txBody>
      </p:sp>
    </p:spTree>
    <p:extLst>
      <p:ext uri="{BB962C8B-B14F-4D97-AF65-F5344CB8AC3E}">
        <p14:creationId xmlns:p14="http://schemas.microsoft.com/office/powerpoint/2010/main" val="63731593"/>
      </p:ext>
    </p:extLst>
  </p:cSld>
  <p:clrMapOvr>
    <a:masterClrMapping/>
  </p:clrMapOvr>
  <p:hf hd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273845"/>
            <a:ext cx="5915025" cy="99417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472381" y="1260872"/>
            <a:ext cx="2901255"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p:cNvSpPr>
            <a:spLocks noGrp="1"/>
          </p:cNvSpPr>
          <p:nvPr>
            <p:ph sz="half" idx="2"/>
          </p:nvPr>
        </p:nvSpPr>
        <p:spPr>
          <a:xfrm>
            <a:off x="472381" y="1878806"/>
            <a:ext cx="2901255"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3471863" y="1260872"/>
            <a:ext cx="2915543"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p:cNvSpPr>
            <a:spLocks noGrp="1"/>
          </p:cNvSpPr>
          <p:nvPr>
            <p:ph sz="quarter" idx="4"/>
          </p:nvPr>
        </p:nvSpPr>
        <p:spPr>
          <a:xfrm>
            <a:off x="3471863" y="1878806"/>
            <a:ext cx="2915543"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pPr defTabSz="685734"/>
            <a:fld id="{6489D9C7-5DC6-4263-87FF-7C99F6FB63C3}" type="datetime1">
              <a:rPr lang="zh-CN" altLang="en-US" smtClean="0">
                <a:solidFill>
                  <a:prstClr val="black">
                    <a:tint val="75000"/>
                  </a:prstClr>
                </a:solidFill>
              </a:rPr>
              <a:pPr defTabSz="685734"/>
              <a:t>2022/10/20</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defTabSz="685734"/>
            <a:r>
              <a:rPr lang="en-US" altLang="zh-CN">
                <a:solidFill>
                  <a:prstClr val="black">
                    <a:tint val="75000"/>
                  </a:prstClr>
                </a:solidFill>
              </a:rPr>
              <a:t>www.islide.cc</a:t>
            </a:r>
            <a:endParaRPr lang="zh-CN" alt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734"/>
            <a:fld id="{5DD3DB80-B894-403A-B48E-6FDC1A72010E}" type="slidenum">
              <a:rPr lang="zh-CN" altLang="en-US" smtClean="0">
                <a:solidFill>
                  <a:prstClr val="black">
                    <a:tint val="75000"/>
                  </a:prstClr>
                </a:solidFill>
              </a:rPr>
              <a:pPr defTabSz="685734"/>
              <a:t>‹#›</a:t>
            </a:fld>
            <a:endParaRPr lang="zh-CN" altLang="en-US">
              <a:solidFill>
                <a:prstClr val="black">
                  <a:tint val="75000"/>
                </a:prstClr>
              </a:solidFill>
            </a:endParaRPr>
          </a:p>
        </p:txBody>
      </p:sp>
    </p:spTree>
    <p:extLst>
      <p:ext uri="{BB962C8B-B14F-4D97-AF65-F5344CB8AC3E}">
        <p14:creationId xmlns:p14="http://schemas.microsoft.com/office/powerpoint/2010/main" val="741024025"/>
      </p:ext>
    </p:extLst>
  </p:cSld>
  <p:clrMapOvr>
    <a:masterClrMapping/>
  </p:clrMapOvr>
  <p:hf hdr="0" dt="0"/>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443463" y="0"/>
            <a:ext cx="5915025" cy="994172"/>
          </a:xfrm>
        </p:spPr>
        <p:txBody>
          <a:bodyPr/>
          <a:lstStyle>
            <a:lvl1pPr>
              <a:defRPr b="1">
                <a:latin typeface="+mn-lt"/>
                <a:ea typeface="微軟正黑體" panose="020B0604030504040204" pitchFamily="34" charset="-120"/>
              </a:defRPr>
            </a:lvl1pPr>
          </a:lstStyle>
          <a:p>
            <a:r>
              <a:rPr lang="zh-TW" altLang="en-US" dirty="0"/>
              <a:t>按一下以編輯母片標題樣式</a:t>
            </a:r>
            <a:endParaRPr lang="en-US" dirty="0"/>
          </a:p>
        </p:txBody>
      </p:sp>
      <p:sp>
        <p:nvSpPr>
          <p:cNvPr id="3" name="Date Placeholder 2"/>
          <p:cNvSpPr>
            <a:spLocks noGrp="1"/>
          </p:cNvSpPr>
          <p:nvPr>
            <p:ph type="dt" sz="half" idx="10"/>
          </p:nvPr>
        </p:nvSpPr>
        <p:spPr/>
        <p:txBody>
          <a:bodyPr/>
          <a:lstStyle/>
          <a:p>
            <a:pPr defTabSz="685734"/>
            <a:fld id="{6489D9C7-5DC6-4263-87FF-7C99F6FB63C3}" type="datetime1">
              <a:rPr lang="zh-CN" altLang="en-US" smtClean="0">
                <a:solidFill>
                  <a:prstClr val="black">
                    <a:tint val="75000"/>
                  </a:prstClr>
                </a:solidFill>
              </a:rPr>
              <a:pPr defTabSz="685734"/>
              <a:t>2022/10/20</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pPr defTabSz="685734"/>
            <a:r>
              <a:rPr lang="en-US" altLang="zh-CN">
                <a:solidFill>
                  <a:prstClr val="black">
                    <a:tint val="75000"/>
                  </a:prstClr>
                </a:solidFill>
              </a:rPr>
              <a:t>www.islide.cc</a:t>
            </a:r>
            <a:endParaRPr lang="zh-CN" alt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734"/>
            <a:fld id="{5DD3DB80-B894-403A-B48E-6FDC1A72010E}" type="slidenum">
              <a:rPr lang="zh-CN" altLang="en-US" smtClean="0">
                <a:solidFill>
                  <a:prstClr val="black">
                    <a:tint val="75000"/>
                  </a:prstClr>
                </a:solidFill>
              </a:rPr>
              <a:pPr defTabSz="685734"/>
              <a:t>‹#›</a:t>
            </a:fld>
            <a:endParaRPr lang="zh-CN" altLang="en-US">
              <a:solidFill>
                <a:prstClr val="black">
                  <a:tint val="75000"/>
                </a:prstClr>
              </a:solidFill>
            </a:endParaRPr>
          </a:p>
        </p:txBody>
      </p:sp>
      <p:sp>
        <p:nvSpPr>
          <p:cNvPr id="6" name="직사각형 45">
            <a:extLst>
              <a:ext uri="{FF2B5EF4-FFF2-40B4-BE49-F238E27FC236}">
                <a16:creationId xmlns:a16="http://schemas.microsoft.com/office/drawing/2014/main" id="{562C3907-1CA3-4C99-8021-B2FDF3A603AA}"/>
              </a:ext>
            </a:extLst>
          </p:cNvPr>
          <p:cNvSpPr/>
          <p:nvPr userDrawn="1"/>
        </p:nvSpPr>
        <p:spPr>
          <a:xfrm>
            <a:off x="532701" y="705768"/>
            <a:ext cx="5976000" cy="6575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800" dirty="0">
              <a:solidFill>
                <a:prstClr val="white"/>
              </a:solidFill>
            </a:endParaRPr>
          </a:p>
        </p:txBody>
      </p:sp>
    </p:spTree>
    <p:extLst>
      <p:ext uri="{BB962C8B-B14F-4D97-AF65-F5344CB8AC3E}">
        <p14:creationId xmlns:p14="http://schemas.microsoft.com/office/powerpoint/2010/main" val="110768905"/>
      </p:ext>
    </p:extLst>
  </p:cSld>
  <p:clrMapOvr>
    <a:masterClrMapping/>
  </p:clrMapOvr>
  <p:hf hdr="0" dt="0"/>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83857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2915543" y="740570"/>
            <a:ext cx="3471863"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72381" y="1543050"/>
            <a:ext cx="221188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pPr defTabSz="685734"/>
            <a:fld id="{6489D9C7-5DC6-4263-87FF-7C99F6FB63C3}" type="datetime1">
              <a:rPr lang="zh-CN" altLang="en-US" smtClean="0">
                <a:solidFill>
                  <a:prstClr val="black">
                    <a:tint val="75000"/>
                  </a:prstClr>
                </a:solidFill>
              </a:rPr>
              <a:pPr defTabSz="685734"/>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734"/>
            <a:r>
              <a:rPr lang="en-US" altLang="zh-CN">
                <a:solidFill>
                  <a:prstClr val="black">
                    <a:tint val="75000"/>
                  </a:prstClr>
                </a:solidFill>
              </a:rPr>
              <a:t>www.islide.cc</a:t>
            </a:r>
            <a:endParaRPr lang="zh-CN" alt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734"/>
            <a:fld id="{5DD3DB80-B894-403A-B48E-6FDC1A72010E}" type="slidenum">
              <a:rPr lang="zh-CN" altLang="en-US" smtClean="0">
                <a:solidFill>
                  <a:prstClr val="black">
                    <a:tint val="75000"/>
                  </a:prstClr>
                </a:solidFill>
              </a:rPr>
              <a:pPr defTabSz="685734"/>
              <a:t>‹#›</a:t>
            </a:fld>
            <a:endParaRPr lang="zh-CN" altLang="en-US">
              <a:solidFill>
                <a:prstClr val="black">
                  <a:tint val="75000"/>
                </a:prstClr>
              </a:solidFill>
            </a:endParaRPr>
          </a:p>
        </p:txBody>
      </p:sp>
    </p:spTree>
    <p:extLst>
      <p:ext uri="{BB962C8B-B14F-4D97-AF65-F5344CB8AC3E}">
        <p14:creationId xmlns:p14="http://schemas.microsoft.com/office/powerpoint/2010/main" val="3769960891"/>
      </p:ext>
    </p:extLst>
  </p:cSld>
  <p:clrMapOvr>
    <a:masterClrMapping/>
  </p:clrMapOvr>
  <p:hf hdr="0" dt="0"/>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24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915543" y="740570"/>
            <a:ext cx="3471863"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472381" y="1543050"/>
            <a:ext cx="221188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pPr defTabSz="685734"/>
            <a:fld id="{6489D9C7-5DC6-4263-87FF-7C99F6FB63C3}" type="datetime1">
              <a:rPr lang="zh-CN" altLang="en-US" smtClean="0">
                <a:solidFill>
                  <a:prstClr val="black">
                    <a:tint val="75000"/>
                  </a:prstClr>
                </a:solidFill>
              </a:rPr>
              <a:pPr defTabSz="685734"/>
              <a:t>2022/10/20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734"/>
            <a:r>
              <a:rPr lang="en-US" altLang="zh-CN">
                <a:solidFill>
                  <a:prstClr val="black">
                    <a:tint val="75000"/>
                  </a:prstClr>
                </a:solidFill>
              </a:rPr>
              <a:t>www.islide.cc</a:t>
            </a:r>
            <a:endParaRPr lang="zh-CN" alt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734"/>
            <a:fld id="{5DD3DB80-B894-403A-B48E-6FDC1A72010E}" type="slidenum">
              <a:rPr lang="zh-CN" altLang="en-US" smtClean="0">
                <a:solidFill>
                  <a:prstClr val="black">
                    <a:tint val="75000"/>
                  </a:prstClr>
                </a:solidFill>
              </a:rPr>
              <a:pPr defTabSz="685734"/>
              <a:t>‹#›</a:t>
            </a:fld>
            <a:endParaRPr lang="zh-CN" altLang="en-US">
              <a:solidFill>
                <a:prstClr val="black">
                  <a:tint val="75000"/>
                </a:prstClr>
              </a:solidFill>
            </a:endParaRPr>
          </a:p>
        </p:txBody>
      </p:sp>
    </p:spTree>
    <p:extLst>
      <p:ext uri="{BB962C8B-B14F-4D97-AF65-F5344CB8AC3E}">
        <p14:creationId xmlns:p14="http://schemas.microsoft.com/office/powerpoint/2010/main" val="1311878933"/>
      </p:ext>
    </p:extLst>
  </p:cSld>
  <p:clrMapOvr>
    <a:masterClrMapping/>
  </p:clrMapOvr>
  <p:hf hdr="0" dt="0"/>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defTabSz="685734"/>
            <a:fld id="{6489D9C7-5DC6-4263-87FF-7C99F6FB63C3}" type="datetime1">
              <a:rPr lang="zh-CN" altLang="en-US" smtClean="0">
                <a:solidFill>
                  <a:prstClr val="black">
                    <a:tint val="75000"/>
                  </a:prstClr>
                </a:solidFill>
              </a:rPr>
              <a:pPr defTabSz="685734"/>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734"/>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734"/>
            <a:fld id="{5DD3DB80-B894-403A-B48E-6FDC1A72010E}" type="slidenum">
              <a:rPr lang="zh-CN" altLang="en-US" smtClean="0">
                <a:solidFill>
                  <a:prstClr val="black">
                    <a:tint val="75000"/>
                  </a:prstClr>
                </a:solidFill>
              </a:rPr>
              <a:pPr defTabSz="685734"/>
              <a:t>‹#›</a:t>
            </a:fld>
            <a:endParaRPr lang="zh-CN" altLang="en-US">
              <a:solidFill>
                <a:prstClr val="black">
                  <a:tint val="75000"/>
                </a:prstClr>
              </a:solidFill>
            </a:endParaRPr>
          </a:p>
        </p:txBody>
      </p:sp>
    </p:spTree>
    <p:extLst>
      <p:ext uri="{BB962C8B-B14F-4D97-AF65-F5344CB8AC3E}">
        <p14:creationId xmlns:p14="http://schemas.microsoft.com/office/powerpoint/2010/main" val="1583998278"/>
      </p:ext>
    </p:extLst>
  </p:cSld>
  <p:clrMapOvr>
    <a:masterClrMapping/>
  </p:clrMapOvr>
  <p:hf hd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273844"/>
            <a:ext cx="1478756" cy="4358879"/>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71488" y="273844"/>
            <a:ext cx="4350544" cy="435887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defTabSz="685734"/>
            <a:fld id="{6489D9C7-5DC6-4263-87FF-7C99F6FB63C3}" type="datetime1">
              <a:rPr lang="zh-CN" altLang="en-US" smtClean="0">
                <a:solidFill>
                  <a:prstClr val="black">
                    <a:tint val="75000"/>
                  </a:prstClr>
                </a:solidFill>
              </a:rPr>
              <a:pPr defTabSz="685734"/>
              <a:t>2022/10/20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734"/>
            <a:r>
              <a:rPr lang="en-US" altLang="zh-CN">
                <a:solidFill>
                  <a:prstClr val="black">
                    <a:tint val="75000"/>
                  </a:prstClr>
                </a:solidFill>
              </a:rPr>
              <a:t>www.islide.cc</a:t>
            </a:r>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734"/>
            <a:fld id="{5DD3DB80-B894-403A-B48E-6FDC1A72010E}" type="slidenum">
              <a:rPr lang="zh-CN" altLang="en-US" smtClean="0">
                <a:solidFill>
                  <a:prstClr val="black">
                    <a:tint val="75000"/>
                  </a:prstClr>
                </a:solidFill>
              </a:rPr>
              <a:pPr defTabSz="685734"/>
              <a:t>‹#›</a:t>
            </a:fld>
            <a:endParaRPr lang="zh-CN" altLang="en-US">
              <a:solidFill>
                <a:prstClr val="black">
                  <a:tint val="75000"/>
                </a:prstClr>
              </a:solidFill>
            </a:endParaRPr>
          </a:p>
        </p:txBody>
      </p:sp>
    </p:spTree>
    <p:extLst>
      <p:ext uri="{BB962C8B-B14F-4D97-AF65-F5344CB8AC3E}">
        <p14:creationId xmlns:p14="http://schemas.microsoft.com/office/powerpoint/2010/main" val="4104285753"/>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標題及物件">
    <p:bg>
      <p:bgPr>
        <a:gradFill>
          <a:gsLst>
            <a:gs pos="0">
              <a:schemeClr val="bg1">
                <a:tint val="40000"/>
                <a:satMod val="350000"/>
              </a:schemeClr>
            </a:gs>
            <a:gs pos="53000">
              <a:schemeClr val="bg1">
                <a:tint val="45000"/>
                <a:shade val="99000"/>
                <a:satMod val="350000"/>
              </a:schemeClr>
            </a:gs>
            <a:gs pos="100000">
              <a:schemeClr val="bg1">
                <a:lumMod val="75000"/>
              </a:schemeClr>
            </a:gs>
          </a:gsLst>
          <a:path path="circle">
            <a:fillToRect l="50000" t="-80000" r="50000" b="180000"/>
          </a:path>
        </a:gradFill>
        <a:effectLst/>
      </p:bgPr>
    </p:bg>
    <p:spTree>
      <p:nvGrpSpPr>
        <p:cNvPr id="1" name=""/>
        <p:cNvGrpSpPr/>
        <p:nvPr/>
      </p:nvGrpSpPr>
      <p:grpSpPr>
        <a:xfrm>
          <a:off x="0" y="0"/>
          <a:ext cx="0" cy="0"/>
          <a:chOff x="0" y="0"/>
          <a:chExt cx="0" cy="0"/>
        </a:xfrm>
      </p:grpSpPr>
      <p:cxnSp>
        <p:nvCxnSpPr>
          <p:cNvPr id="8" name="直線接點 7"/>
          <p:cNvCxnSpPr/>
          <p:nvPr userDrawn="1"/>
        </p:nvCxnSpPr>
        <p:spPr>
          <a:xfrm>
            <a:off x="0" y="5020022"/>
            <a:ext cx="6345324" cy="0"/>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2" name="標題 1"/>
          <p:cNvSpPr>
            <a:spLocks noGrp="1"/>
          </p:cNvSpPr>
          <p:nvPr>
            <p:ph type="title"/>
          </p:nvPr>
        </p:nvSpPr>
        <p:spPr>
          <a:xfrm>
            <a:off x="944724" y="33468"/>
            <a:ext cx="5570376" cy="540060"/>
          </a:xfrm>
        </p:spPr>
        <p:txBody>
          <a:bodyPr>
            <a:normAutofit/>
          </a:bodyPr>
          <a:lstStyle>
            <a:lvl1pPr algn="l">
              <a:defRPr sz="3200" b="1">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0" scaled="1"/>
                  <a:tileRect/>
                </a:gra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cs typeface="Calibri" panose="020F0502020204030204" pitchFamily="34" charset="0"/>
              </a:defRPr>
            </a:lvl1pPr>
          </a:lstStyle>
          <a:p>
            <a:r>
              <a:rPr lang="zh-TW" altLang="en-US" dirty="0"/>
              <a:t>按一下以編輯母片標題樣式</a:t>
            </a:r>
          </a:p>
        </p:txBody>
      </p:sp>
      <p:sp>
        <p:nvSpPr>
          <p:cNvPr id="9" name="等腰三角形 8"/>
          <p:cNvSpPr/>
          <p:nvPr userDrawn="1"/>
        </p:nvSpPr>
        <p:spPr>
          <a:xfrm>
            <a:off x="6115860" y="4245396"/>
            <a:ext cx="769535" cy="918642"/>
          </a:xfrm>
          <a:custGeom>
            <a:avLst/>
            <a:gdLst>
              <a:gd name="connsiteX0" fmla="*/ 0 w 2007121"/>
              <a:gd name="connsiteY0" fmla="*/ 915566 h 915566"/>
              <a:gd name="connsiteX1" fmla="*/ 1003561 w 2007121"/>
              <a:gd name="connsiteY1" fmla="*/ 0 h 915566"/>
              <a:gd name="connsiteX2" fmla="*/ 2007121 w 2007121"/>
              <a:gd name="connsiteY2" fmla="*/ 915566 h 915566"/>
              <a:gd name="connsiteX3" fmla="*/ 0 w 2007121"/>
              <a:gd name="connsiteY3" fmla="*/ 915566 h 915566"/>
              <a:gd name="connsiteX0" fmla="*/ 0 w 1026046"/>
              <a:gd name="connsiteY0" fmla="*/ 915566 h 934616"/>
              <a:gd name="connsiteX1" fmla="*/ 1003561 w 1026046"/>
              <a:gd name="connsiteY1" fmla="*/ 0 h 934616"/>
              <a:gd name="connsiteX2" fmla="*/ 1026046 w 1026046"/>
              <a:gd name="connsiteY2" fmla="*/ 934616 h 934616"/>
              <a:gd name="connsiteX3" fmla="*/ 0 w 1026046"/>
              <a:gd name="connsiteY3" fmla="*/ 915566 h 934616"/>
            </a:gdLst>
            <a:ahLst/>
            <a:cxnLst>
              <a:cxn ang="0">
                <a:pos x="connsiteX0" y="connsiteY0"/>
              </a:cxn>
              <a:cxn ang="0">
                <a:pos x="connsiteX1" y="connsiteY1"/>
              </a:cxn>
              <a:cxn ang="0">
                <a:pos x="connsiteX2" y="connsiteY2"/>
              </a:cxn>
              <a:cxn ang="0">
                <a:pos x="connsiteX3" y="connsiteY3"/>
              </a:cxn>
            </a:cxnLst>
            <a:rect l="l" t="t" r="r" b="b"/>
            <a:pathLst>
              <a:path w="1026046" h="934616">
                <a:moveTo>
                  <a:pt x="0" y="915566"/>
                </a:moveTo>
                <a:lnTo>
                  <a:pt x="1003561" y="0"/>
                </a:lnTo>
                <a:lnTo>
                  <a:pt x="1026046" y="934616"/>
                </a:lnTo>
                <a:lnTo>
                  <a:pt x="0" y="915566"/>
                </a:lnTo>
                <a:close/>
              </a:path>
            </a:pathLst>
          </a:custGeom>
          <a:solidFill>
            <a:srgbClr val="0020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sz="1800"/>
          </a:p>
        </p:txBody>
      </p:sp>
      <p:sp>
        <p:nvSpPr>
          <p:cNvPr id="3" name="內容版面配置區 2"/>
          <p:cNvSpPr>
            <a:spLocks noGrp="1"/>
          </p:cNvSpPr>
          <p:nvPr>
            <p:ph idx="1"/>
          </p:nvPr>
        </p:nvSpPr>
        <p:spPr>
          <a:xfrm>
            <a:off x="342900" y="897578"/>
            <a:ext cx="6172200" cy="3697059"/>
          </a:xfrm>
        </p:spPr>
        <p:txBody>
          <a:bodyPr/>
          <a:lstStyle>
            <a:lvl1pPr>
              <a:defRPr>
                <a:latin typeface="Calibri" panose="020F0502020204030204" pitchFamily="34" charset="0"/>
                <a:ea typeface="微軟正黑體" panose="020B0604030504040204" pitchFamily="34" charset="-120"/>
                <a:cs typeface="Calibri" panose="020F0502020204030204" pitchFamily="34" charset="0"/>
              </a:defRPr>
            </a:lvl1pPr>
            <a:lvl2pPr>
              <a:defRPr>
                <a:latin typeface="Calibri" panose="020F0502020204030204" pitchFamily="34" charset="0"/>
                <a:ea typeface="微軟正黑體" panose="020B0604030504040204" pitchFamily="34" charset="-120"/>
                <a:cs typeface="Calibri" panose="020F0502020204030204" pitchFamily="34" charset="0"/>
              </a:defRPr>
            </a:lvl2pPr>
            <a:lvl3pPr>
              <a:defRPr>
                <a:latin typeface="Calibri" panose="020F0502020204030204" pitchFamily="34" charset="0"/>
                <a:ea typeface="微軟正黑體" panose="020B0604030504040204" pitchFamily="34" charset="-120"/>
                <a:cs typeface="Calibri" panose="020F0502020204030204" pitchFamily="34" charset="0"/>
              </a:defRPr>
            </a:lvl3pPr>
            <a:lvl4pPr>
              <a:defRPr>
                <a:latin typeface="Calibri" panose="020F0502020204030204" pitchFamily="34" charset="0"/>
                <a:ea typeface="微軟正黑體" panose="020B0604030504040204" pitchFamily="34" charset="-120"/>
                <a:cs typeface="Calibri" panose="020F0502020204030204" pitchFamily="34" charset="0"/>
              </a:defRPr>
            </a:lvl4pPr>
            <a:lvl5pPr>
              <a:defRPr>
                <a:latin typeface="Calibri" panose="020F0502020204030204" pitchFamily="34" charset="0"/>
                <a:ea typeface="微軟正黑體" panose="020B0604030504040204" pitchFamily="34" charset="-120"/>
                <a:cs typeface="Calibri" panose="020F0502020204030204"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p>
            <a:fld id="{C10BFD0A-04F1-451B-820D-EA56F57522D6}"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365304" y="4746180"/>
            <a:ext cx="412068" cy="273844"/>
          </a:xfrm>
        </p:spPr>
        <p:txBody>
          <a:bodyPr/>
          <a:lstStyle>
            <a:lvl1pPr>
              <a:defRPr sz="1300">
                <a:solidFill>
                  <a:schemeClr val="bg1"/>
                </a:solidFill>
                <a:latin typeface="Arial Black" panose="020B0A04020102020204" pitchFamily="34" charset="0"/>
                <a:ea typeface="微軟正黑體" panose="020B0604030504040204" pitchFamily="34" charset="-120"/>
              </a:defRPr>
            </a:lvl1pPr>
          </a:lstStyle>
          <a:p>
            <a:fld id="{CF3A2DE8-7544-4D17-9CBE-0C5C8A78BE3C}" type="slidenum">
              <a:rPr lang="zh-TW" altLang="en-US" smtClean="0"/>
              <a:pPr/>
              <a:t>‹#›</a:t>
            </a:fld>
            <a:endParaRPr lang="zh-TW" altLang="en-US" dirty="0"/>
          </a:p>
        </p:txBody>
      </p:sp>
      <p:pic>
        <p:nvPicPr>
          <p:cNvPr id="13" name="Picture 2" descr="https://www.lastertech.com/files/logo-ch1.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r="80614"/>
          <a:stretch/>
        </p:blipFill>
        <p:spPr bwMode="auto">
          <a:xfrm>
            <a:off x="4887163" y="4647771"/>
            <a:ext cx="288596" cy="444279"/>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userDrawn="1"/>
        </p:nvSpPr>
        <p:spPr>
          <a:xfrm>
            <a:off x="5157194" y="4701951"/>
            <a:ext cx="1336458" cy="707876"/>
          </a:xfrm>
          <a:prstGeom prst="rect">
            <a:avLst/>
          </a:prstGeom>
        </p:spPr>
        <p:txBody>
          <a:bodyPr wrap="square" lIns="91428" tIns="45715" rIns="91428" bIns="45715">
            <a:spAutoFit/>
          </a:bodyPr>
          <a:lstStyle/>
          <a:p>
            <a:r>
              <a:rPr kumimoji="1" lang="zh-TW" altLang="en-US" sz="1100" b="1" dirty="0">
                <a:ln>
                  <a:noFill/>
                </a:ln>
                <a:solidFill>
                  <a:srgbClr val="002060"/>
                </a:solidFill>
                <a:latin typeface="Arial" charset="0"/>
                <a:ea typeface="微軟正黑體" pitchFamily="34" charset="-120"/>
              </a:rPr>
              <a:t>麗清科技股份有限公司</a:t>
            </a:r>
            <a:br>
              <a:rPr kumimoji="1" lang="zh-TW" altLang="en-US" sz="1100" b="1" dirty="0">
                <a:ln>
                  <a:noFill/>
                </a:ln>
                <a:solidFill>
                  <a:srgbClr val="002060"/>
                </a:solidFill>
                <a:latin typeface="Arial" charset="0"/>
                <a:ea typeface="微軟正黑體" pitchFamily="34" charset="-120"/>
              </a:rPr>
            </a:br>
            <a:r>
              <a:rPr kumimoji="1" lang="en-US" altLang="zh-TW" sz="900" b="1" dirty="0">
                <a:ln>
                  <a:noFill/>
                </a:ln>
                <a:solidFill>
                  <a:srgbClr val="002060"/>
                </a:solidFill>
                <a:latin typeface="Arial" charset="0"/>
              </a:rPr>
              <a:t>LASTER TECH CO., LTD.</a:t>
            </a:r>
            <a:endParaRPr lang="zh-TW" altLang="en-US" sz="900" dirty="0">
              <a:solidFill>
                <a:srgbClr val="002060"/>
              </a:solidFill>
            </a:endParaRPr>
          </a:p>
        </p:txBody>
      </p:sp>
      <p:cxnSp>
        <p:nvCxnSpPr>
          <p:cNvPr id="12" name="直線接點 11"/>
          <p:cNvCxnSpPr/>
          <p:nvPr userDrawn="1"/>
        </p:nvCxnSpPr>
        <p:spPr>
          <a:xfrm>
            <a:off x="788994" y="627534"/>
            <a:ext cx="6069006" cy="0"/>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7" name="矩形 6"/>
          <p:cNvSpPr/>
          <p:nvPr userDrawn="1"/>
        </p:nvSpPr>
        <p:spPr>
          <a:xfrm>
            <a:off x="134634" y="141480"/>
            <a:ext cx="540060" cy="486054"/>
          </a:xfrm>
          <a:prstGeom prst="rect">
            <a:avLst/>
          </a:prstGeom>
          <a:no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sz="1800"/>
          </a:p>
        </p:txBody>
      </p:sp>
      <p:sp>
        <p:nvSpPr>
          <p:cNvPr id="15" name="矩形 14"/>
          <p:cNvSpPr/>
          <p:nvPr userDrawn="1"/>
        </p:nvSpPr>
        <p:spPr>
          <a:xfrm>
            <a:off x="248934" y="255780"/>
            <a:ext cx="540060" cy="486054"/>
          </a:xfrm>
          <a:prstGeom prst="rect">
            <a:avLst/>
          </a:prstGeom>
          <a:no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sz="1800"/>
          </a:p>
        </p:txBody>
      </p:sp>
    </p:spTree>
    <p:extLst>
      <p:ext uri="{BB962C8B-B14F-4D97-AF65-F5344CB8AC3E}">
        <p14:creationId xmlns:p14="http://schemas.microsoft.com/office/powerpoint/2010/main" val="23869078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solidFill>
          <a:schemeClr val="tx2"/>
        </a:solidFill>
        <a:effectLst/>
      </p:bgPr>
    </p:bg>
    <p:spTree>
      <p:nvGrpSpPr>
        <p:cNvPr id="1" name=""/>
        <p:cNvGrpSpPr/>
        <p:nvPr/>
      </p:nvGrpSpPr>
      <p:grpSpPr>
        <a:xfrm>
          <a:off x="0" y="0"/>
          <a:ext cx="0" cy="0"/>
          <a:chOff x="0" y="0"/>
          <a:chExt cx="0" cy="0"/>
        </a:xfrm>
      </p:grpSpPr>
      <p:sp>
        <p:nvSpPr>
          <p:cNvPr id="223" name="Freeform 10"/>
          <p:cNvSpPr/>
          <p:nvPr userDrawn="1"/>
        </p:nvSpPr>
        <p:spPr>
          <a:xfrm>
            <a:off x="1650216" y="0"/>
            <a:ext cx="5122069"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defTabSz="685734"/>
            <a:endParaRPr lang="en-US" sz="1400">
              <a:solidFill>
                <a:prstClr val="white"/>
              </a:solidFill>
            </a:endParaRPr>
          </a:p>
        </p:txBody>
      </p:sp>
      <p:sp>
        <p:nvSpPr>
          <p:cNvPr id="224" name="Freeform 10"/>
          <p:cNvSpPr/>
          <p:nvPr userDrawn="1"/>
        </p:nvSpPr>
        <p:spPr>
          <a:xfrm>
            <a:off x="1735941" y="0"/>
            <a:ext cx="5122069"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defTabSz="685734"/>
            <a:endParaRPr lang="en-US" sz="1400">
              <a:solidFill>
                <a:prstClr val="white"/>
              </a:solidFill>
            </a:endParaRPr>
          </a:p>
        </p:txBody>
      </p:sp>
      <p:sp>
        <p:nvSpPr>
          <p:cNvPr id="225" name="Freeform 10"/>
          <p:cNvSpPr/>
          <p:nvPr userDrawn="1"/>
        </p:nvSpPr>
        <p:spPr>
          <a:xfrm>
            <a:off x="1735932" y="0"/>
            <a:ext cx="4693444"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defTabSz="685734"/>
            <a:endParaRPr lang="en-US" sz="1400">
              <a:solidFill>
                <a:prstClr val="white"/>
              </a:solidFill>
            </a:endParaRPr>
          </a:p>
        </p:txBody>
      </p:sp>
      <p:sp>
        <p:nvSpPr>
          <p:cNvPr id="226" name="Freeform 10"/>
          <p:cNvSpPr/>
          <p:nvPr userDrawn="1"/>
        </p:nvSpPr>
        <p:spPr>
          <a:xfrm>
            <a:off x="1685032" y="1726"/>
            <a:ext cx="4538067" cy="51435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defTabSz="685734"/>
            <a:endParaRPr lang="en-US" sz="1400">
              <a:solidFill>
                <a:prstClr val="white"/>
              </a:solidFill>
            </a:endParaRPr>
          </a:p>
        </p:txBody>
      </p:sp>
      <p:sp>
        <p:nvSpPr>
          <p:cNvPr id="9801" name="副标题 2"/>
          <p:cNvSpPr>
            <a:spLocks noGrp="1"/>
          </p:cNvSpPr>
          <p:nvPr>
            <p:ph type="subTitle" idx="1"/>
          </p:nvPr>
        </p:nvSpPr>
        <p:spPr>
          <a:xfrm>
            <a:off x="2760346" y="2475256"/>
            <a:ext cx="3719930" cy="419099"/>
          </a:xfrm>
        </p:spPr>
        <p:txBody>
          <a:bodyPr anchor="ctr">
            <a:normAutofit/>
          </a:bodyPr>
          <a:lstStyle>
            <a:lvl1pPr marL="0" indent="0" algn="l">
              <a:buNone/>
              <a:defRPr sz="1500">
                <a:solidFill>
                  <a:schemeClr val="tx1"/>
                </a:solidFill>
              </a:defRPr>
            </a:lvl1pPr>
            <a:lvl2pPr marL="342866" indent="0" algn="ctr">
              <a:buNone/>
              <a:defRPr sz="1500"/>
            </a:lvl2pPr>
            <a:lvl3pPr marL="685734" indent="0" algn="ctr">
              <a:buNone/>
              <a:defRPr sz="1400"/>
            </a:lvl3pPr>
            <a:lvl4pPr marL="1028598" indent="0" algn="ctr">
              <a:buNone/>
              <a:defRPr sz="1200"/>
            </a:lvl4pPr>
            <a:lvl5pPr marL="1371464" indent="0" algn="ctr">
              <a:buNone/>
              <a:defRPr sz="1200"/>
            </a:lvl5pPr>
            <a:lvl6pPr marL="1714329" indent="0" algn="ctr">
              <a:buNone/>
              <a:defRPr sz="1200"/>
            </a:lvl6pPr>
            <a:lvl7pPr marL="2057195" indent="0" algn="ctr">
              <a:buNone/>
              <a:defRPr sz="1200"/>
            </a:lvl7pPr>
            <a:lvl8pPr marL="2400060" indent="0" algn="ctr">
              <a:buNone/>
              <a:defRPr sz="1200"/>
            </a:lvl8pPr>
            <a:lvl9pPr marL="2742926" indent="0" algn="ctr">
              <a:buNone/>
              <a:defRPr sz="1200"/>
            </a:lvl9pPr>
          </a:lstStyle>
          <a:p>
            <a:endParaRPr lang="zh-CN" altLang="en-US" dirty="0"/>
          </a:p>
        </p:txBody>
      </p:sp>
      <p:sp>
        <p:nvSpPr>
          <p:cNvPr id="9802" name="标题 1"/>
          <p:cNvSpPr>
            <a:spLocks noGrp="1"/>
          </p:cNvSpPr>
          <p:nvPr>
            <p:ph type="ctrTitle"/>
          </p:nvPr>
        </p:nvSpPr>
        <p:spPr>
          <a:xfrm>
            <a:off x="2760346" y="1656986"/>
            <a:ext cx="3719930" cy="890272"/>
          </a:xfrm>
        </p:spPr>
        <p:txBody>
          <a:bodyPr anchor="ctr">
            <a:normAutofit/>
          </a:bodyPr>
          <a:lstStyle>
            <a:lvl1pPr algn="l">
              <a:defRPr sz="2700">
                <a:solidFill>
                  <a:schemeClr val="tx1"/>
                </a:solidFill>
              </a:defRPr>
            </a:lvl1pPr>
          </a:lstStyle>
          <a:p>
            <a:endParaRPr lang="zh-CN" altLang="en-US" dirty="0"/>
          </a:p>
        </p:txBody>
      </p:sp>
      <p:sp>
        <p:nvSpPr>
          <p:cNvPr id="12" name="文本占位符 13"/>
          <p:cNvSpPr>
            <a:spLocks noGrp="1"/>
          </p:cNvSpPr>
          <p:nvPr>
            <p:ph type="body" sz="quarter" idx="10" hasCustomPrompt="1"/>
          </p:nvPr>
        </p:nvSpPr>
        <p:spPr>
          <a:xfrm>
            <a:off x="2760346" y="3488569"/>
            <a:ext cx="3719930" cy="278606"/>
          </a:xfrm>
        </p:spPr>
        <p:txBody>
          <a:bodyPr anchor="ctr">
            <a:normAutofit/>
          </a:bodyPr>
          <a:lstStyle>
            <a:lvl1pPr marL="0" indent="0" algn="l">
              <a:buNone/>
              <a:defRPr sz="1100" b="1">
                <a:solidFill>
                  <a:schemeClr val="tx1"/>
                </a:solidFill>
              </a:defRPr>
            </a:lvl1pPr>
            <a:lvl2pPr marL="342866" indent="0">
              <a:buNone/>
              <a:defRPr/>
            </a:lvl2pPr>
            <a:lvl3pPr marL="685734" indent="0">
              <a:buNone/>
              <a:defRPr/>
            </a:lvl3pPr>
            <a:lvl4pPr marL="1028598" indent="0">
              <a:buNone/>
              <a:defRPr/>
            </a:lvl4pPr>
            <a:lvl5pPr marL="1371464" indent="0">
              <a:buNone/>
              <a:defRPr/>
            </a:lvl5pPr>
          </a:lstStyle>
          <a:p>
            <a:pPr lvl="0"/>
            <a:r>
              <a:rPr lang="zh-CN" altLang="en-US" dirty="0"/>
              <a:t>署名</a:t>
            </a:r>
          </a:p>
        </p:txBody>
      </p:sp>
      <p:sp>
        <p:nvSpPr>
          <p:cNvPr id="13" name="文本占位符 13"/>
          <p:cNvSpPr>
            <a:spLocks noGrp="1"/>
          </p:cNvSpPr>
          <p:nvPr>
            <p:ph type="body" sz="quarter" idx="11" hasCustomPrompt="1"/>
          </p:nvPr>
        </p:nvSpPr>
        <p:spPr>
          <a:xfrm>
            <a:off x="2760346" y="3767176"/>
            <a:ext cx="3719930" cy="278606"/>
          </a:xfrm>
        </p:spPr>
        <p:txBody>
          <a:bodyPr anchor="ctr">
            <a:normAutofit/>
          </a:bodyPr>
          <a:lstStyle>
            <a:lvl1pPr marL="0" indent="0" algn="l">
              <a:buNone/>
              <a:defRPr sz="1100" b="1">
                <a:solidFill>
                  <a:schemeClr val="tx1"/>
                </a:solidFill>
              </a:defRPr>
            </a:lvl1pPr>
            <a:lvl2pPr marL="342866" indent="0">
              <a:buNone/>
              <a:defRPr/>
            </a:lvl2pPr>
            <a:lvl3pPr marL="685734" indent="0">
              <a:buNone/>
              <a:defRPr/>
            </a:lvl3pPr>
            <a:lvl4pPr marL="1028598" indent="0">
              <a:buNone/>
              <a:defRPr/>
            </a:lvl4pPr>
            <a:lvl5pPr marL="1371464" indent="0">
              <a:buNone/>
              <a:defRPr/>
            </a:lvl5pPr>
          </a:lstStyle>
          <a:p>
            <a:pPr lvl="0"/>
            <a:r>
              <a:rPr lang="zh-CN" altLang="en-US" dirty="0"/>
              <a:t>日期</a:t>
            </a:r>
          </a:p>
        </p:txBody>
      </p:sp>
    </p:spTree>
    <p:extLst>
      <p:ext uri="{BB962C8B-B14F-4D97-AF65-F5344CB8AC3E}">
        <p14:creationId xmlns:p14="http://schemas.microsoft.com/office/powerpoint/2010/main" val="3282343046"/>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节标题">
    <p:bg>
      <p:bgRef idx="1001">
        <a:schemeClr val="bg1"/>
      </p:bgRef>
    </p:bg>
    <p:spTree>
      <p:nvGrpSpPr>
        <p:cNvPr id="1" name=""/>
        <p:cNvGrpSpPr/>
        <p:nvPr/>
      </p:nvGrpSpPr>
      <p:grpSpPr>
        <a:xfrm>
          <a:off x="0" y="0"/>
          <a:ext cx="0" cy="0"/>
          <a:chOff x="0" y="0"/>
          <a:chExt cx="0" cy="0"/>
        </a:xfrm>
      </p:grpSpPr>
      <p:sp>
        <p:nvSpPr>
          <p:cNvPr id="20" name="标题 1"/>
          <p:cNvSpPr>
            <a:spLocks noGrp="1"/>
          </p:cNvSpPr>
          <p:nvPr>
            <p:ph type="title" hasCustomPrompt="1"/>
          </p:nvPr>
        </p:nvSpPr>
        <p:spPr>
          <a:xfrm>
            <a:off x="1975970" y="2340853"/>
            <a:ext cx="4504313" cy="402367"/>
          </a:xfrm>
        </p:spPr>
        <p:txBody>
          <a:bodyPr anchor="ctr">
            <a:normAutofit/>
          </a:bodyPr>
          <a:lstStyle>
            <a:lvl1pPr>
              <a:defRPr sz="1700" b="1">
                <a:solidFill>
                  <a:sysClr val="windowText" lastClr="000000"/>
                </a:solidFill>
              </a:defRPr>
            </a:lvl1pPr>
          </a:lstStyle>
          <a:p>
            <a:r>
              <a:rPr lang="zh-CN" altLang="en-US" dirty="0"/>
              <a:t>单击此处添加幻灯片章节标题</a:t>
            </a:r>
          </a:p>
        </p:txBody>
      </p:sp>
      <p:sp>
        <p:nvSpPr>
          <p:cNvPr id="21" name="文本占位符 2"/>
          <p:cNvSpPr>
            <a:spLocks noGrp="1"/>
          </p:cNvSpPr>
          <p:nvPr>
            <p:ph type="body" idx="1"/>
          </p:nvPr>
        </p:nvSpPr>
        <p:spPr>
          <a:xfrm>
            <a:off x="1975970" y="2742318"/>
            <a:ext cx="4504313" cy="761717"/>
          </a:xfrm>
        </p:spPr>
        <p:txBody>
          <a:bodyPr anchor="t">
            <a:normAutofit/>
          </a:bodyPr>
          <a:lstStyle>
            <a:lvl1pPr marL="0" indent="0">
              <a:buNone/>
              <a:defRPr sz="900">
                <a:solidFill>
                  <a:sysClr val="windowText" lastClr="000000"/>
                </a:solidFill>
              </a:defRPr>
            </a:lvl1pPr>
            <a:lvl2pPr marL="342866" indent="0">
              <a:buNone/>
              <a:defRPr sz="1500">
                <a:solidFill>
                  <a:schemeClr val="tx1">
                    <a:tint val="75000"/>
                  </a:schemeClr>
                </a:solidFill>
              </a:defRPr>
            </a:lvl2pPr>
            <a:lvl3pPr marL="685734" indent="0">
              <a:buNone/>
              <a:defRPr sz="1400">
                <a:solidFill>
                  <a:schemeClr val="tx1">
                    <a:tint val="75000"/>
                  </a:schemeClr>
                </a:solidFill>
              </a:defRPr>
            </a:lvl3pPr>
            <a:lvl4pPr marL="1028598" indent="0">
              <a:buNone/>
              <a:defRPr sz="1200">
                <a:solidFill>
                  <a:schemeClr val="tx1">
                    <a:tint val="75000"/>
                  </a:schemeClr>
                </a:solidFill>
              </a:defRPr>
            </a:lvl4pPr>
            <a:lvl5pPr marL="1371464" indent="0">
              <a:buNone/>
              <a:defRPr sz="1200">
                <a:solidFill>
                  <a:schemeClr val="tx1">
                    <a:tint val="75000"/>
                  </a:schemeClr>
                </a:solidFill>
              </a:defRPr>
            </a:lvl5pPr>
            <a:lvl6pPr marL="1714329" indent="0">
              <a:buNone/>
              <a:defRPr sz="1200">
                <a:solidFill>
                  <a:schemeClr val="tx1">
                    <a:tint val="75000"/>
                  </a:schemeClr>
                </a:solidFill>
              </a:defRPr>
            </a:lvl6pPr>
            <a:lvl7pPr marL="2057195" indent="0">
              <a:buNone/>
              <a:defRPr sz="1200">
                <a:solidFill>
                  <a:schemeClr val="tx1">
                    <a:tint val="75000"/>
                  </a:schemeClr>
                </a:solidFill>
              </a:defRPr>
            </a:lvl7pPr>
            <a:lvl8pPr marL="2400060" indent="0">
              <a:buNone/>
              <a:defRPr sz="1200">
                <a:solidFill>
                  <a:schemeClr val="tx1">
                    <a:tint val="75000"/>
                  </a:schemeClr>
                </a:solidFill>
              </a:defRPr>
            </a:lvl8pPr>
            <a:lvl9pPr marL="2742926" indent="0">
              <a:buNone/>
              <a:defRPr sz="1200">
                <a:solidFill>
                  <a:schemeClr val="tx1">
                    <a:tint val="75000"/>
                  </a:schemeClr>
                </a:solidFill>
              </a:defRPr>
            </a:lvl9pPr>
          </a:lstStyle>
          <a:p>
            <a:pPr lvl="0"/>
            <a:r>
              <a:rPr lang="zh-CN" altLang="en-US"/>
              <a:t>单击此处编辑母版文本样式</a:t>
            </a:r>
          </a:p>
        </p:txBody>
      </p:sp>
      <p:grpSp>
        <p:nvGrpSpPr>
          <p:cNvPr id="72" name="组合 71"/>
          <p:cNvGrpSpPr/>
          <p:nvPr userDrawn="1"/>
        </p:nvGrpSpPr>
        <p:grpSpPr>
          <a:xfrm rot="16200000" flipH="1">
            <a:off x="4084806" y="-673155"/>
            <a:ext cx="664369" cy="4882040"/>
            <a:chOff x="3086099" y="0"/>
            <a:chExt cx="9105901" cy="6858000"/>
          </a:xfrm>
        </p:grpSpPr>
        <p:sp>
          <p:nvSpPr>
            <p:cNvPr id="73" name="Freeform 10"/>
            <p:cNvSpPr/>
            <p:nvPr/>
          </p:nvSpPr>
          <p:spPr>
            <a:xfrm>
              <a:off x="3086100" y="0"/>
              <a:ext cx="91059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US" sz="1400">
                <a:solidFill>
                  <a:prstClr val="white"/>
                </a:solidFill>
              </a:endParaRPr>
            </a:p>
          </p:txBody>
        </p:sp>
        <p:sp>
          <p:nvSpPr>
            <p:cNvPr id="74" name="Freeform 10"/>
            <p:cNvSpPr/>
            <p:nvPr/>
          </p:nvSpPr>
          <p:spPr>
            <a:xfrm>
              <a:off x="3086100" y="0"/>
              <a:ext cx="83439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US" sz="1400">
                <a:solidFill>
                  <a:prstClr val="white"/>
                </a:solidFill>
              </a:endParaRPr>
            </a:p>
          </p:txBody>
        </p:sp>
        <p:sp>
          <p:nvSpPr>
            <p:cNvPr id="75" name="Freeform 10"/>
            <p:cNvSpPr/>
            <p:nvPr/>
          </p:nvSpPr>
          <p:spPr>
            <a:xfrm>
              <a:off x="3086099" y="0"/>
              <a:ext cx="806767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US" sz="1400">
                <a:solidFill>
                  <a:prstClr val="white"/>
                </a:solidFill>
              </a:endParaRPr>
            </a:p>
          </p:txBody>
        </p:sp>
      </p:grpSp>
      <p:sp>
        <p:nvSpPr>
          <p:cNvPr id="76" name="矩形 75"/>
          <p:cNvSpPr/>
          <p:nvPr userDrawn="1"/>
        </p:nvSpPr>
        <p:spPr>
          <a:xfrm>
            <a:off x="1975963" y="2114356"/>
            <a:ext cx="4882040" cy="1957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defTabSz="685734"/>
            <a:endParaRPr lang="zh-CN" altLang="en-US" sz="1400">
              <a:solidFill>
                <a:prstClr val="white"/>
              </a:solidFill>
            </a:endParaRPr>
          </a:p>
        </p:txBody>
      </p:sp>
      <p:sp>
        <p:nvSpPr>
          <p:cNvPr id="2" name="日期占位符 1"/>
          <p:cNvSpPr>
            <a:spLocks noGrp="1"/>
          </p:cNvSpPr>
          <p:nvPr>
            <p:ph type="dt" sz="half" idx="10"/>
          </p:nvPr>
        </p:nvSpPr>
        <p:spPr/>
        <p:txBody>
          <a:bodyPr/>
          <a:lstStyle/>
          <a:p>
            <a:fld id="{6489D9C7-5DC6-4263-87FF-7C99F6FB63C3}" type="datetime1">
              <a:rPr lang="zh-CN" altLang="en-US" smtClean="0">
                <a:solidFill>
                  <a:prstClr val="black">
                    <a:tint val="75000"/>
                  </a:prstClr>
                </a:solidFill>
              </a:rPr>
              <a:pPr/>
              <a:t>2022/10/20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zh-CN">
                <a:solidFill>
                  <a:prstClr val="black">
                    <a:tint val="75000"/>
                  </a:prstClr>
                </a:solidFill>
              </a:rPr>
              <a:t>www.islide.cc</a:t>
            </a:r>
            <a:endParaRPr lang="zh-CN" altLang="en-US" dirty="0">
              <a:solidFill>
                <a:prstClr val="black">
                  <a:tint val="75000"/>
                </a:prstClr>
              </a:solidFill>
            </a:endParaRPr>
          </a:p>
        </p:txBody>
      </p:sp>
      <p:sp>
        <p:nvSpPr>
          <p:cNvPr id="4" name="灯片编号占位符 3"/>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4029713"/>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末尾幻灯片">
    <p:bg>
      <p:bgPr>
        <a:solidFill>
          <a:schemeClr val="tx2"/>
        </a:solidFill>
        <a:effectLst/>
      </p:bgPr>
    </p:bg>
    <p:spTree>
      <p:nvGrpSpPr>
        <p:cNvPr id="1" name=""/>
        <p:cNvGrpSpPr/>
        <p:nvPr/>
      </p:nvGrpSpPr>
      <p:grpSpPr>
        <a:xfrm>
          <a:off x="0" y="0"/>
          <a:ext cx="0" cy="0"/>
          <a:chOff x="0" y="0"/>
          <a:chExt cx="0" cy="0"/>
        </a:xfrm>
      </p:grpSpPr>
      <p:sp>
        <p:nvSpPr>
          <p:cNvPr id="13" name="标题 1"/>
          <p:cNvSpPr>
            <a:spLocks noGrp="1"/>
          </p:cNvSpPr>
          <p:nvPr>
            <p:ph type="ctrTitle" hasCustomPrompt="1"/>
          </p:nvPr>
        </p:nvSpPr>
        <p:spPr>
          <a:xfrm>
            <a:off x="376833" y="1592035"/>
            <a:ext cx="3223618" cy="924861"/>
          </a:xfrm>
        </p:spPr>
        <p:txBody>
          <a:bodyPr anchor="ctr">
            <a:normAutofit/>
          </a:bodyPr>
          <a:lstStyle>
            <a:lvl1pPr marL="0" indent="0" algn="r">
              <a:buFont typeface="Arial" panose="020B0604020202020204" pitchFamily="34" charset="0"/>
              <a:buNone/>
              <a:defRPr sz="2400">
                <a:solidFill>
                  <a:schemeClr val="bg1"/>
                </a:solidFill>
              </a:defRPr>
            </a:lvl1pPr>
          </a:lstStyle>
          <a:p>
            <a:r>
              <a:rPr lang="zh-CN" altLang="en-US" dirty="0"/>
              <a:t>结束语</a:t>
            </a:r>
          </a:p>
        </p:txBody>
      </p:sp>
      <p:sp>
        <p:nvSpPr>
          <p:cNvPr id="14" name="文本占位符 62"/>
          <p:cNvSpPr>
            <a:spLocks noGrp="1"/>
          </p:cNvSpPr>
          <p:nvPr>
            <p:ph type="body" sz="quarter" idx="17" hasCustomPrompt="1"/>
          </p:nvPr>
        </p:nvSpPr>
        <p:spPr>
          <a:xfrm>
            <a:off x="376833" y="2728752"/>
            <a:ext cx="3223618" cy="233153"/>
          </a:xfrm>
        </p:spPr>
        <p:txBody>
          <a:bodyPr vert="horz" lIns="68580" tIns="34290" rIns="68580" bIns="34290" rtlCol="0">
            <a:normAutofit/>
          </a:bodyPr>
          <a:lstStyle>
            <a:lvl1pPr marL="0" indent="0" algn="r">
              <a:buNone/>
              <a:defRPr lang="zh-CN" altLang="en-US" sz="1200" smtClean="0">
                <a:solidFill>
                  <a:schemeClr val="bg1"/>
                </a:solidFill>
              </a:defRPr>
            </a:lvl1pPr>
            <a:lvl2pPr>
              <a:defRPr lang="zh-CN" altLang="en-US" sz="1500" smtClean="0"/>
            </a:lvl2pPr>
            <a:lvl3pPr>
              <a:defRPr lang="zh-CN" altLang="en-US" sz="1400" smtClean="0"/>
            </a:lvl3pPr>
            <a:lvl4pPr>
              <a:defRPr lang="zh-CN" altLang="en-US" sz="1200" smtClean="0"/>
            </a:lvl4pPr>
            <a:lvl5pPr>
              <a:defRPr lang="zh-CN" altLang="en-US" sz="1200"/>
            </a:lvl5pPr>
          </a:lstStyle>
          <a:p>
            <a:pPr marL="171434" marR="0" lvl="0" indent="-171434" fontAlgn="auto">
              <a:spcAft>
                <a:spcPts val="0"/>
              </a:spcAft>
              <a:buClrTx/>
              <a:buSzTx/>
            </a:pPr>
            <a:r>
              <a:rPr lang="zh-CN" altLang="en-US" dirty="0"/>
              <a:t>署名</a:t>
            </a:r>
            <a:endParaRPr lang="en-US" altLang="zh-CN" dirty="0"/>
          </a:p>
        </p:txBody>
      </p:sp>
      <p:sp>
        <p:nvSpPr>
          <p:cNvPr id="15" name="文本占位符 62"/>
          <p:cNvSpPr>
            <a:spLocks noGrp="1"/>
          </p:cNvSpPr>
          <p:nvPr>
            <p:ph type="body" sz="quarter" idx="18" hasCustomPrompt="1"/>
          </p:nvPr>
        </p:nvSpPr>
        <p:spPr>
          <a:xfrm>
            <a:off x="376833" y="2965471"/>
            <a:ext cx="3223618" cy="233153"/>
          </a:xfrm>
        </p:spPr>
        <p:txBody>
          <a:bodyPr vert="horz" lIns="68580" tIns="34290" rIns="68580" bIns="34290" rtlCol="0">
            <a:normAutofit/>
          </a:bodyPr>
          <a:lstStyle>
            <a:lvl1pPr marL="0" indent="0" algn="r">
              <a:buNone/>
              <a:defRPr lang="zh-CN" altLang="en-US" sz="1200" smtClean="0">
                <a:solidFill>
                  <a:schemeClr val="bg1"/>
                </a:solidFill>
              </a:defRPr>
            </a:lvl1pPr>
            <a:lvl2pPr>
              <a:defRPr lang="zh-CN" altLang="en-US" sz="1500" smtClean="0"/>
            </a:lvl2pPr>
            <a:lvl3pPr>
              <a:defRPr lang="zh-CN" altLang="en-US" sz="1400" smtClean="0"/>
            </a:lvl3pPr>
            <a:lvl4pPr>
              <a:defRPr lang="zh-CN" altLang="en-US" sz="1200" smtClean="0"/>
            </a:lvl4pPr>
            <a:lvl5pPr>
              <a:defRPr lang="zh-CN" altLang="en-US" sz="1200"/>
            </a:lvl5pPr>
          </a:lstStyle>
          <a:p>
            <a:pPr marL="171434" marR="0" lvl="0" indent="-171434" fontAlgn="auto">
              <a:spcAft>
                <a:spcPts val="0"/>
              </a:spcAft>
              <a:buClrTx/>
              <a:buSzTx/>
            </a:pPr>
            <a:fld id="{464D8A21-4A4E-4DB8-9500-275203ED1EE4}" type="datetime1">
              <a:rPr lang="zh-CN" altLang="en-US" smtClean="0"/>
              <a:pPr marL="171434" marR="0" lvl="0" indent="-171434" fontAlgn="auto">
                <a:spcAft>
                  <a:spcPts val="0"/>
                </a:spcAft>
                <a:buClrTx/>
                <a:buSzTx/>
              </a:pPr>
              <a:t>2021/4/23</a:t>
            </a:fld>
            <a:endParaRPr lang="en-US" altLang="zh-CN" dirty="0"/>
          </a:p>
        </p:txBody>
      </p:sp>
      <p:grpSp>
        <p:nvGrpSpPr>
          <p:cNvPr id="225" name="组合 224"/>
          <p:cNvGrpSpPr/>
          <p:nvPr userDrawn="1"/>
        </p:nvGrpSpPr>
        <p:grpSpPr>
          <a:xfrm>
            <a:off x="3371860" y="0"/>
            <a:ext cx="3486149" cy="5143500"/>
            <a:chOff x="5994400" y="0"/>
            <a:chExt cx="6197599" cy="6858000"/>
          </a:xfrm>
        </p:grpSpPr>
        <p:sp>
          <p:nvSpPr>
            <p:cNvPr id="226" name="Freeform 10"/>
            <p:cNvSpPr/>
            <p:nvPr/>
          </p:nvSpPr>
          <p:spPr>
            <a:xfrm>
              <a:off x="5994400" y="0"/>
              <a:ext cx="6045200"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US" sz="1400">
                <a:solidFill>
                  <a:prstClr val="white"/>
                </a:solidFill>
              </a:endParaRPr>
            </a:p>
          </p:txBody>
        </p:sp>
        <p:sp>
          <p:nvSpPr>
            <p:cNvPr id="227" name="Freeform 10"/>
            <p:cNvSpPr/>
            <p:nvPr/>
          </p:nvSpPr>
          <p:spPr>
            <a:xfrm>
              <a:off x="6171570" y="0"/>
              <a:ext cx="6020429"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US" sz="1400">
                <a:solidFill>
                  <a:prstClr val="white"/>
                </a:solidFill>
              </a:endParaRPr>
            </a:p>
          </p:txBody>
        </p:sp>
        <p:sp>
          <p:nvSpPr>
            <p:cNvPr id="228" name="Freeform 10"/>
            <p:cNvSpPr/>
            <p:nvPr/>
          </p:nvSpPr>
          <p:spPr>
            <a:xfrm>
              <a:off x="6171570" y="0"/>
              <a:ext cx="5516627"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US" sz="1400">
                <a:solidFill>
                  <a:prstClr val="white"/>
                </a:solidFill>
              </a:endParaRPr>
            </a:p>
          </p:txBody>
        </p:sp>
        <p:sp>
          <p:nvSpPr>
            <p:cNvPr id="229" name="Freeform 10"/>
            <p:cNvSpPr/>
            <p:nvPr/>
          </p:nvSpPr>
          <p:spPr>
            <a:xfrm>
              <a:off x="6171570" y="0"/>
              <a:ext cx="5333999"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US" sz="1400">
                <a:solidFill>
                  <a:prstClr val="white"/>
                </a:solidFill>
              </a:endParaRPr>
            </a:p>
          </p:txBody>
        </p:sp>
      </p:grpSp>
    </p:spTree>
    <p:extLst>
      <p:ext uri="{BB962C8B-B14F-4D97-AF65-F5344CB8AC3E}">
        <p14:creationId xmlns:p14="http://schemas.microsoft.com/office/powerpoint/2010/main" val="3055601924"/>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4418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標題及物件">
    <p:bg>
      <p:bgPr>
        <a:gradFill>
          <a:gsLst>
            <a:gs pos="0">
              <a:schemeClr val="bg1">
                <a:tint val="40000"/>
                <a:satMod val="350000"/>
              </a:schemeClr>
            </a:gs>
            <a:gs pos="53000">
              <a:schemeClr val="bg1">
                <a:tint val="45000"/>
                <a:shade val="99000"/>
                <a:satMod val="350000"/>
              </a:schemeClr>
            </a:gs>
            <a:gs pos="100000">
              <a:schemeClr val="bg1">
                <a:lumMod val="7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16" name="矩形 5"/>
          <p:cNvSpPr/>
          <p:nvPr userDrawn="1"/>
        </p:nvSpPr>
        <p:spPr>
          <a:xfrm>
            <a:off x="2132856" y="657302"/>
            <a:ext cx="4725144" cy="4344729"/>
          </a:xfrm>
          <a:custGeom>
            <a:avLst/>
            <a:gdLst>
              <a:gd name="connsiteX0" fmla="*/ 0 w 5436096"/>
              <a:gd name="connsiteY0" fmla="*/ 0 h 5142453"/>
              <a:gd name="connsiteX1" fmla="*/ 5436096 w 5436096"/>
              <a:gd name="connsiteY1" fmla="*/ 0 h 5142453"/>
              <a:gd name="connsiteX2" fmla="*/ 5436096 w 5436096"/>
              <a:gd name="connsiteY2" fmla="*/ 5142453 h 5142453"/>
              <a:gd name="connsiteX3" fmla="*/ 0 w 5436096"/>
              <a:gd name="connsiteY3" fmla="*/ 5142453 h 5142453"/>
              <a:gd name="connsiteX4" fmla="*/ 0 w 5436096"/>
              <a:gd name="connsiteY4" fmla="*/ 0 h 5142453"/>
              <a:gd name="connsiteX0" fmla="*/ 0 w 5436096"/>
              <a:gd name="connsiteY0" fmla="*/ 0 h 5152502"/>
              <a:gd name="connsiteX1" fmla="*/ 5436096 w 5436096"/>
              <a:gd name="connsiteY1" fmla="*/ 0 h 5152502"/>
              <a:gd name="connsiteX2" fmla="*/ 5436096 w 5436096"/>
              <a:gd name="connsiteY2" fmla="*/ 5142453 h 5152502"/>
              <a:gd name="connsiteX3" fmla="*/ 1808703 w 5436096"/>
              <a:gd name="connsiteY3" fmla="*/ 5152502 h 5152502"/>
              <a:gd name="connsiteX4" fmla="*/ 0 w 5436096"/>
              <a:gd name="connsiteY4" fmla="*/ 0 h 5152502"/>
              <a:gd name="connsiteX0" fmla="*/ 0 w 4823147"/>
              <a:gd name="connsiteY0" fmla="*/ 10049 h 5152502"/>
              <a:gd name="connsiteX1" fmla="*/ 4823147 w 4823147"/>
              <a:gd name="connsiteY1" fmla="*/ 0 h 5152502"/>
              <a:gd name="connsiteX2" fmla="*/ 4823147 w 4823147"/>
              <a:gd name="connsiteY2" fmla="*/ 5142453 h 5152502"/>
              <a:gd name="connsiteX3" fmla="*/ 1195754 w 4823147"/>
              <a:gd name="connsiteY3" fmla="*/ 5152502 h 5152502"/>
              <a:gd name="connsiteX4" fmla="*/ 0 w 4823147"/>
              <a:gd name="connsiteY4" fmla="*/ 10049 h 5152502"/>
              <a:gd name="connsiteX0" fmla="*/ 0 w 4578898"/>
              <a:gd name="connsiteY0" fmla="*/ 125 h 5152502"/>
              <a:gd name="connsiteX1" fmla="*/ 4578898 w 4578898"/>
              <a:gd name="connsiteY1" fmla="*/ 0 h 5152502"/>
              <a:gd name="connsiteX2" fmla="*/ 4578898 w 4578898"/>
              <a:gd name="connsiteY2" fmla="*/ 5142453 h 5152502"/>
              <a:gd name="connsiteX3" fmla="*/ 951505 w 4578898"/>
              <a:gd name="connsiteY3" fmla="*/ 5152502 h 5152502"/>
              <a:gd name="connsiteX4" fmla="*/ 0 w 4578898"/>
              <a:gd name="connsiteY4" fmla="*/ 125 h 5152502"/>
              <a:gd name="connsiteX0" fmla="*/ 0 w 4663122"/>
              <a:gd name="connsiteY0" fmla="*/ 10050 h 5152502"/>
              <a:gd name="connsiteX1" fmla="*/ 4663122 w 4663122"/>
              <a:gd name="connsiteY1" fmla="*/ 0 h 5152502"/>
              <a:gd name="connsiteX2" fmla="*/ 4663122 w 4663122"/>
              <a:gd name="connsiteY2" fmla="*/ 5142453 h 5152502"/>
              <a:gd name="connsiteX3" fmla="*/ 1035729 w 4663122"/>
              <a:gd name="connsiteY3" fmla="*/ 5152502 h 5152502"/>
              <a:gd name="connsiteX4" fmla="*/ 0 w 4663122"/>
              <a:gd name="connsiteY4" fmla="*/ 10050 h 5152502"/>
              <a:gd name="connsiteX0" fmla="*/ 0 w 4663122"/>
              <a:gd name="connsiteY0" fmla="*/ 10050 h 5152502"/>
              <a:gd name="connsiteX1" fmla="*/ 4663122 w 4663122"/>
              <a:gd name="connsiteY1" fmla="*/ 0 h 5152502"/>
              <a:gd name="connsiteX2" fmla="*/ 4663122 w 4663122"/>
              <a:gd name="connsiteY2" fmla="*/ 5142453 h 5152502"/>
              <a:gd name="connsiteX3" fmla="*/ 1002507 w 4663122"/>
              <a:gd name="connsiteY3" fmla="*/ 5152502 h 5152502"/>
              <a:gd name="connsiteX4" fmla="*/ 0 w 4663122"/>
              <a:gd name="connsiteY4" fmla="*/ 10050 h 5152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3122" h="5152502">
                <a:moveTo>
                  <a:pt x="0" y="10050"/>
                </a:moveTo>
                <a:lnTo>
                  <a:pt x="4663122" y="0"/>
                </a:lnTo>
                <a:lnTo>
                  <a:pt x="4663122" y="5142453"/>
                </a:lnTo>
                <a:lnTo>
                  <a:pt x="1002507" y="5152502"/>
                </a:lnTo>
                <a:lnTo>
                  <a:pt x="0" y="10050"/>
                </a:lnTo>
                <a:close/>
              </a:path>
            </a:pathLst>
          </a:custGeom>
          <a:solidFill>
            <a:srgbClr val="00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CN" altLang="en-US" sz="1800"/>
          </a:p>
        </p:txBody>
      </p:sp>
      <p:cxnSp>
        <p:nvCxnSpPr>
          <p:cNvPr id="8" name="直線接點 7"/>
          <p:cNvCxnSpPr/>
          <p:nvPr userDrawn="1"/>
        </p:nvCxnSpPr>
        <p:spPr>
          <a:xfrm>
            <a:off x="0" y="5020022"/>
            <a:ext cx="6345324" cy="0"/>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2" name="標題 1"/>
          <p:cNvSpPr>
            <a:spLocks noGrp="1"/>
          </p:cNvSpPr>
          <p:nvPr>
            <p:ph type="title"/>
          </p:nvPr>
        </p:nvSpPr>
        <p:spPr>
          <a:xfrm>
            <a:off x="944724" y="33468"/>
            <a:ext cx="5570376" cy="540060"/>
          </a:xfrm>
        </p:spPr>
        <p:txBody>
          <a:bodyPr>
            <a:normAutofit/>
          </a:bodyPr>
          <a:lstStyle>
            <a:lvl1pPr algn="l">
              <a:defRPr sz="3200" b="1">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0" scaled="1"/>
                  <a:tileRect/>
                </a:gra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cs typeface="Calibri" panose="020F0502020204030204" pitchFamily="34" charset="0"/>
              </a:defRPr>
            </a:lvl1pPr>
          </a:lstStyle>
          <a:p>
            <a:r>
              <a:rPr lang="zh-TW" altLang="en-US" dirty="0"/>
              <a:t>按一下以編輯母片標題樣式</a:t>
            </a:r>
          </a:p>
        </p:txBody>
      </p:sp>
      <p:sp>
        <p:nvSpPr>
          <p:cNvPr id="9" name="等腰三角形 8"/>
          <p:cNvSpPr/>
          <p:nvPr userDrawn="1"/>
        </p:nvSpPr>
        <p:spPr>
          <a:xfrm>
            <a:off x="6115860" y="4245396"/>
            <a:ext cx="769535" cy="918642"/>
          </a:xfrm>
          <a:custGeom>
            <a:avLst/>
            <a:gdLst>
              <a:gd name="connsiteX0" fmla="*/ 0 w 2007121"/>
              <a:gd name="connsiteY0" fmla="*/ 915566 h 915566"/>
              <a:gd name="connsiteX1" fmla="*/ 1003561 w 2007121"/>
              <a:gd name="connsiteY1" fmla="*/ 0 h 915566"/>
              <a:gd name="connsiteX2" fmla="*/ 2007121 w 2007121"/>
              <a:gd name="connsiteY2" fmla="*/ 915566 h 915566"/>
              <a:gd name="connsiteX3" fmla="*/ 0 w 2007121"/>
              <a:gd name="connsiteY3" fmla="*/ 915566 h 915566"/>
              <a:gd name="connsiteX0" fmla="*/ 0 w 1026046"/>
              <a:gd name="connsiteY0" fmla="*/ 915566 h 934616"/>
              <a:gd name="connsiteX1" fmla="*/ 1003561 w 1026046"/>
              <a:gd name="connsiteY1" fmla="*/ 0 h 934616"/>
              <a:gd name="connsiteX2" fmla="*/ 1026046 w 1026046"/>
              <a:gd name="connsiteY2" fmla="*/ 934616 h 934616"/>
              <a:gd name="connsiteX3" fmla="*/ 0 w 1026046"/>
              <a:gd name="connsiteY3" fmla="*/ 915566 h 934616"/>
            </a:gdLst>
            <a:ahLst/>
            <a:cxnLst>
              <a:cxn ang="0">
                <a:pos x="connsiteX0" y="connsiteY0"/>
              </a:cxn>
              <a:cxn ang="0">
                <a:pos x="connsiteX1" y="connsiteY1"/>
              </a:cxn>
              <a:cxn ang="0">
                <a:pos x="connsiteX2" y="connsiteY2"/>
              </a:cxn>
              <a:cxn ang="0">
                <a:pos x="connsiteX3" y="connsiteY3"/>
              </a:cxn>
            </a:cxnLst>
            <a:rect l="l" t="t" r="r" b="b"/>
            <a:pathLst>
              <a:path w="1026046" h="934616">
                <a:moveTo>
                  <a:pt x="0" y="915566"/>
                </a:moveTo>
                <a:lnTo>
                  <a:pt x="1003561" y="0"/>
                </a:lnTo>
                <a:lnTo>
                  <a:pt x="1026046" y="934616"/>
                </a:lnTo>
                <a:lnTo>
                  <a:pt x="0" y="915566"/>
                </a:lnTo>
                <a:close/>
              </a:path>
            </a:pathLst>
          </a:custGeom>
          <a:solidFill>
            <a:srgbClr val="0020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sz="1800"/>
          </a:p>
        </p:txBody>
      </p:sp>
      <p:sp>
        <p:nvSpPr>
          <p:cNvPr id="4" name="日期版面配置區 3"/>
          <p:cNvSpPr>
            <a:spLocks noGrp="1"/>
          </p:cNvSpPr>
          <p:nvPr>
            <p:ph type="dt" sz="half" idx="10"/>
          </p:nvPr>
        </p:nvSpPr>
        <p:spPr/>
        <p:txBody>
          <a:bodyPr/>
          <a:lstStyle/>
          <a:p>
            <a:fld id="{C10BFD0A-04F1-451B-820D-EA56F57522D6}" type="datetime1">
              <a:rPr lang="zh-TW" altLang="en-US" smtClean="0"/>
              <a:pPr/>
              <a:t>2022/10/20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365304" y="4746180"/>
            <a:ext cx="412068" cy="273844"/>
          </a:xfrm>
        </p:spPr>
        <p:txBody>
          <a:bodyPr/>
          <a:lstStyle>
            <a:lvl1pPr>
              <a:defRPr sz="1300">
                <a:solidFill>
                  <a:schemeClr val="bg1"/>
                </a:solidFill>
                <a:latin typeface="Arial Black" panose="020B0A04020102020204" pitchFamily="34" charset="0"/>
                <a:ea typeface="微軟正黑體" panose="020B0604030504040204" pitchFamily="34" charset="-120"/>
              </a:defRPr>
            </a:lvl1pPr>
          </a:lstStyle>
          <a:p>
            <a:fld id="{CF3A2DE8-7544-4D17-9CBE-0C5C8A78BE3C}" type="slidenum">
              <a:rPr lang="zh-TW" altLang="en-US" smtClean="0"/>
              <a:pPr/>
              <a:t>‹#›</a:t>
            </a:fld>
            <a:endParaRPr lang="zh-TW" altLang="en-US" dirty="0"/>
          </a:p>
        </p:txBody>
      </p:sp>
      <p:pic>
        <p:nvPicPr>
          <p:cNvPr id="13" name="Picture 2" descr="https://www.lastertech.com/files/logo-ch1.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r="80614"/>
          <a:stretch/>
        </p:blipFill>
        <p:spPr bwMode="auto">
          <a:xfrm>
            <a:off x="4887163" y="4647771"/>
            <a:ext cx="288596" cy="444279"/>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userDrawn="1"/>
        </p:nvSpPr>
        <p:spPr>
          <a:xfrm>
            <a:off x="5157194" y="4701951"/>
            <a:ext cx="1336458" cy="707876"/>
          </a:xfrm>
          <a:prstGeom prst="rect">
            <a:avLst/>
          </a:prstGeom>
        </p:spPr>
        <p:txBody>
          <a:bodyPr wrap="square" lIns="91428" tIns="45715" rIns="91428" bIns="45715">
            <a:spAutoFit/>
          </a:bodyPr>
          <a:lstStyle/>
          <a:p>
            <a:r>
              <a:rPr kumimoji="1" lang="zh-TW" altLang="en-US" sz="1100" b="1" dirty="0">
                <a:ln>
                  <a:noFill/>
                </a:ln>
                <a:solidFill>
                  <a:srgbClr val="002060"/>
                </a:solidFill>
                <a:latin typeface="Arial" charset="0"/>
                <a:ea typeface="微軟正黑體" pitchFamily="34" charset="-120"/>
              </a:rPr>
              <a:t>麗清科技股份有限公司</a:t>
            </a:r>
            <a:br>
              <a:rPr kumimoji="1" lang="zh-TW" altLang="en-US" sz="1100" b="1" dirty="0">
                <a:ln>
                  <a:noFill/>
                </a:ln>
                <a:solidFill>
                  <a:srgbClr val="002060"/>
                </a:solidFill>
                <a:latin typeface="Arial" charset="0"/>
                <a:ea typeface="微軟正黑體" pitchFamily="34" charset="-120"/>
              </a:rPr>
            </a:br>
            <a:r>
              <a:rPr kumimoji="1" lang="en-US" altLang="zh-TW" sz="900" b="1" dirty="0">
                <a:ln>
                  <a:noFill/>
                </a:ln>
                <a:solidFill>
                  <a:srgbClr val="002060"/>
                </a:solidFill>
                <a:latin typeface="Arial" charset="0"/>
              </a:rPr>
              <a:t>LASTER TECH CO., LTD.</a:t>
            </a:r>
            <a:endParaRPr lang="zh-TW" altLang="en-US" sz="900" dirty="0">
              <a:solidFill>
                <a:srgbClr val="002060"/>
              </a:solidFill>
            </a:endParaRPr>
          </a:p>
        </p:txBody>
      </p:sp>
      <p:cxnSp>
        <p:nvCxnSpPr>
          <p:cNvPr id="12" name="直線接點 11"/>
          <p:cNvCxnSpPr/>
          <p:nvPr userDrawn="1"/>
        </p:nvCxnSpPr>
        <p:spPr>
          <a:xfrm>
            <a:off x="788994" y="627534"/>
            <a:ext cx="6069006" cy="0"/>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7" name="矩形 6"/>
          <p:cNvSpPr/>
          <p:nvPr userDrawn="1"/>
        </p:nvSpPr>
        <p:spPr>
          <a:xfrm>
            <a:off x="134634" y="141480"/>
            <a:ext cx="540060" cy="486054"/>
          </a:xfrm>
          <a:prstGeom prst="rect">
            <a:avLst/>
          </a:prstGeom>
          <a:no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sz="1800"/>
          </a:p>
        </p:txBody>
      </p:sp>
      <p:sp>
        <p:nvSpPr>
          <p:cNvPr id="15" name="矩形 14"/>
          <p:cNvSpPr/>
          <p:nvPr userDrawn="1"/>
        </p:nvSpPr>
        <p:spPr>
          <a:xfrm>
            <a:off x="248934" y="255780"/>
            <a:ext cx="540060" cy="486054"/>
          </a:xfrm>
          <a:prstGeom prst="rect">
            <a:avLst/>
          </a:prstGeom>
          <a:no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sz="1800"/>
          </a:p>
        </p:txBody>
      </p:sp>
    </p:spTree>
    <p:extLst>
      <p:ext uri="{BB962C8B-B14F-4D97-AF65-F5344CB8AC3E}">
        <p14:creationId xmlns:p14="http://schemas.microsoft.com/office/powerpoint/2010/main" val="1845680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6" Type="http://schemas.openxmlformats.org/officeDocument/2006/relationships/theme" Target="../theme/theme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6" Type="http://schemas.openxmlformats.org/officeDocument/2006/relationships/theme" Target="../theme/theme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6" Type="http://schemas.openxmlformats.org/officeDocument/2006/relationships/theme" Target="../theme/theme6.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342900" y="205979"/>
            <a:ext cx="6172200" cy="857250"/>
          </a:xfrm>
          <a:prstGeom prst="rect">
            <a:avLst/>
          </a:prstGeom>
        </p:spPr>
        <p:txBody>
          <a:bodyPr vert="horz" lIns="91428" tIns="45714" rIns="91428" bIns="45714"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342900" y="1200154"/>
            <a:ext cx="6172200" cy="3394472"/>
          </a:xfrm>
          <a:prstGeom prst="rect">
            <a:avLst/>
          </a:prstGeom>
        </p:spPr>
        <p:txBody>
          <a:bodyPr vert="horz" lIns="91428" tIns="45714" rIns="91428" bIns="45714"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342900" y="4767267"/>
            <a:ext cx="1600200" cy="273844"/>
          </a:xfrm>
          <a:prstGeom prst="rect">
            <a:avLst/>
          </a:prstGeom>
        </p:spPr>
        <p:txBody>
          <a:bodyPr vert="horz" lIns="91428" tIns="45714" rIns="91428" bIns="45714" rtlCol="0" anchor="ctr"/>
          <a:lstStyle>
            <a:lvl1pPr algn="l">
              <a:defRPr sz="1200">
                <a:solidFill>
                  <a:schemeClr val="tx1">
                    <a:tint val="75000"/>
                  </a:schemeClr>
                </a:solidFill>
              </a:defRPr>
            </a:lvl1pPr>
          </a:lstStyle>
          <a:p>
            <a:fld id="{111B912C-16B3-4FBF-AA49-340040E8E2B9}" type="datetime1">
              <a:rPr lang="zh-TW" altLang="en-US" smtClean="0"/>
              <a:pPr/>
              <a:t>2022/10/20</a:t>
            </a:fld>
            <a:endParaRPr lang="zh-TW" altLang="en-US"/>
          </a:p>
        </p:txBody>
      </p:sp>
      <p:sp>
        <p:nvSpPr>
          <p:cNvPr id="5" name="頁尾版面配置區 4"/>
          <p:cNvSpPr>
            <a:spLocks noGrp="1"/>
          </p:cNvSpPr>
          <p:nvPr>
            <p:ph type="ftr" sz="quarter" idx="3"/>
          </p:nvPr>
        </p:nvSpPr>
        <p:spPr>
          <a:xfrm>
            <a:off x="2343150" y="4767267"/>
            <a:ext cx="2171700" cy="273844"/>
          </a:xfrm>
          <a:prstGeom prst="rect">
            <a:avLst/>
          </a:prstGeom>
        </p:spPr>
        <p:txBody>
          <a:bodyPr vert="horz" lIns="91428" tIns="45714" rIns="91428" bIns="45714"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4914900" y="4767267"/>
            <a:ext cx="1600200" cy="273844"/>
          </a:xfrm>
          <a:prstGeom prst="rect">
            <a:avLst/>
          </a:prstGeom>
        </p:spPr>
        <p:txBody>
          <a:bodyPr vert="horz" lIns="91428" tIns="45714" rIns="91428" bIns="45714" rtlCol="0" anchor="ctr"/>
          <a:lstStyle>
            <a:lvl1pPr algn="r">
              <a:defRPr sz="1200">
                <a:solidFill>
                  <a:schemeClr val="tx1">
                    <a:tint val="75000"/>
                  </a:schemeClr>
                </a:solidFill>
              </a:defRPr>
            </a:lvl1p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1027595174"/>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60" r:id="rId3"/>
    <p:sldLayoutId id="2147483661" r:id="rId4"/>
    <p:sldLayoutId id="2147483650" r:id="rId5"/>
    <p:sldLayoutId id="2147483662" r:id="rId6"/>
    <p:sldLayoutId id="2147483663" r:id="rId7"/>
    <p:sldLayoutId id="2147483664" r:id="rId8"/>
    <p:sldLayoutId id="2147483665" r:id="rId9"/>
    <p:sldLayoutId id="2147483651"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Lst>
  <p:hf hdr="0" ftr="0" dt="0"/>
  <p:txStyles>
    <p:titleStyle>
      <a:lvl1pPr algn="ctr" defTabSz="914174" rtl="0" eaLnBrk="1" latinLnBrk="0" hangingPunct="1">
        <a:spcBef>
          <a:spcPct val="0"/>
        </a:spcBef>
        <a:buNone/>
        <a:defRPr sz="4400" kern="1200">
          <a:solidFill>
            <a:schemeClr val="tx1"/>
          </a:solidFill>
          <a:latin typeface="+mj-lt"/>
          <a:ea typeface="+mj-ea"/>
          <a:cs typeface="+mj-cs"/>
        </a:defRPr>
      </a:lvl1pPr>
    </p:titleStyle>
    <p:bodyStyle>
      <a:lvl1pPr marL="342814" indent="-342814" algn="l" defTabSz="914174"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767" indent="-285681" algn="l" defTabSz="914174"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718" indent="-228542" algn="l" defTabSz="914174"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800" indent="-228542" algn="l" defTabSz="91417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887" indent="-228542" algn="l" defTabSz="91417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72" indent="-228542" algn="l" defTabSz="91417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060" indent="-228542" algn="l" defTabSz="91417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145" indent="-228542" algn="l" defTabSz="91417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234" indent="-228542" algn="l" defTabSz="91417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174" rtl="0" eaLnBrk="1" latinLnBrk="0" hangingPunct="1">
        <a:defRPr sz="1800" kern="1200">
          <a:solidFill>
            <a:schemeClr val="tx1"/>
          </a:solidFill>
          <a:latin typeface="+mn-lt"/>
          <a:ea typeface="+mn-ea"/>
          <a:cs typeface="+mn-cs"/>
        </a:defRPr>
      </a:lvl1pPr>
      <a:lvl2pPr marL="457083" algn="l" defTabSz="914174" rtl="0" eaLnBrk="1" latinLnBrk="0" hangingPunct="1">
        <a:defRPr sz="1800" kern="1200">
          <a:solidFill>
            <a:schemeClr val="tx1"/>
          </a:solidFill>
          <a:latin typeface="+mn-lt"/>
          <a:ea typeface="+mn-ea"/>
          <a:cs typeface="+mn-cs"/>
        </a:defRPr>
      </a:lvl2pPr>
      <a:lvl3pPr marL="914174" algn="l" defTabSz="914174" rtl="0" eaLnBrk="1" latinLnBrk="0" hangingPunct="1">
        <a:defRPr sz="1800" kern="1200">
          <a:solidFill>
            <a:schemeClr val="tx1"/>
          </a:solidFill>
          <a:latin typeface="+mn-lt"/>
          <a:ea typeface="+mn-ea"/>
          <a:cs typeface="+mn-cs"/>
        </a:defRPr>
      </a:lvl3pPr>
      <a:lvl4pPr marL="1371260" algn="l" defTabSz="914174" rtl="0" eaLnBrk="1" latinLnBrk="0" hangingPunct="1">
        <a:defRPr sz="1800" kern="1200">
          <a:solidFill>
            <a:schemeClr val="tx1"/>
          </a:solidFill>
          <a:latin typeface="+mn-lt"/>
          <a:ea typeface="+mn-ea"/>
          <a:cs typeface="+mn-cs"/>
        </a:defRPr>
      </a:lvl4pPr>
      <a:lvl5pPr marL="1828348" algn="l" defTabSz="914174" rtl="0" eaLnBrk="1" latinLnBrk="0" hangingPunct="1">
        <a:defRPr sz="1800" kern="1200">
          <a:solidFill>
            <a:schemeClr val="tx1"/>
          </a:solidFill>
          <a:latin typeface="+mn-lt"/>
          <a:ea typeface="+mn-ea"/>
          <a:cs typeface="+mn-cs"/>
        </a:defRPr>
      </a:lvl5pPr>
      <a:lvl6pPr marL="2285434" algn="l" defTabSz="914174" rtl="0" eaLnBrk="1" latinLnBrk="0" hangingPunct="1">
        <a:defRPr sz="1800" kern="1200">
          <a:solidFill>
            <a:schemeClr val="tx1"/>
          </a:solidFill>
          <a:latin typeface="+mn-lt"/>
          <a:ea typeface="+mn-ea"/>
          <a:cs typeface="+mn-cs"/>
        </a:defRPr>
      </a:lvl6pPr>
      <a:lvl7pPr marL="2742514" algn="l" defTabSz="914174" rtl="0" eaLnBrk="1" latinLnBrk="0" hangingPunct="1">
        <a:defRPr sz="1800" kern="1200">
          <a:solidFill>
            <a:schemeClr val="tx1"/>
          </a:solidFill>
          <a:latin typeface="+mn-lt"/>
          <a:ea typeface="+mn-ea"/>
          <a:cs typeface="+mn-cs"/>
        </a:defRPr>
      </a:lvl7pPr>
      <a:lvl8pPr marL="3199600" algn="l" defTabSz="914174" rtl="0" eaLnBrk="1" latinLnBrk="0" hangingPunct="1">
        <a:defRPr sz="1800" kern="1200">
          <a:solidFill>
            <a:schemeClr val="tx1"/>
          </a:solidFill>
          <a:latin typeface="+mn-lt"/>
          <a:ea typeface="+mn-ea"/>
          <a:cs typeface="+mn-cs"/>
        </a:defRPr>
      </a:lvl8pPr>
      <a:lvl9pPr marL="3656687" algn="l" defTabSz="91417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0" name="组合 19"/>
          <p:cNvGrpSpPr/>
          <p:nvPr userDrawn="1"/>
        </p:nvGrpSpPr>
        <p:grpSpPr>
          <a:xfrm rot="16200000">
            <a:off x="2825648" y="-2991383"/>
            <a:ext cx="1040970" cy="7023735"/>
            <a:chOff x="10803467" y="-163908"/>
            <a:chExt cx="1387960" cy="7021908"/>
          </a:xfrm>
        </p:grpSpPr>
        <p:sp>
          <p:nvSpPr>
            <p:cNvPr id="21" name="Freeform 10"/>
            <p:cNvSpPr/>
            <p:nvPr/>
          </p:nvSpPr>
          <p:spPr>
            <a:xfrm flipV="1">
              <a:off x="11087100" y="0"/>
              <a:ext cx="98107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Freeform 10"/>
            <p:cNvSpPr/>
            <p:nvPr/>
          </p:nvSpPr>
          <p:spPr>
            <a:xfrm flipV="1">
              <a:off x="10980420" y="0"/>
              <a:ext cx="108775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Freeform 10"/>
            <p:cNvSpPr/>
            <p:nvPr/>
          </p:nvSpPr>
          <p:spPr>
            <a:xfrm flipV="1">
              <a:off x="10803467" y="-163908"/>
              <a:ext cx="1264708" cy="4480717"/>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矩形 23"/>
            <p:cNvSpPr/>
            <p:nvPr/>
          </p:nvSpPr>
          <p:spPr>
            <a:xfrm>
              <a:off x="12088282" y="1"/>
              <a:ext cx="103145" cy="68579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sp>
        <p:nvSpPr>
          <p:cNvPr id="2" name="标题占位符 1"/>
          <p:cNvSpPr>
            <a:spLocks noGrp="1"/>
          </p:cNvSpPr>
          <p:nvPr>
            <p:ph type="title"/>
          </p:nvPr>
        </p:nvSpPr>
        <p:spPr>
          <a:xfrm>
            <a:off x="376834" y="3"/>
            <a:ext cx="6103442" cy="771524"/>
          </a:xfrm>
          <a:prstGeom prst="rect">
            <a:avLst/>
          </a:prstGeom>
        </p:spPr>
        <p:txBody>
          <a:bodyPr vert="horz" lIns="91428" tIns="45714" rIns="91428" bIns="45714" rtlCol="0" anchor="b">
            <a:normAutofit/>
          </a:bodyPr>
          <a:lstStyle/>
          <a:p>
            <a:r>
              <a:rPr lang="zh-CN" altLang="en-US" dirty="0"/>
              <a:t>单击此处编辑母版标题样式</a:t>
            </a:r>
          </a:p>
        </p:txBody>
      </p:sp>
      <p:sp>
        <p:nvSpPr>
          <p:cNvPr id="3" name="文本占位符 2"/>
          <p:cNvSpPr>
            <a:spLocks noGrp="1"/>
          </p:cNvSpPr>
          <p:nvPr>
            <p:ph type="body" idx="1"/>
          </p:nvPr>
        </p:nvSpPr>
        <p:spPr>
          <a:xfrm>
            <a:off x="376834" y="842965"/>
            <a:ext cx="6103442" cy="3764756"/>
          </a:xfrm>
          <a:prstGeom prst="rect">
            <a:avLst/>
          </a:prstGeom>
        </p:spPr>
        <p:txBody>
          <a:bodyPr vert="horz" lIns="91428" tIns="45714" rIns="91428" bIns="45714"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3038476" y="4886328"/>
            <a:ext cx="781052" cy="154786"/>
          </a:xfrm>
          <a:prstGeom prst="rect">
            <a:avLst/>
          </a:prstGeom>
        </p:spPr>
        <p:txBody>
          <a:bodyPr vert="horz" lIns="91428" tIns="45714" rIns="91428" bIns="45714" rtlCol="0" anchor="ctr"/>
          <a:lstStyle>
            <a:lvl1pPr algn="ctr">
              <a:defRPr sz="1000">
                <a:solidFill>
                  <a:schemeClr val="tx1">
                    <a:tint val="75000"/>
                  </a:schemeClr>
                </a:solidFill>
              </a:defRPr>
            </a:lvl1pPr>
          </a:lstStyle>
          <a:p>
            <a:fld id="{6489D9C7-5DC6-4263-87FF-7C99F6FB63C3}" type="datetime1">
              <a:rPr lang="zh-CN" altLang="en-US" smtClean="0"/>
              <a:t>2022/10/20</a:t>
            </a:fld>
            <a:endParaRPr lang="zh-CN" altLang="en-US"/>
          </a:p>
        </p:txBody>
      </p:sp>
      <p:sp>
        <p:nvSpPr>
          <p:cNvPr id="5" name="页脚占位符 4"/>
          <p:cNvSpPr>
            <a:spLocks noGrp="1"/>
          </p:cNvSpPr>
          <p:nvPr>
            <p:ph type="ftr" sz="quarter" idx="3"/>
          </p:nvPr>
        </p:nvSpPr>
        <p:spPr>
          <a:xfrm>
            <a:off x="376848" y="4886328"/>
            <a:ext cx="2328863" cy="154786"/>
          </a:xfrm>
          <a:prstGeom prst="rect">
            <a:avLst/>
          </a:prstGeom>
        </p:spPr>
        <p:txBody>
          <a:bodyPr vert="horz" lIns="91428" tIns="45714" rIns="91428" bIns="45714" rtlCol="0" anchor="ctr"/>
          <a:lstStyle>
            <a:lvl1pPr algn="l">
              <a:defRPr sz="1000">
                <a:solidFill>
                  <a:schemeClr val="tx1">
                    <a:tint val="75000"/>
                  </a:schemeClr>
                </a:solidFill>
              </a:defRPr>
            </a:lvl1pPr>
          </a:lstStyle>
          <a:p>
            <a:r>
              <a:rPr lang="en-US" altLang="zh-CN" dirty="0"/>
              <a:t>www.islide.cc</a:t>
            </a:r>
            <a:endParaRPr lang="zh-CN" altLang="en-US" dirty="0"/>
          </a:p>
        </p:txBody>
      </p:sp>
      <p:sp>
        <p:nvSpPr>
          <p:cNvPr id="6" name="灯片编号占位符 5"/>
          <p:cNvSpPr>
            <a:spLocks noGrp="1"/>
          </p:cNvSpPr>
          <p:nvPr>
            <p:ph type="sldNum" sz="quarter" idx="4"/>
          </p:nvPr>
        </p:nvSpPr>
        <p:spPr>
          <a:xfrm>
            <a:off x="4843462" y="4886328"/>
            <a:ext cx="1636812" cy="154786"/>
          </a:xfrm>
          <a:prstGeom prst="rect">
            <a:avLst/>
          </a:prstGeom>
        </p:spPr>
        <p:txBody>
          <a:bodyPr vert="horz" lIns="91428" tIns="45714" rIns="91428" bIns="45714" rtlCol="0" anchor="ctr"/>
          <a:lstStyle>
            <a:lvl1pPr algn="r">
              <a:defRPr sz="1000">
                <a:solidFill>
                  <a:schemeClr val="tx1">
                    <a:tint val="75000"/>
                  </a:schemeClr>
                </a:solidFill>
              </a:defRPr>
            </a:lvl1pPr>
          </a:lstStyle>
          <a:p>
            <a:fld id="{5DD3DB80-B894-403A-B48E-6FDC1A72010E}" type="slidenum">
              <a:rPr lang="zh-CN" altLang="en-US" smtClean="0"/>
              <a:t>‹#›</a:t>
            </a:fld>
            <a:endParaRPr lang="zh-CN" altLang="en-US"/>
          </a:p>
        </p:txBody>
      </p:sp>
    </p:spTree>
    <p:extLst>
      <p:ext uri="{BB962C8B-B14F-4D97-AF65-F5344CB8AC3E}">
        <p14:creationId xmlns:p14="http://schemas.microsoft.com/office/powerpoint/2010/main" val="308872918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0" r:id="rId5"/>
    <p:sldLayoutId id="2147483671" r:id="rId6"/>
    <p:sldLayoutId id="2147483672" r:id="rId7"/>
    <p:sldLayoutId id="2147483674" r:id="rId8"/>
  </p:sldLayoutIdLst>
  <p:hf hdr="0" dt="0"/>
  <p:txStyles>
    <p:titleStyle>
      <a:lvl1pPr algn="l" defTabSz="914174"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542" indent="-228542" algn="l" defTabSz="914174"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634" indent="-228542" algn="l" defTabSz="91417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2718" indent="-228542" algn="l" defTabSz="914174"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599800" indent="-228542" algn="l" defTabSz="914174"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6887" indent="-228542" algn="l" defTabSz="914174"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3972" indent="-228542" algn="l" defTabSz="91417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60" indent="-228542" algn="l" defTabSz="91417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5" indent="-228542" algn="l" defTabSz="91417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34" indent="-228542" algn="l" defTabSz="91417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174" rtl="0" eaLnBrk="1" latinLnBrk="0" hangingPunct="1">
        <a:defRPr sz="1800" kern="1200">
          <a:solidFill>
            <a:schemeClr val="tx1"/>
          </a:solidFill>
          <a:latin typeface="+mn-lt"/>
          <a:ea typeface="+mn-ea"/>
          <a:cs typeface="+mn-cs"/>
        </a:defRPr>
      </a:lvl1pPr>
      <a:lvl2pPr marL="457083" algn="l" defTabSz="914174" rtl="0" eaLnBrk="1" latinLnBrk="0" hangingPunct="1">
        <a:defRPr sz="1800" kern="1200">
          <a:solidFill>
            <a:schemeClr val="tx1"/>
          </a:solidFill>
          <a:latin typeface="+mn-lt"/>
          <a:ea typeface="+mn-ea"/>
          <a:cs typeface="+mn-cs"/>
        </a:defRPr>
      </a:lvl2pPr>
      <a:lvl3pPr marL="914174" algn="l" defTabSz="914174" rtl="0" eaLnBrk="1" latinLnBrk="0" hangingPunct="1">
        <a:defRPr sz="1800" kern="1200">
          <a:solidFill>
            <a:schemeClr val="tx1"/>
          </a:solidFill>
          <a:latin typeface="+mn-lt"/>
          <a:ea typeface="+mn-ea"/>
          <a:cs typeface="+mn-cs"/>
        </a:defRPr>
      </a:lvl3pPr>
      <a:lvl4pPr marL="1371260" algn="l" defTabSz="914174" rtl="0" eaLnBrk="1" latinLnBrk="0" hangingPunct="1">
        <a:defRPr sz="1800" kern="1200">
          <a:solidFill>
            <a:schemeClr val="tx1"/>
          </a:solidFill>
          <a:latin typeface="+mn-lt"/>
          <a:ea typeface="+mn-ea"/>
          <a:cs typeface="+mn-cs"/>
        </a:defRPr>
      </a:lvl4pPr>
      <a:lvl5pPr marL="1828348" algn="l" defTabSz="914174" rtl="0" eaLnBrk="1" latinLnBrk="0" hangingPunct="1">
        <a:defRPr sz="1800" kern="1200">
          <a:solidFill>
            <a:schemeClr val="tx1"/>
          </a:solidFill>
          <a:latin typeface="+mn-lt"/>
          <a:ea typeface="+mn-ea"/>
          <a:cs typeface="+mn-cs"/>
        </a:defRPr>
      </a:lvl5pPr>
      <a:lvl6pPr marL="2285434" algn="l" defTabSz="914174" rtl="0" eaLnBrk="1" latinLnBrk="0" hangingPunct="1">
        <a:defRPr sz="1800" kern="1200">
          <a:solidFill>
            <a:schemeClr val="tx1"/>
          </a:solidFill>
          <a:latin typeface="+mn-lt"/>
          <a:ea typeface="+mn-ea"/>
          <a:cs typeface="+mn-cs"/>
        </a:defRPr>
      </a:lvl6pPr>
      <a:lvl7pPr marL="2742514" algn="l" defTabSz="914174" rtl="0" eaLnBrk="1" latinLnBrk="0" hangingPunct="1">
        <a:defRPr sz="1800" kern="1200">
          <a:solidFill>
            <a:schemeClr val="tx1"/>
          </a:solidFill>
          <a:latin typeface="+mn-lt"/>
          <a:ea typeface="+mn-ea"/>
          <a:cs typeface="+mn-cs"/>
        </a:defRPr>
      </a:lvl7pPr>
      <a:lvl8pPr marL="3199600" algn="l" defTabSz="914174" rtl="0" eaLnBrk="1" latinLnBrk="0" hangingPunct="1">
        <a:defRPr sz="1800" kern="1200">
          <a:solidFill>
            <a:schemeClr val="tx1"/>
          </a:solidFill>
          <a:latin typeface="+mn-lt"/>
          <a:ea typeface="+mn-ea"/>
          <a:cs typeface="+mn-cs"/>
        </a:defRPr>
      </a:lvl8pPr>
      <a:lvl9pPr marL="3656687" algn="l" defTabSz="91417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273845"/>
            <a:ext cx="5915025" cy="99417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71488" y="1369219"/>
            <a:ext cx="5915025" cy="3263504"/>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471488" y="4767264"/>
            <a:ext cx="154305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11B912C-16B3-4FBF-AA49-340040E8E2B9}" type="datetime1">
              <a:rPr lang="zh-TW" altLang="en-US" smtClean="0"/>
              <a:pPr/>
              <a:t>2022/10/20</a:t>
            </a:fld>
            <a:endParaRPr lang="zh-TW" altLang="en-US"/>
          </a:p>
        </p:txBody>
      </p:sp>
      <p:sp>
        <p:nvSpPr>
          <p:cNvPr id="5" name="Footer Placeholder 4"/>
          <p:cNvSpPr>
            <a:spLocks noGrp="1"/>
          </p:cNvSpPr>
          <p:nvPr>
            <p:ph type="ftr" sz="quarter" idx="3"/>
          </p:nvPr>
        </p:nvSpPr>
        <p:spPr>
          <a:xfrm>
            <a:off x="2271713" y="4767264"/>
            <a:ext cx="2314575"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4843463" y="4767264"/>
            <a:ext cx="154305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F3A2DE8-7544-4D17-9CBE-0C5C8A78BE3C}" type="slidenum">
              <a:rPr lang="zh-TW" altLang="en-US" smtClean="0"/>
              <a:pPr/>
              <a:t>‹#›</a:t>
            </a:fld>
            <a:endParaRPr lang="zh-TW" altLang="en-US"/>
          </a:p>
        </p:txBody>
      </p:sp>
    </p:spTree>
    <p:extLst>
      <p:ext uri="{BB962C8B-B14F-4D97-AF65-F5344CB8AC3E}">
        <p14:creationId xmlns:p14="http://schemas.microsoft.com/office/powerpoint/2010/main" val="816125929"/>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mc:AlternateContent xmlns:mc="http://schemas.openxmlformats.org/markup-compatibility/2006" xmlns:p14="http://schemas.microsoft.com/office/powerpoint/2010/main">
    <mc:Choice Requires="p14">
      <p:transition spd="slow" p14:dur="900">
        <p14:warp dir="in"/>
      </p:transition>
    </mc:Choice>
    <mc:Fallback xmlns="">
      <p:transition spd="slow" advClick="0" advTm="0">
        <p:fade/>
      </p:transition>
    </mc:Fallback>
  </mc:AlternateConten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273845"/>
            <a:ext cx="5915025" cy="99417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71488" y="1369219"/>
            <a:ext cx="5915025" cy="3263504"/>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471488" y="4767264"/>
            <a:ext cx="154305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11B912C-16B3-4FBF-AA49-340040E8E2B9}" type="datetime1">
              <a:rPr lang="zh-TW" altLang="en-US" smtClean="0"/>
              <a:pPr/>
              <a:t>2022/10/20</a:t>
            </a:fld>
            <a:endParaRPr lang="zh-TW" altLang="en-US"/>
          </a:p>
        </p:txBody>
      </p:sp>
      <p:sp>
        <p:nvSpPr>
          <p:cNvPr id="5" name="Footer Placeholder 4"/>
          <p:cNvSpPr>
            <a:spLocks noGrp="1"/>
          </p:cNvSpPr>
          <p:nvPr>
            <p:ph type="ftr" sz="quarter" idx="3"/>
          </p:nvPr>
        </p:nvSpPr>
        <p:spPr>
          <a:xfrm>
            <a:off x="2271713" y="4767264"/>
            <a:ext cx="2314575"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4843463" y="4767264"/>
            <a:ext cx="154305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F3A2DE8-7544-4D17-9CBE-0C5C8A78BE3C}" type="slidenum">
              <a:rPr lang="zh-TW" altLang="en-US" smtClean="0"/>
              <a:pPr/>
              <a:t>‹#›</a:t>
            </a:fld>
            <a:endParaRPr lang="zh-TW" altLang="en-US"/>
          </a:p>
        </p:txBody>
      </p:sp>
      <p:grpSp>
        <p:nvGrpSpPr>
          <p:cNvPr id="7" name="组合 19">
            <a:extLst>
              <a:ext uri="{FF2B5EF4-FFF2-40B4-BE49-F238E27FC236}">
                <a16:creationId xmlns:a16="http://schemas.microsoft.com/office/drawing/2014/main" id="{1AA311B7-0710-4F07-86F5-56B7AABFC0FE}"/>
              </a:ext>
            </a:extLst>
          </p:cNvPr>
          <p:cNvGrpSpPr/>
          <p:nvPr userDrawn="1"/>
        </p:nvGrpSpPr>
        <p:grpSpPr>
          <a:xfrm rot="16200000">
            <a:off x="2825648" y="-2991383"/>
            <a:ext cx="1040970" cy="7023735"/>
            <a:chOff x="10803467" y="-163908"/>
            <a:chExt cx="1387960" cy="7021908"/>
          </a:xfrm>
        </p:grpSpPr>
        <p:sp>
          <p:nvSpPr>
            <p:cNvPr id="8" name="Freeform 10">
              <a:extLst>
                <a:ext uri="{FF2B5EF4-FFF2-40B4-BE49-F238E27FC236}">
                  <a16:creationId xmlns:a16="http://schemas.microsoft.com/office/drawing/2014/main" id="{ACF7C575-C967-434C-905E-33ABDE8860A8}"/>
                </a:ext>
              </a:extLst>
            </p:cNvPr>
            <p:cNvSpPr/>
            <p:nvPr/>
          </p:nvSpPr>
          <p:spPr>
            <a:xfrm flipV="1">
              <a:off x="11087100" y="0"/>
              <a:ext cx="98107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9" name="Freeform 10">
              <a:extLst>
                <a:ext uri="{FF2B5EF4-FFF2-40B4-BE49-F238E27FC236}">
                  <a16:creationId xmlns:a16="http://schemas.microsoft.com/office/drawing/2014/main" id="{14BE2819-75CA-4FB3-969E-38B9BCAB17AC}"/>
                </a:ext>
              </a:extLst>
            </p:cNvPr>
            <p:cNvSpPr/>
            <p:nvPr/>
          </p:nvSpPr>
          <p:spPr>
            <a:xfrm flipV="1">
              <a:off x="10980420" y="0"/>
              <a:ext cx="108775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 name="Freeform 10">
              <a:extLst>
                <a:ext uri="{FF2B5EF4-FFF2-40B4-BE49-F238E27FC236}">
                  <a16:creationId xmlns:a16="http://schemas.microsoft.com/office/drawing/2014/main" id="{609F5D9E-F3F7-4B75-8E30-D0154B0902F8}"/>
                </a:ext>
              </a:extLst>
            </p:cNvPr>
            <p:cNvSpPr/>
            <p:nvPr/>
          </p:nvSpPr>
          <p:spPr>
            <a:xfrm flipV="1">
              <a:off x="10803467" y="-163908"/>
              <a:ext cx="1264708" cy="4480717"/>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1" name="矩形 10">
              <a:extLst>
                <a:ext uri="{FF2B5EF4-FFF2-40B4-BE49-F238E27FC236}">
                  <a16:creationId xmlns:a16="http://schemas.microsoft.com/office/drawing/2014/main" id="{2193F193-B27D-4FBC-96ED-A1202E29C9D0}"/>
                </a:ext>
              </a:extLst>
            </p:cNvPr>
            <p:cNvSpPr/>
            <p:nvPr/>
          </p:nvSpPr>
          <p:spPr>
            <a:xfrm>
              <a:off x="12088282" y="1"/>
              <a:ext cx="103145" cy="68579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prstClr val="white"/>
                </a:solidFill>
              </a:endParaRPr>
            </a:p>
          </p:txBody>
        </p:sp>
      </p:grpSp>
    </p:spTree>
    <p:extLst>
      <p:ext uri="{BB962C8B-B14F-4D97-AF65-F5344CB8AC3E}">
        <p14:creationId xmlns:p14="http://schemas.microsoft.com/office/powerpoint/2010/main" val="261763075"/>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680" r:id="rId12"/>
    <p:sldLayoutId id="2147483681" r:id="rId13"/>
    <p:sldLayoutId id="2147483685" r:id="rId14"/>
    <p:sldLayoutId id="2147483686" r:id="rId1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273845"/>
            <a:ext cx="5915025" cy="99417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71488" y="1369219"/>
            <a:ext cx="5915025" cy="3263504"/>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471488" y="4767264"/>
            <a:ext cx="154305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11B912C-16B3-4FBF-AA49-340040E8E2B9}" type="datetime1">
              <a:rPr lang="zh-TW" altLang="en-US" smtClean="0"/>
              <a:pPr/>
              <a:t>2022/10/20</a:t>
            </a:fld>
            <a:endParaRPr lang="zh-TW" altLang="en-US"/>
          </a:p>
        </p:txBody>
      </p:sp>
      <p:sp>
        <p:nvSpPr>
          <p:cNvPr id="5" name="Footer Placeholder 4"/>
          <p:cNvSpPr>
            <a:spLocks noGrp="1"/>
          </p:cNvSpPr>
          <p:nvPr>
            <p:ph type="ftr" sz="quarter" idx="3"/>
          </p:nvPr>
        </p:nvSpPr>
        <p:spPr>
          <a:xfrm>
            <a:off x="2271713" y="4767264"/>
            <a:ext cx="2314575"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4843463" y="4767264"/>
            <a:ext cx="154305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F3A2DE8-7544-4D17-9CBE-0C5C8A78BE3C}" type="slidenum">
              <a:rPr lang="zh-TW" altLang="en-US" smtClean="0"/>
              <a:pPr/>
              <a:t>‹#›</a:t>
            </a:fld>
            <a:endParaRPr lang="zh-TW" altLang="en-US"/>
          </a:p>
        </p:txBody>
      </p:sp>
      <p:grpSp>
        <p:nvGrpSpPr>
          <p:cNvPr id="7" name="组合 19">
            <a:extLst>
              <a:ext uri="{FF2B5EF4-FFF2-40B4-BE49-F238E27FC236}">
                <a16:creationId xmlns:a16="http://schemas.microsoft.com/office/drawing/2014/main" id="{4DBEEC0B-99A6-4288-9386-E3C25A9C9C62}"/>
              </a:ext>
            </a:extLst>
          </p:cNvPr>
          <p:cNvGrpSpPr/>
          <p:nvPr userDrawn="1"/>
        </p:nvGrpSpPr>
        <p:grpSpPr>
          <a:xfrm rot="16200000">
            <a:off x="2825648" y="-2991383"/>
            <a:ext cx="1040970" cy="7023735"/>
            <a:chOff x="10803467" y="-163908"/>
            <a:chExt cx="1387960" cy="7021908"/>
          </a:xfrm>
        </p:grpSpPr>
        <p:sp>
          <p:nvSpPr>
            <p:cNvPr id="8" name="Freeform 10">
              <a:extLst>
                <a:ext uri="{FF2B5EF4-FFF2-40B4-BE49-F238E27FC236}">
                  <a16:creationId xmlns:a16="http://schemas.microsoft.com/office/drawing/2014/main" id="{9381E5B2-7829-456E-9421-EA5D00642B35}"/>
                </a:ext>
              </a:extLst>
            </p:cNvPr>
            <p:cNvSpPr/>
            <p:nvPr/>
          </p:nvSpPr>
          <p:spPr>
            <a:xfrm flipV="1">
              <a:off x="11087100" y="0"/>
              <a:ext cx="98107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en-US" sz="1400">
                <a:solidFill>
                  <a:prstClr val="white"/>
                </a:solidFill>
              </a:endParaRPr>
            </a:p>
          </p:txBody>
        </p:sp>
        <p:sp>
          <p:nvSpPr>
            <p:cNvPr id="9" name="Freeform 10">
              <a:extLst>
                <a:ext uri="{FF2B5EF4-FFF2-40B4-BE49-F238E27FC236}">
                  <a16:creationId xmlns:a16="http://schemas.microsoft.com/office/drawing/2014/main" id="{0542D7C2-CA7C-4169-816B-F83B07EB69A1}"/>
                </a:ext>
              </a:extLst>
            </p:cNvPr>
            <p:cNvSpPr/>
            <p:nvPr/>
          </p:nvSpPr>
          <p:spPr>
            <a:xfrm flipV="1">
              <a:off x="10980420" y="0"/>
              <a:ext cx="108775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en-US" sz="1400">
                <a:solidFill>
                  <a:prstClr val="white"/>
                </a:solidFill>
              </a:endParaRPr>
            </a:p>
          </p:txBody>
        </p:sp>
        <p:sp>
          <p:nvSpPr>
            <p:cNvPr id="10" name="Freeform 10">
              <a:extLst>
                <a:ext uri="{FF2B5EF4-FFF2-40B4-BE49-F238E27FC236}">
                  <a16:creationId xmlns:a16="http://schemas.microsoft.com/office/drawing/2014/main" id="{14B500F6-BD91-485E-A39A-3E5558BD70DA}"/>
                </a:ext>
              </a:extLst>
            </p:cNvPr>
            <p:cNvSpPr/>
            <p:nvPr/>
          </p:nvSpPr>
          <p:spPr>
            <a:xfrm flipV="1">
              <a:off x="10803467" y="-163908"/>
              <a:ext cx="1264708" cy="4480717"/>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en-US" sz="1400">
                <a:solidFill>
                  <a:prstClr val="white"/>
                </a:solidFill>
              </a:endParaRPr>
            </a:p>
          </p:txBody>
        </p:sp>
        <p:sp>
          <p:nvSpPr>
            <p:cNvPr id="11" name="矩形 10">
              <a:extLst>
                <a:ext uri="{FF2B5EF4-FFF2-40B4-BE49-F238E27FC236}">
                  <a16:creationId xmlns:a16="http://schemas.microsoft.com/office/drawing/2014/main" id="{D6E17750-6AD5-49CF-B366-3EFAC78F82B7}"/>
                </a:ext>
              </a:extLst>
            </p:cNvPr>
            <p:cNvSpPr/>
            <p:nvPr/>
          </p:nvSpPr>
          <p:spPr>
            <a:xfrm>
              <a:off x="12088282" y="1"/>
              <a:ext cx="103145" cy="68579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66"/>
              <a:endParaRPr lang="zh-CN" altLang="en-US" sz="1400">
                <a:solidFill>
                  <a:prstClr val="white"/>
                </a:solidFill>
              </a:endParaRPr>
            </a:p>
          </p:txBody>
        </p:sp>
      </p:grpSp>
    </p:spTree>
    <p:extLst>
      <p:ext uri="{BB962C8B-B14F-4D97-AF65-F5344CB8AC3E}">
        <p14:creationId xmlns:p14="http://schemas.microsoft.com/office/powerpoint/2010/main" val="99404029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01" r:id="rId12"/>
    <p:sldLayoutId id="2147483702" r:id="rId13"/>
    <p:sldLayoutId id="2147483706" r:id="rId14"/>
    <p:sldLayoutId id="2147483707" r:id="rId1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273845"/>
            <a:ext cx="5915025" cy="99417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71488" y="1369219"/>
            <a:ext cx="5915025" cy="3263504"/>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471488" y="4767264"/>
            <a:ext cx="154305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11B912C-16B3-4FBF-AA49-340040E8E2B9}" type="datetime1">
              <a:rPr lang="zh-TW" altLang="en-US" smtClean="0"/>
              <a:pPr/>
              <a:t>2022/10/20</a:t>
            </a:fld>
            <a:endParaRPr lang="zh-TW" altLang="en-US"/>
          </a:p>
        </p:txBody>
      </p:sp>
      <p:sp>
        <p:nvSpPr>
          <p:cNvPr id="5" name="Footer Placeholder 4"/>
          <p:cNvSpPr>
            <a:spLocks noGrp="1"/>
          </p:cNvSpPr>
          <p:nvPr>
            <p:ph type="ftr" sz="quarter" idx="3"/>
          </p:nvPr>
        </p:nvSpPr>
        <p:spPr>
          <a:xfrm>
            <a:off x="2271713" y="4767264"/>
            <a:ext cx="2314575"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4843463" y="4767264"/>
            <a:ext cx="154305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F3A2DE8-7544-4D17-9CBE-0C5C8A78BE3C}" type="slidenum">
              <a:rPr lang="zh-TW" altLang="en-US" smtClean="0"/>
              <a:pPr/>
              <a:t>‹#›</a:t>
            </a:fld>
            <a:endParaRPr lang="zh-TW" altLang="en-US"/>
          </a:p>
        </p:txBody>
      </p:sp>
      <p:grpSp>
        <p:nvGrpSpPr>
          <p:cNvPr id="7" name="组合 19">
            <a:extLst>
              <a:ext uri="{FF2B5EF4-FFF2-40B4-BE49-F238E27FC236}">
                <a16:creationId xmlns:a16="http://schemas.microsoft.com/office/drawing/2014/main" id="{C25ADACB-803B-4C13-A174-89E8F16C7B76}"/>
              </a:ext>
            </a:extLst>
          </p:cNvPr>
          <p:cNvGrpSpPr/>
          <p:nvPr userDrawn="1"/>
        </p:nvGrpSpPr>
        <p:grpSpPr>
          <a:xfrm rot="16200000">
            <a:off x="2825648" y="-2991383"/>
            <a:ext cx="1040970" cy="7023735"/>
            <a:chOff x="10803467" y="-163908"/>
            <a:chExt cx="1387960" cy="7021908"/>
          </a:xfrm>
        </p:grpSpPr>
        <p:sp>
          <p:nvSpPr>
            <p:cNvPr id="8" name="Freeform 10">
              <a:extLst>
                <a:ext uri="{FF2B5EF4-FFF2-40B4-BE49-F238E27FC236}">
                  <a16:creationId xmlns:a16="http://schemas.microsoft.com/office/drawing/2014/main" id="{7B2A5D9F-CC6F-4899-BBB0-074C9B23EDB7}"/>
                </a:ext>
              </a:extLst>
            </p:cNvPr>
            <p:cNvSpPr/>
            <p:nvPr/>
          </p:nvSpPr>
          <p:spPr>
            <a:xfrm flipV="1">
              <a:off x="11087100" y="0"/>
              <a:ext cx="98107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5900" h="6858000">
                  <a:moveTo>
                    <a:pt x="2656114" y="0"/>
                  </a:moveTo>
                  <a:lnTo>
                    <a:pt x="9105900" y="0"/>
                  </a:lnTo>
                  <a:lnTo>
                    <a:pt x="9105900" y="6858000"/>
                  </a:lnTo>
                  <a:lnTo>
                    <a:pt x="0" y="6858000"/>
                  </a:lnTo>
                  <a:lnTo>
                    <a:pt x="0" y="685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US" sz="1400">
                <a:solidFill>
                  <a:prstClr val="white"/>
                </a:solidFill>
              </a:endParaRPr>
            </a:p>
          </p:txBody>
        </p:sp>
        <p:sp>
          <p:nvSpPr>
            <p:cNvPr id="9" name="Freeform 10">
              <a:extLst>
                <a:ext uri="{FF2B5EF4-FFF2-40B4-BE49-F238E27FC236}">
                  <a16:creationId xmlns:a16="http://schemas.microsoft.com/office/drawing/2014/main" id="{67FF3051-DDD8-42C9-AFCF-74200089FA53}"/>
                </a:ext>
              </a:extLst>
            </p:cNvPr>
            <p:cNvSpPr/>
            <p:nvPr/>
          </p:nvSpPr>
          <p:spPr>
            <a:xfrm flipV="1">
              <a:off x="10980420" y="0"/>
              <a:ext cx="1087755" cy="6858000"/>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343900" h="6858000">
                  <a:moveTo>
                    <a:pt x="2656114" y="0"/>
                  </a:moveTo>
                  <a:lnTo>
                    <a:pt x="8343900" y="2924175"/>
                  </a:lnTo>
                  <a:lnTo>
                    <a:pt x="6010275" y="5810250"/>
                  </a:lnTo>
                  <a:lnTo>
                    <a:pt x="0" y="6858000"/>
                  </a:lnTo>
                  <a:lnTo>
                    <a:pt x="0" y="6856125"/>
                  </a:lnTo>
                  <a:lnTo>
                    <a:pt x="2656114"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US" sz="1400">
                <a:solidFill>
                  <a:prstClr val="white"/>
                </a:solidFill>
              </a:endParaRPr>
            </a:p>
          </p:txBody>
        </p:sp>
        <p:sp>
          <p:nvSpPr>
            <p:cNvPr id="10" name="Freeform 10">
              <a:extLst>
                <a:ext uri="{FF2B5EF4-FFF2-40B4-BE49-F238E27FC236}">
                  <a16:creationId xmlns:a16="http://schemas.microsoft.com/office/drawing/2014/main" id="{C7106218-F080-4E7A-BCA3-732C234DCEA0}"/>
                </a:ext>
              </a:extLst>
            </p:cNvPr>
            <p:cNvSpPr/>
            <p:nvPr/>
          </p:nvSpPr>
          <p:spPr>
            <a:xfrm flipV="1">
              <a:off x="10803467" y="-163908"/>
              <a:ext cx="1264708" cy="4480717"/>
            </a:xfrm>
            <a:custGeom>
              <a:avLst/>
              <a:gdLst>
                <a:gd name="connsiteX0" fmla="*/ 2656114 w 9105900"/>
                <a:gd name="connsiteY0" fmla="*/ 0 h 6858000"/>
                <a:gd name="connsiteX1" fmla="*/ 9105900 w 9105900"/>
                <a:gd name="connsiteY1" fmla="*/ 0 h 6858000"/>
                <a:gd name="connsiteX2" fmla="*/ 9105900 w 9105900"/>
                <a:gd name="connsiteY2" fmla="*/ 6858000 h 6858000"/>
                <a:gd name="connsiteX3" fmla="*/ 0 w 9105900"/>
                <a:gd name="connsiteY3" fmla="*/ 6858000 h 6858000"/>
                <a:gd name="connsiteX4" fmla="*/ 0 w 9105900"/>
                <a:gd name="connsiteY4" fmla="*/ 6856125 h 6858000"/>
                <a:gd name="connsiteX0-1" fmla="*/ 2656114 w 9105900"/>
                <a:gd name="connsiteY0-2" fmla="*/ 0 h 6858000"/>
                <a:gd name="connsiteX1-3" fmla="*/ 8343900 w 9105900"/>
                <a:gd name="connsiteY1-4" fmla="*/ 2924175 h 6858000"/>
                <a:gd name="connsiteX2-5" fmla="*/ 9105900 w 9105900"/>
                <a:gd name="connsiteY2-6" fmla="*/ 6858000 h 6858000"/>
                <a:gd name="connsiteX3-7" fmla="*/ 0 w 9105900"/>
                <a:gd name="connsiteY3-8" fmla="*/ 6858000 h 6858000"/>
                <a:gd name="connsiteX4-9" fmla="*/ 0 w 9105900"/>
                <a:gd name="connsiteY4-10" fmla="*/ 6856125 h 6858000"/>
                <a:gd name="connsiteX5" fmla="*/ 2656114 w 9105900"/>
                <a:gd name="connsiteY5" fmla="*/ 0 h 6858000"/>
                <a:gd name="connsiteX0-11" fmla="*/ 2656114 w 8343900"/>
                <a:gd name="connsiteY0-12" fmla="*/ 0 h 6858000"/>
                <a:gd name="connsiteX1-13" fmla="*/ 8343900 w 8343900"/>
                <a:gd name="connsiteY1-14" fmla="*/ 2924175 h 6858000"/>
                <a:gd name="connsiteX2-15" fmla="*/ 6010275 w 8343900"/>
                <a:gd name="connsiteY2-16" fmla="*/ 5810250 h 6858000"/>
                <a:gd name="connsiteX3-17" fmla="*/ 0 w 8343900"/>
                <a:gd name="connsiteY3-18" fmla="*/ 6858000 h 6858000"/>
                <a:gd name="connsiteX4-19" fmla="*/ 0 w 8343900"/>
                <a:gd name="connsiteY4-20" fmla="*/ 6856125 h 6858000"/>
                <a:gd name="connsiteX5-21" fmla="*/ 2656114 w 8343900"/>
                <a:gd name="connsiteY5-22" fmla="*/ 0 h 6858000"/>
                <a:gd name="connsiteX0-23" fmla="*/ 2656114 w 8067675"/>
                <a:gd name="connsiteY0-24" fmla="*/ 0 h 6858000"/>
                <a:gd name="connsiteX1-25" fmla="*/ 8067675 w 8067675"/>
                <a:gd name="connsiteY1-26" fmla="*/ 990600 h 6858000"/>
                <a:gd name="connsiteX2-27" fmla="*/ 6010275 w 8067675"/>
                <a:gd name="connsiteY2-28" fmla="*/ 5810250 h 6858000"/>
                <a:gd name="connsiteX3-29" fmla="*/ 0 w 8067675"/>
                <a:gd name="connsiteY3-30" fmla="*/ 6858000 h 6858000"/>
                <a:gd name="connsiteX4-31" fmla="*/ 0 w 8067675"/>
                <a:gd name="connsiteY4-32" fmla="*/ 6856125 h 6858000"/>
                <a:gd name="connsiteX5-33" fmla="*/ 2656114 w 8067675"/>
                <a:gd name="connsiteY5-34"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8067675" h="6858000">
                  <a:moveTo>
                    <a:pt x="2656114" y="0"/>
                  </a:moveTo>
                  <a:lnTo>
                    <a:pt x="8067675" y="990600"/>
                  </a:lnTo>
                  <a:lnTo>
                    <a:pt x="6010275" y="5810250"/>
                  </a:lnTo>
                  <a:lnTo>
                    <a:pt x="0" y="6858000"/>
                  </a:lnTo>
                  <a:lnTo>
                    <a:pt x="0" y="6856125"/>
                  </a:lnTo>
                  <a:lnTo>
                    <a:pt x="2656114"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US" sz="1400">
                <a:solidFill>
                  <a:prstClr val="white"/>
                </a:solidFill>
              </a:endParaRPr>
            </a:p>
          </p:txBody>
        </p:sp>
        <p:sp>
          <p:nvSpPr>
            <p:cNvPr id="11" name="矩形 10">
              <a:extLst>
                <a:ext uri="{FF2B5EF4-FFF2-40B4-BE49-F238E27FC236}">
                  <a16:creationId xmlns:a16="http://schemas.microsoft.com/office/drawing/2014/main" id="{045B354C-8342-4F85-B758-54F1C42BE2C4}"/>
                </a:ext>
              </a:extLst>
            </p:cNvPr>
            <p:cNvSpPr/>
            <p:nvPr/>
          </p:nvSpPr>
          <p:spPr>
            <a:xfrm>
              <a:off x="12088282" y="1"/>
              <a:ext cx="103145" cy="68579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zh-CN" altLang="en-US" sz="1400">
                <a:solidFill>
                  <a:prstClr val="white"/>
                </a:solidFill>
              </a:endParaRPr>
            </a:p>
          </p:txBody>
        </p:sp>
      </p:grpSp>
    </p:spTree>
    <p:extLst>
      <p:ext uri="{BB962C8B-B14F-4D97-AF65-F5344CB8AC3E}">
        <p14:creationId xmlns:p14="http://schemas.microsoft.com/office/powerpoint/2010/main" val="1972295622"/>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28" r:id="rId12"/>
    <p:sldLayoutId id="2147483729" r:id="rId13"/>
    <p:sldLayoutId id="2147483733" r:id="rId14"/>
    <p:sldLayoutId id="2147483734" r:id="rId1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38.xml"/><Relationship Id="rId4" Type="http://schemas.openxmlformats.org/officeDocument/2006/relationships/image" Target="../media/image21.wmf"/></Relationships>
</file>

<file path=ppt/slides/_rels/slide1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74.xml"/><Relationship Id="rId5" Type="http://schemas.openxmlformats.org/officeDocument/2006/relationships/image" Target="../media/image49.jpeg"/><Relationship Id="rId4" Type="http://schemas.openxmlformats.org/officeDocument/2006/relationships/image" Target="../media/image48.jpeg"/></Relationships>
</file>

<file path=ppt/slides/_rels/slide11.xml.rels><?xml version="1.0" encoding="UTF-8" standalone="yes"?>
<Relationships xmlns="http://schemas.openxmlformats.org/package/2006/relationships"><Relationship Id="rId8" Type="http://schemas.openxmlformats.org/officeDocument/2006/relationships/image" Target="../media/image56.jpeg"/><Relationship Id="rId13" Type="http://schemas.openxmlformats.org/officeDocument/2006/relationships/image" Target="../media/image61.jpeg"/><Relationship Id="rId18" Type="http://schemas.openxmlformats.org/officeDocument/2006/relationships/image" Target="../media/image66.jpeg"/><Relationship Id="rId26" Type="http://schemas.openxmlformats.org/officeDocument/2006/relationships/image" Target="../media/image74.png"/><Relationship Id="rId3" Type="http://schemas.openxmlformats.org/officeDocument/2006/relationships/image" Target="../media/image51.jpeg"/><Relationship Id="rId21" Type="http://schemas.openxmlformats.org/officeDocument/2006/relationships/image" Target="../media/image69.jpeg"/><Relationship Id="rId7" Type="http://schemas.openxmlformats.org/officeDocument/2006/relationships/image" Target="../media/image55.jpeg"/><Relationship Id="rId12" Type="http://schemas.openxmlformats.org/officeDocument/2006/relationships/image" Target="../media/image60.jpeg"/><Relationship Id="rId17" Type="http://schemas.openxmlformats.org/officeDocument/2006/relationships/image" Target="../media/image65.jpeg"/><Relationship Id="rId25" Type="http://schemas.openxmlformats.org/officeDocument/2006/relationships/image" Target="../media/image73.jpeg"/><Relationship Id="rId2" Type="http://schemas.openxmlformats.org/officeDocument/2006/relationships/image" Target="../media/image50.jpeg"/><Relationship Id="rId16" Type="http://schemas.openxmlformats.org/officeDocument/2006/relationships/image" Target="../media/image64.jpeg"/><Relationship Id="rId20" Type="http://schemas.openxmlformats.org/officeDocument/2006/relationships/image" Target="../media/image68.jpeg"/><Relationship Id="rId1" Type="http://schemas.openxmlformats.org/officeDocument/2006/relationships/slideLayout" Target="../slideLayouts/slideLayout74.xml"/><Relationship Id="rId6" Type="http://schemas.openxmlformats.org/officeDocument/2006/relationships/image" Target="../media/image54.jpeg"/><Relationship Id="rId11" Type="http://schemas.openxmlformats.org/officeDocument/2006/relationships/image" Target="../media/image59.jpeg"/><Relationship Id="rId24" Type="http://schemas.openxmlformats.org/officeDocument/2006/relationships/image" Target="../media/image72.jpeg"/><Relationship Id="rId5" Type="http://schemas.openxmlformats.org/officeDocument/2006/relationships/image" Target="../media/image53.jpeg"/><Relationship Id="rId15" Type="http://schemas.openxmlformats.org/officeDocument/2006/relationships/image" Target="../media/image63.jpeg"/><Relationship Id="rId23" Type="http://schemas.openxmlformats.org/officeDocument/2006/relationships/image" Target="../media/image71.jpeg"/><Relationship Id="rId10" Type="http://schemas.openxmlformats.org/officeDocument/2006/relationships/image" Target="../media/image58.jpeg"/><Relationship Id="rId19" Type="http://schemas.openxmlformats.org/officeDocument/2006/relationships/image" Target="../media/image67.jpeg"/><Relationship Id="rId4" Type="http://schemas.openxmlformats.org/officeDocument/2006/relationships/image" Target="../media/image52.jpeg"/><Relationship Id="rId9" Type="http://schemas.openxmlformats.org/officeDocument/2006/relationships/image" Target="../media/image57.jpeg"/><Relationship Id="rId14" Type="http://schemas.openxmlformats.org/officeDocument/2006/relationships/image" Target="../media/image62.jpeg"/><Relationship Id="rId22" Type="http://schemas.openxmlformats.org/officeDocument/2006/relationships/image" Target="../media/image70.jpeg"/></Relationships>
</file>

<file path=ppt/slides/_rels/slide12.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image" Target="../media/image75.jpeg"/><Relationship Id="rId1" Type="http://schemas.openxmlformats.org/officeDocument/2006/relationships/slideLayout" Target="../slideLayouts/slideLayout44.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1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4.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4.xml"/></Relationships>
</file>

<file path=ppt/slides/_rels/slide16.xml.rels><?xml version="1.0" encoding="UTF-8" standalone="yes"?>
<Relationships xmlns="http://schemas.openxmlformats.org/package/2006/relationships"><Relationship Id="rId8" Type="http://schemas.openxmlformats.org/officeDocument/2006/relationships/image" Target="../media/image90.jpeg"/><Relationship Id="rId13" Type="http://schemas.openxmlformats.org/officeDocument/2006/relationships/image" Target="../media/image95.png"/><Relationship Id="rId3" Type="http://schemas.openxmlformats.org/officeDocument/2006/relationships/image" Target="../media/image85.jpeg"/><Relationship Id="rId7" Type="http://schemas.openxmlformats.org/officeDocument/2006/relationships/image" Target="../media/image89.png"/><Relationship Id="rId12" Type="http://schemas.openxmlformats.org/officeDocument/2006/relationships/image" Target="../media/image94.jpeg"/><Relationship Id="rId2" Type="http://schemas.openxmlformats.org/officeDocument/2006/relationships/image" Target="../media/image84.jpeg"/><Relationship Id="rId1" Type="http://schemas.openxmlformats.org/officeDocument/2006/relationships/slideLayout" Target="../slideLayouts/slideLayout70.xml"/><Relationship Id="rId6" Type="http://schemas.openxmlformats.org/officeDocument/2006/relationships/image" Target="../media/image88.jpeg"/><Relationship Id="rId11" Type="http://schemas.openxmlformats.org/officeDocument/2006/relationships/image" Target="../media/image93.jpeg"/><Relationship Id="rId5" Type="http://schemas.openxmlformats.org/officeDocument/2006/relationships/image" Target="../media/image87.jpeg"/><Relationship Id="rId10" Type="http://schemas.openxmlformats.org/officeDocument/2006/relationships/image" Target="../media/image92.jpeg"/><Relationship Id="rId4" Type="http://schemas.openxmlformats.org/officeDocument/2006/relationships/image" Target="../media/image86.jpeg"/><Relationship Id="rId9" Type="http://schemas.openxmlformats.org/officeDocument/2006/relationships/image" Target="../media/image91.jpeg"/></Relationships>
</file>

<file path=ppt/slides/_rels/slide17.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97.jpeg"/><Relationship Id="rId7" Type="http://schemas.openxmlformats.org/officeDocument/2006/relationships/image" Target="../media/image100.jpeg"/><Relationship Id="rId2" Type="http://schemas.openxmlformats.org/officeDocument/2006/relationships/image" Target="../media/image96.jpeg"/><Relationship Id="rId1" Type="http://schemas.openxmlformats.org/officeDocument/2006/relationships/slideLayout" Target="../slideLayouts/slideLayout55.xml"/><Relationship Id="rId6" Type="http://schemas.openxmlformats.org/officeDocument/2006/relationships/image" Target="../media/image12.png"/><Relationship Id="rId5" Type="http://schemas.openxmlformats.org/officeDocument/2006/relationships/image" Target="../media/image99.jpeg"/><Relationship Id="rId10" Type="http://schemas.openxmlformats.org/officeDocument/2006/relationships/image" Target="../media/image103.jpeg"/><Relationship Id="rId4" Type="http://schemas.openxmlformats.org/officeDocument/2006/relationships/image" Target="../media/image98.jpeg"/><Relationship Id="rId9" Type="http://schemas.openxmlformats.org/officeDocument/2006/relationships/image" Target="../media/image102.jpeg"/></Relationships>
</file>

<file path=ppt/slides/_rels/slide18.xml.rels><?xml version="1.0" encoding="UTF-8" standalone="yes"?>
<Relationships xmlns="http://schemas.openxmlformats.org/package/2006/relationships"><Relationship Id="rId8" Type="http://schemas.openxmlformats.org/officeDocument/2006/relationships/image" Target="../media/image109.jpeg"/><Relationship Id="rId3" Type="http://schemas.openxmlformats.org/officeDocument/2006/relationships/image" Target="../media/image14.jpeg"/><Relationship Id="rId7" Type="http://schemas.openxmlformats.org/officeDocument/2006/relationships/image" Target="../media/image108.jpeg"/><Relationship Id="rId2" Type="http://schemas.openxmlformats.org/officeDocument/2006/relationships/image" Target="../media/image104.jpeg"/><Relationship Id="rId1" Type="http://schemas.openxmlformats.org/officeDocument/2006/relationships/slideLayout" Target="../slideLayouts/slideLayout70.xml"/><Relationship Id="rId6" Type="http://schemas.openxmlformats.org/officeDocument/2006/relationships/image" Target="../media/image107.jpeg"/><Relationship Id="rId5" Type="http://schemas.openxmlformats.org/officeDocument/2006/relationships/image" Target="../media/image106.jpeg"/><Relationship Id="rId10" Type="http://schemas.openxmlformats.org/officeDocument/2006/relationships/image" Target="../media/image111.jpeg"/><Relationship Id="rId4" Type="http://schemas.openxmlformats.org/officeDocument/2006/relationships/image" Target="../media/image105.jpeg"/><Relationship Id="rId9" Type="http://schemas.openxmlformats.org/officeDocument/2006/relationships/image" Target="../media/image110.jpeg"/></Relationships>
</file>

<file path=ppt/slides/_rels/slide19.xml.rels><?xml version="1.0" encoding="UTF-8" standalone="yes"?>
<Relationships xmlns="http://schemas.openxmlformats.org/package/2006/relationships"><Relationship Id="rId8" Type="http://schemas.microsoft.com/office/2007/relationships/hdphoto" Target="../media/hdphoto11.wdp"/><Relationship Id="rId13" Type="http://schemas.openxmlformats.org/officeDocument/2006/relationships/image" Target="../media/image118.jpeg"/><Relationship Id="rId3" Type="http://schemas.openxmlformats.org/officeDocument/2006/relationships/image" Target="../media/image113.png"/><Relationship Id="rId7" Type="http://schemas.openxmlformats.org/officeDocument/2006/relationships/image" Target="../media/image115.png"/><Relationship Id="rId12" Type="http://schemas.microsoft.com/office/2007/relationships/hdphoto" Target="../media/hdphoto13.wdp"/><Relationship Id="rId2" Type="http://schemas.openxmlformats.org/officeDocument/2006/relationships/image" Target="../media/image112.jpeg"/><Relationship Id="rId1" Type="http://schemas.openxmlformats.org/officeDocument/2006/relationships/slideLayout" Target="../slideLayouts/slideLayout70.xml"/><Relationship Id="rId6" Type="http://schemas.microsoft.com/office/2007/relationships/hdphoto" Target="../media/hdphoto10.wdp"/><Relationship Id="rId11" Type="http://schemas.openxmlformats.org/officeDocument/2006/relationships/image" Target="../media/image117.png"/><Relationship Id="rId5" Type="http://schemas.openxmlformats.org/officeDocument/2006/relationships/image" Target="../media/image114.png"/><Relationship Id="rId10" Type="http://schemas.microsoft.com/office/2007/relationships/hdphoto" Target="../media/hdphoto12.wdp"/><Relationship Id="rId4" Type="http://schemas.microsoft.com/office/2007/relationships/hdphoto" Target="../media/hdphoto9.wdp"/><Relationship Id="rId9" Type="http://schemas.openxmlformats.org/officeDocument/2006/relationships/image" Target="../media/image1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Layout" Target="../diagrams/layout1.xml"/><Relationship Id="rId7" Type="http://schemas.openxmlformats.org/officeDocument/2006/relationships/image" Target="../media/image22.jpeg"/><Relationship Id="rId2" Type="http://schemas.openxmlformats.org/officeDocument/2006/relationships/diagramData" Target="../diagrams/data1.xml"/><Relationship Id="rId1" Type="http://schemas.openxmlformats.org/officeDocument/2006/relationships/slideLayout" Target="../slideLayouts/slideLayout5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24.jpeg"/></Relationships>
</file>

<file path=ppt/slides/_rels/slide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18" Type="http://schemas.openxmlformats.org/officeDocument/2006/relationships/image" Target="../media/image40.png"/><Relationship Id="rId26" Type="http://schemas.openxmlformats.org/officeDocument/2006/relationships/image" Target="../media/image43.png"/><Relationship Id="rId3" Type="http://schemas.openxmlformats.org/officeDocument/2006/relationships/image" Target="../media/image27.png"/><Relationship Id="rId21" Type="http://schemas.openxmlformats.org/officeDocument/2006/relationships/diagramQuickStyle" Target="../diagrams/quickStyle2.xml"/><Relationship Id="rId7" Type="http://schemas.microsoft.com/office/2007/relationships/hdphoto" Target="../media/hdphoto8.wdp"/><Relationship Id="rId12" Type="http://schemas.openxmlformats.org/officeDocument/2006/relationships/image" Target="../media/image34.jpeg"/><Relationship Id="rId17" Type="http://schemas.openxmlformats.org/officeDocument/2006/relationships/image" Target="../media/image39.jpeg"/><Relationship Id="rId25" Type="http://schemas.openxmlformats.org/officeDocument/2006/relationships/image" Target="../media/image42.png"/><Relationship Id="rId2" Type="http://schemas.openxmlformats.org/officeDocument/2006/relationships/image" Target="../media/image26.jpeg"/><Relationship Id="rId16" Type="http://schemas.openxmlformats.org/officeDocument/2006/relationships/image" Target="../media/image38.png"/><Relationship Id="rId20" Type="http://schemas.openxmlformats.org/officeDocument/2006/relationships/diagramLayout" Target="../diagrams/layout2.xml"/><Relationship Id="rId1" Type="http://schemas.openxmlformats.org/officeDocument/2006/relationships/slideLayout" Target="../slideLayouts/slideLayout59.xml"/><Relationship Id="rId6" Type="http://schemas.openxmlformats.org/officeDocument/2006/relationships/image" Target="../media/image29.png"/><Relationship Id="rId11" Type="http://schemas.openxmlformats.org/officeDocument/2006/relationships/image" Target="../media/image33.png"/><Relationship Id="rId24" Type="http://schemas.openxmlformats.org/officeDocument/2006/relationships/image" Target="../media/image41.jpeg"/><Relationship Id="rId5" Type="http://schemas.openxmlformats.org/officeDocument/2006/relationships/image" Target="../media/image28.jpeg"/><Relationship Id="rId15" Type="http://schemas.openxmlformats.org/officeDocument/2006/relationships/image" Target="../media/image37.png"/><Relationship Id="rId23" Type="http://schemas.microsoft.com/office/2007/relationships/diagramDrawing" Target="../diagrams/drawing2.xml"/><Relationship Id="rId10" Type="http://schemas.openxmlformats.org/officeDocument/2006/relationships/image" Target="../media/image32.png"/><Relationship Id="rId19" Type="http://schemas.openxmlformats.org/officeDocument/2006/relationships/diagramData" Target="../diagrams/data2.xml"/><Relationship Id="rId4" Type="http://schemas.microsoft.com/office/2007/relationships/hdphoto" Target="../media/hdphoto7.wdp"/><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3" Type="http://schemas.openxmlformats.org/officeDocument/2006/relationships/hyperlink" Target="https://www.hangjianet.com/v5/topicDetail?id=15445991817100028" TargetMode="External"/><Relationship Id="rId2" Type="http://schemas.openxmlformats.org/officeDocument/2006/relationships/image" Target="../media/image44.png"/><Relationship Id="rId1" Type="http://schemas.openxmlformats.org/officeDocument/2006/relationships/slideLayout" Target="../slideLayouts/slideLayout74.xml"/><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行駛在海岸彎道上的 Mercedes-AMG A 35 4MATIC 偏側車尾視圖。">
            <a:extLst>
              <a:ext uri="{FF2B5EF4-FFF2-40B4-BE49-F238E27FC236}">
                <a16:creationId xmlns:a16="http://schemas.microsoft.com/office/drawing/2014/main" id="{5BDF147C-D5E3-4799-AF2A-73B833F85A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164" t="563" r="14962" b="-72"/>
          <a:stretch/>
        </p:blipFill>
        <p:spPr bwMode="auto">
          <a:xfrm>
            <a:off x="-15214" y="5323"/>
            <a:ext cx="6873213" cy="513817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群組 2">
            <a:extLst>
              <a:ext uri="{FF2B5EF4-FFF2-40B4-BE49-F238E27FC236}">
                <a16:creationId xmlns:a16="http://schemas.microsoft.com/office/drawing/2014/main" id="{E84FC3B3-5708-4DF5-BB01-482D1A1B9305}"/>
              </a:ext>
            </a:extLst>
          </p:cNvPr>
          <p:cNvGrpSpPr/>
          <p:nvPr/>
        </p:nvGrpSpPr>
        <p:grpSpPr>
          <a:xfrm>
            <a:off x="-15213" y="-1"/>
            <a:ext cx="2868148" cy="332955"/>
            <a:chOff x="-1142993" y="8"/>
            <a:chExt cx="3535377" cy="332955"/>
          </a:xfrm>
        </p:grpSpPr>
        <p:sp>
          <p:nvSpPr>
            <p:cNvPr id="19" name="矩形 18">
              <a:extLst>
                <a:ext uri="{FF2B5EF4-FFF2-40B4-BE49-F238E27FC236}">
                  <a16:creationId xmlns:a16="http://schemas.microsoft.com/office/drawing/2014/main" id="{21E9E469-56B1-457D-A875-E5A44B5CCAD8}"/>
                </a:ext>
              </a:extLst>
            </p:cNvPr>
            <p:cNvSpPr/>
            <p:nvPr/>
          </p:nvSpPr>
          <p:spPr>
            <a:xfrm>
              <a:off x="-1142993" y="8"/>
              <a:ext cx="2771799" cy="332955"/>
            </a:xfrm>
            <a:custGeom>
              <a:avLst/>
              <a:gdLst>
                <a:gd name="connsiteX0" fmla="*/ 0 w 7869677"/>
                <a:gd name="connsiteY0" fmla="*/ 0 h 1020088"/>
                <a:gd name="connsiteX1" fmla="*/ 7869677 w 7869677"/>
                <a:gd name="connsiteY1" fmla="*/ 0 h 1020088"/>
                <a:gd name="connsiteX2" fmla="*/ 7869677 w 7869677"/>
                <a:gd name="connsiteY2" fmla="*/ 1020088 h 1020088"/>
                <a:gd name="connsiteX3" fmla="*/ 0 w 7869677"/>
                <a:gd name="connsiteY3" fmla="*/ 1020088 h 1020088"/>
                <a:gd name="connsiteX4" fmla="*/ 0 w 7869677"/>
                <a:gd name="connsiteY4" fmla="*/ 0 h 1020088"/>
                <a:gd name="connsiteX0" fmla="*/ 0 w 8394971"/>
                <a:gd name="connsiteY0" fmla="*/ 0 h 1029815"/>
                <a:gd name="connsiteX1" fmla="*/ 7869677 w 8394971"/>
                <a:gd name="connsiteY1" fmla="*/ 0 h 1029815"/>
                <a:gd name="connsiteX2" fmla="*/ 8394971 w 8394971"/>
                <a:gd name="connsiteY2" fmla="*/ 1029815 h 1029815"/>
                <a:gd name="connsiteX3" fmla="*/ 0 w 8394971"/>
                <a:gd name="connsiteY3" fmla="*/ 1020088 h 1029815"/>
                <a:gd name="connsiteX4" fmla="*/ 0 w 8394971"/>
                <a:gd name="connsiteY4" fmla="*/ 0 h 1029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4971" h="1029815">
                  <a:moveTo>
                    <a:pt x="0" y="0"/>
                  </a:moveTo>
                  <a:lnTo>
                    <a:pt x="7869677" y="0"/>
                  </a:lnTo>
                  <a:lnTo>
                    <a:pt x="8394971" y="1029815"/>
                  </a:lnTo>
                  <a:lnTo>
                    <a:pt x="0" y="1020088"/>
                  </a:lnTo>
                  <a:lnTo>
                    <a:pt x="0" y="0"/>
                  </a:lnTo>
                  <a:close/>
                </a:path>
              </a:pathLst>
            </a:cu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defTabSz="685634"/>
              <a:endParaRPr lang="zh-CN" altLang="en-US" sz="1100">
                <a:solidFill>
                  <a:prstClr val="white"/>
                </a:solidFill>
              </a:endParaRPr>
            </a:p>
          </p:txBody>
        </p:sp>
        <p:sp>
          <p:nvSpPr>
            <p:cNvPr id="21" name="文本框 20">
              <a:extLst>
                <a:ext uri="{FF2B5EF4-FFF2-40B4-BE49-F238E27FC236}">
                  <a16:creationId xmlns:a16="http://schemas.microsoft.com/office/drawing/2014/main" id="{CA23D46F-EB5B-4D72-9A1F-5A3F7BD2227C}"/>
                </a:ext>
              </a:extLst>
            </p:cNvPr>
            <p:cNvSpPr txBox="1"/>
            <p:nvPr/>
          </p:nvSpPr>
          <p:spPr>
            <a:xfrm>
              <a:off x="-1065799" y="9"/>
              <a:ext cx="3458183" cy="307766"/>
            </a:xfrm>
            <a:prstGeom prst="rect">
              <a:avLst/>
            </a:prstGeom>
            <a:noFill/>
          </p:spPr>
          <p:txBody>
            <a:bodyPr wrap="square" lIns="91428" tIns="45715" rIns="91428" bIns="45715" rtlCol="0">
              <a:spAutoFit/>
              <a:scene3d>
                <a:camera prst="orthographicFront"/>
                <a:lightRig rig="threePt" dir="t"/>
              </a:scene3d>
              <a:sp3d contourW="12700"/>
            </a:bodyPr>
            <a:lstStyle/>
            <a:p>
              <a:pPr defTabSz="685634"/>
              <a:r>
                <a:rPr lang="en-US" altLang="zh-CN" sz="1400" dirty="0">
                  <a:solidFill>
                    <a:srgbClr val="3F7B7A"/>
                  </a:solidFill>
                  <a:latin typeface="时尚中黑简体" panose="01010104010101010101" pitchFamily="2" charset="-122"/>
                  <a:ea typeface="时尚中黑简体" panose="01010104010101010101" pitchFamily="2" charset="-122"/>
                </a:rPr>
                <a:t>www.lastertech.com</a:t>
              </a:r>
            </a:p>
          </p:txBody>
        </p:sp>
      </p:grpSp>
      <p:grpSp>
        <p:nvGrpSpPr>
          <p:cNvPr id="7" name="群組 6">
            <a:extLst>
              <a:ext uri="{FF2B5EF4-FFF2-40B4-BE49-F238E27FC236}">
                <a16:creationId xmlns:a16="http://schemas.microsoft.com/office/drawing/2014/main" id="{B8EE2CCD-121C-48F9-B80F-F938ED234564}"/>
              </a:ext>
            </a:extLst>
          </p:cNvPr>
          <p:cNvGrpSpPr/>
          <p:nvPr/>
        </p:nvGrpSpPr>
        <p:grpSpPr>
          <a:xfrm>
            <a:off x="2060845" y="3997158"/>
            <a:ext cx="4797154" cy="1141019"/>
            <a:chOff x="3203855" y="3916477"/>
            <a:chExt cx="4797154" cy="1141019"/>
          </a:xfrm>
        </p:grpSpPr>
        <p:sp>
          <p:nvSpPr>
            <p:cNvPr id="14" name="矩形 13">
              <a:extLst>
                <a:ext uri="{FF2B5EF4-FFF2-40B4-BE49-F238E27FC236}">
                  <a16:creationId xmlns:a16="http://schemas.microsoft.com/office/drawing/2014/main" id="{3253C6F5-C73C-47EB-A7E1-EE321C4E50A3}"/>
                </a:ext>
              </a:extLst>
            </p:cNvPr>
            <p:cNvSpPr/>
            <p:nvPr/>
          </p:nvSpPr>
          <p:spPr>
            <a:xfrm>
              <a:off x="3203855" y="4948489"/>
              <a:ext cx="4797154" cy="109007"/>
            </a:xfrm>
            <a:custGeom>
              <a:avLst/>
              <a:gdLst>
                <a:gd name="connsiteX0" fmla="*/ 0 w 8346333"/>
                <a:gd name="connsiteY0" fmla="*/ 0 h 446157"/>
                <a:gd name="connsiteX1" fmla="*/ 8346333 w 8346333"/>
                <a:gd name="connsiteY1" fmla="*/ 0 h 446157"/>
                <a:gd name="connsiteX2" fmla="*/ 8346333 w 8346333"/>
                <a:gd name="connsiteY2" fmla="*/ 446157 h 446157"/>
                <a:gd name="connsiteX3" fmla="*/ 0 w 8346333"/>
                <a:gd name="connsiteY3" fmla="*/ 446157 h 446157"/>
                <a:gd name="connsiteX4" fmla="*/ 0 w 8346333"/>
                <a:gd name="connsiteY4" fmla="*/ 0 h 446157"/>
                <a:gd name="connsiteX0" fmla="*/ 0 w 8346333"/>
                <a:gd name="connsiteY0" fmla="*/ 0 h 455885"/>
                <a:gd name="connsiteX1" fmla="*/ 8346333 w 8346333"/>
                <a:gd name="connsiteY1" fmla="*/ 0 h 455885"/>
                <a:gd name="connsiteX2" fmla="*/ 8346333 w 8346333"/>
                <a:gd name="connsiteY2" fmla="*/ 446157 h 455885"/>
                <a:gd name="connsiteX3" fmla="*/ 214009 w 8346333"/>
                <a:gd name="connsiteY3" fmla="*/ 455885 h 455885"/>
                <a:gd name="connsiteX4" fmla="*/ 0 w 8346333"/>
                <a:gd name="connsiteY4" fmla="*/ 0 h 455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6333" h="455885">
                  <a:moveTo>
                    <a:pt x="0" y="0"/>
                  </a:moveTo>
                  <a:lnTo>
                    <a:pt x="8346333" y="0"/>
                  </a:lnTo>
                  <a:lnTo>
                    <a:pt x="8346333" y="446157"/>
                  </a:lnTo>
                  <a:lnTo>
                    <a:pt x="214009" y="455885"/>
                  </a:lnTo>
                  <a:lnTo>
                    <a:pt x="0" y="0"/>
                  </a:lnTo>
                  <a:close/>
                </a:path>
              </a:pathLst>
            </a:custGeom>
            <a:solidFill>
              <a:srgbClr val="576C87">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defTabSz="685634"/>
              <a:endParaRPr lang="zh-CN" altLang="en-US" sz="1100">
                <a:solidFill>
                  <a:prstClr val="white"/>
                </a:solidFill>
              </a:endParaRPr>
            </a:p>
          </p:txBody>
        </p:sp>
        <p:grpSp>
          <p:nvGrpSpPr>
            <p:cNvPr id="5" name="群組 4">
              <a:extLst>
                <a:ext uri="{FF2B5EF4-FFF2-40B4-BE49-F238E27FC236}">
                  <a16:creationId xmlns:a16="http://schemas.microsoft.com/office/drawing/2014/main" id="{11CF40F2-1440-4D1B-8F08-D9F8242A3911}"/>
                </a:ext>
              </a:extLst>
            </p:cNvPr>
            <p:cNvGrpSpPr/>
            <p:nvPr/>
          </p:nvGrpSpPr>
          <p:grpSpPr>
            <a:xfrm>
              <a:off x="3203856" y="3916477"/>
              <a:ext cx="4797152" cy="1031988"/>
              <a:chOff x="2754985" y="3916477"/>
              <a:chExt cx="5246024" cy="1031988"/>
            </a:xfrm>
          </p:grpSpPr>
          <p:sp>
            <p:nvSpPr>
              <p:cNvPr id="12" name="矩形 11">
                <a:extLst>
                  <a:ext uri="{FF2B5EF4-FFF2-40B4-BE49-F238E27FC236}">
                    <a16:creationId xmlns:a16="http://schemas.microsoft.com/office/drawing/2014/main" id="{3A99877E-F6A7-4102-A6B8-C1E60D02D463}"/>
                  </a:ext>
                </a:extLst>
              </p:cNvPr>
              <p:cNvSpPr/>
              <p:nvPr/>
            </p:nvSpPr>
            <p:spPr>
              <a:xfrm>
                <a:off x="2754985" y="3916477"/>
                <a:ext cx="5246024" cy="1031988"/>
              </a:xfrm>
              <a:prstGeom prst="rect">
                <a:avLst/>
              </a:prstGeom>
              <a:solidFill>
                <a:srgbClr val="B9CDE5">
                  <a:alpha val="66000"/>
                </a:srgb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defTabSz="685634"/>
                <a:endParaRPr lang="zh-CN" altLang="en-US" sz="1100">
                  <a:solidFill>
                    <a:prstClr val="white"/>
                  </a:solidFill>
                </a:endParaRPr>
              </a:p>
            </p:txBody>
          </p:sp>
          <p:sp>
            <p:nvSpPr>
              <p:cNvPr id="15" name="文本框 14">
                <a:extLst>
                  <a:ext uri="{FF2B5EF4-FFF2-40B4-BE49-F238E27FC236}">
                    <a16:creationId xmlns:a16="http://schemas.microsoft.com/office/drawing/2014/main" id="{A0BDE2F6-F5D1-48BC-87D3-A71211EBC2CF}"/>
                  </a:ext>
                </a:extLst>
              </p:cNvPr>
              <p:cNvSpPr txBox="1"/>
              <p:nvPr/>
            </p:nvSpPr>
            <p:spPr>
              <a:xfrm>
                <a:off x="3621189" y="3976670"/>
                <a:ext cx="4190140" cy="830987"/>
              </a:xfrm>
              <a:prstGeom prst="rect">
                <a:avLst/>
              </a:prstGeom>
              <a:noFill/>
            </p:spPr>
            <p:txBody>
              <a:bodyPr wrap="square" lIns="91428" tIns="45715" rIns="91428" bIns="45715" rtlCol="0">
                <a:spAutoFit/>
                <a:scene3d>
                  <a:camera prst="orthographicFront"/>
                  <a:lightRig rig="threePt" dir="t"/>
                </a:scene3d>
                <a:sp3d contourW="12700"/>
              </a:bodyPr>
              <a:lstStyle/>
              <a:p>
                <a:pPr defTabSz="685634"/>
                <a:r>
                  <a:rPr kumimoji="1" lang="zh-TW" altLang="en-US" sz="2800" b="1" dirty="0">
                    <a:latin typeface="Yu Gothic" panose="020B0400000000000000" pitchFamily="34" charset="-128"/>
                    <a:ea typeface="Yu Gothic" panose="020B0400000000000000" pitchFamily="34" charset="-128"/>
                  </a:rPr>
                  <a:t>麗清科技股份有限公司</a:t>
                </a:r>
                <a:r>
                  <a:rPr kumimoji="1" lang="zh-TW" altLang="en-US" sz="3600" b="1" dirty="0">
                    <a:latin typeface="Yu Gothic" panose="020B0400000000000000" pitchFamily="34" charset="-128"/>
                    <a:ea typeface="Yu Gothic" panose="020B0400000000000000" pitchFamily="34" charset="-128"/>
                  </a:rPr>
                  <a:t/>
                </a:r>
                <a:br>
                  <a:rPr kumimoji="1" lang="zh-TW" altLang="en-US" sz="3600" b="1" dirty="0">
                    <a:latin typeface="Yu Gothic" panose="020B0400000000000000" pitchFamily="34" charset="-128"/>
                    <a:ea typeface="Yu Gothic" panose="020B0400000000000000" pitchFamily="34" charset="-128"/>
                  </a:rPr>
                </a:br>
                <a:r>
                  <a:rPr kumimoji="1" lang="en-US" altLang="zh-TW" sz="2000" b="1" dirty="0">
                    <a:latin typeface="Yu Gothic" panose="020B0400000000000000" pitchFamily="34" charset="-128"/>
                    <a:ea typeface="Yu Gothic" panose="020B0400000000000000" pitchFamily="34" charset="-128"/>
                  </a:rPr>
                  <a:t>LASTER TECH CO., LTD.</a:t>
                </a:r>
                <a:endParaRPr lang="zh-CN" altLang="en-US" sz="2500" b="1" dirty="0">
                  <a:solidFill>
                    <a:prstClr val="white"/>
                  </a:solidFill>
                  <a:latin typeface="Yu Gothic" panose="020B0400000000000000" pitchFamily="34" charset="-128"/>
                  <a:ea typeface="Yu Gothic" panose="020B0400000000000000" pitchFamily="34" charset="-128"/>
                </a:endParaRPr>
              </a:p>
            </p:txBody>
          </p:sp>
          <p:pic>
            <p:nvPicPr>
              <p:cNvPr id="13" name="Picture 19" descr="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6424" y="4166316"/>
                <a:ext cx="503805" cy="45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37110218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D6681D8B-093C-499A-BB5F-7189865162A7}"/>
              </a:ext>
            </a:extLst>
          </p:cNvPr>
          <p:cNvSpPr>
            <a:spLocks noGrp="1"/>
          </p:cNvSpPr>
          <p:nvPr>
            <p:ph type="title"/>
          </p:nvPr>
        </p:nvSpPr>
        <p:spPr/>
        <p:txBody>
          <a:bodyPr rtlCol="0">
            <a:normAutofit/>
          </a:bodyPr>
          <a:lstStyle/>
          <a:p>
            <a:pPr>
              <a:defRPr/>
            </a:pPr>
            <a:r>
              <a:rPr lang="en-US" altLang="zh-TW" sz="2400" dirty="0" smtClean="0"/>
              <a:t>3.2</a:t>
            </a:r>
            <a:r>
              <a:rPr lang="zh-TW" altLang="en-US" sz="2400" dirty="0" smtClean="0"/>
              <a:t>市場</a:t>
            </a:r>
            <a:r>
              <a:rPr lang="zh-TW" altLang="en-US" sz="2400" dirty="0"/>
              <a:t>分析</a:t>
            </a:r>
            <a:r>
              <a:rPr lang="en-US" altLang="zh-TW" sz="2400" dirty="0"/>
              <a:t>–</a:t>
            </a:r>
            <a:r>
              <a:rPr lang="zh-TW" altLang="en-US" sz="2400" dirty="0"/>
              <a:t> </a:t>
            </a:r>
            <a:r>
              <a:rPr lang="en-US" altLang="zh-TW" sz="2400" dirty="0"/>
              <a:t>LED</a:t>
            </a:r>
            <a:r>
              <a:rPr lang="zh-TW" altLang="en-US" sz="2400" dirty="0"/>
              <a:t>車燈取代傳統車燈</a:t>
            </a:r>
          </a:p>
        </p:txBody>
      </p:sp>
      <p:sp>
        <p:nvSpPr>
          <p:cNvPr id="19" name="投影片編號版面配置區 3">
            <a:extLst>
              <a:ext uri="{FF2B5EF4-FFF2-40B4-BE49-F238E27FC236}">
                <a16:creationId xmlns:a16="http://schemas.microsoft.com/office/drawing/2014/main" id="{9EC78115-EEF7-47CE-A2F8-6A25AEB6BDF0}"/>
              </a:ext>
            </a:extLst>
          </p:cNvPr>
          <p:cNvSpPr>
            <a:spLocks noGrp="1"/>
          </p:cNvSpPr>
          <p:nvPr>
            <p:ph type="sldNum" sz="quarter" idx="12"/>
          </p:nvPr>
        </p:nvSpPr>
        <p:spPr/>
        <p:txBody>
          <a:bodyPr/>
          <a:lstStyle/>
          <a:p>
            <a:fld id="{CF3A2DE8-7544-4D17-9CBE-0C5C8A78BE3C}" type="slidenum">
              <a:rPr lang="zh-TW" altLang="en-US" smtClean="0"/>
              <a:pPr/>
              <a:t>10</a:t>
            </a:fld>
            <a:endParaRPr lang="zh-TW" altLang="en-US" dirty="0"/>
          </a:p>
        </p:txBody>
      </p:sp>
      <p:grpSp>
        <p:nvGrpSpPr>
          <p:cNvPr id="3" name="群組 2">
            <a:extLst>
              <a:ext uri="{FF2B5EF4-FFF2-40B4-BE49-F238E27FC236}">
                <a16:creationId xmlns:a16="http://schemas.microsoft.com/office/drawing/2014/main" id="{C07F6FB4-FDB9-49E2-81FE-2A42F4F8AC71}"/>
              </a:ext>
            </a:extLst>
          </p:cNvPr>
          <p:cNvGrpSpPr/>
          <p:nvPr/>
        </p:nvGrpSpPr>
        <p:grpSpPr>
          <a:xfrm>
            <a:off x="-99392" y="915579"/>
            <a:ext cx="7056784" cy="3618420"/>
            <a:chOff x="467540" y="603395"/>
            <a:chExt cx="8353425" cy="5705330"/>
          </a:xfrm>
        </p:grpSpPr>
        <p:sp>
          <p:nvSpPr>
            <p:cNvPr id="35844" name="文字方塊 7">
              <a:extLst>
                <a:ext uri="{FF2B5EF4-FFF2-40B4-BE49-F238E27FC236}">
                  <a16:creationId xmlns:a16="http://schemas.microsoft.com/office/drawing/2014/main" id="{F8D327A9-1962-43DE-852F-7CF8BB51CA32}"/>
                </a:ext>
              </a:extLst>
            </p:cNvPr>
            <p:cNvSpPr txBox="1">
              <a:spLocks noChangeArrowheads="1"/>
            </p:cNvSpPr>
            <p:nvPr/>
          </p:nvSpPr>
          <p:spPr bwMode="auto">
            <a:xfrm>
              <a:off x="467540" y="603395"/>
              <a:ext cx="8353425" cy="824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lvl="1" eaLnBrk="1" hangingPunct="1"/>
              <a:r>
                <a:rPr kumimoji="0" lang="zh-TW" altLang="en-US" sz="1400" dirty="0">
                  <a:solidFill>
                    <a:srgbClr val="0000FF"/>
                  </a:solidFill>
                  <a:latin typeface="+mn-lt"/>
                  <a:ea typeface="微軟正黑體" panose="020B0604030504040204" pitchFamily="34" charset="-120"/>
                </a:rPr>
                <a:t>（１）原本沒使用</a:t>
              </a:r>
              <a:r>
                <a:rPr kumimoji="0" lang="en-US" altLang="zh-TW" sz="1400" dirty="0">
                  <a:solidFill>
                    <a:srgbClr val="0000FF"/>
                  </a:solidFill>
                  <a:latin typeface="+mn-lt"/>
                  <a:ea typeface="微軟正黑體" panose="020B0604030504040204" pitchFamily="34" charset="-120"/>
                </a:rPr>
                <a:t>LED</a:t>
              </a:r>
              <a:r>
                <a:rPr kumimoji="0" lang="zh-TW" altLang="en-US" sz="1400" dirty="0">
                  <a:solidFill>
                    <a:srgbClr val="0000FF"/>
                  </a:solidFill>
                  <a:latin typeface="+mn-lt"/>
                  <a:ea typeface="微軟正黑體" panose="020B0604030504040204" pitchFamily="34" charset="-120"/>
                </a:rPr>
                <a:t>車燈的汽車 導入</a:t>
              </a:r>
              <a:r>
                <a:rPr kumimoji="0" lang="en-US" altLang="zh-TW" sz="1400" dirty="0">
                  <a:solidFill>
                    <a:srgbClr val="0000FF"/>
                  </a:solidFill>
                  <a:latin typeface="+mn-lt"/>
                  <a:ea typeface="微軟正黑體" panose="020B0604030504040204" pitchFamily="34" charset="-120"/>
                </a:rPr>
                <a:t>LED</a:t>
              </a:r>
              <a:r>
                <a:rPr kumimoji="0" lang="zh-TW" altLang="en-US" sz="1400" dirty="0">
                  <a:solidFill>
                    <a:srgbClr val="0000FF"/>
                  </a:solidFill>
                  <a:latin typeface="+mn-lt"/>
                  <a:ea typeface="微軟正黑體" panose="020B0604030504040204" pitchFamily="34" charset="-120"/>
                </a:rPr>
                <a:t>車燈     </a:t>
              </a:r>
              <a:endParaRPr kumimoji="0" lang="en-US" altLang="zh-TW" sz="1400" dirty="0">
                <a:solidFill>
                  <a:srgbClr val="0000FF"/>
                </a:solidFill>
                <a:latin typeface="+mn-lt"/>
                <a:ea typeface="微軟正黑體" panose="020B0604030504040204" pitchFamily="34" charset="-120"/>
              </a:endParaRPr>
            </a:p>
            <a:p>
              <a:pPr lvl="1" eaLnBrk="1" hangingPunct="1"/>
              <a:r>
                <a:rPr kumimoji="0" lang="zh-TW" altLang="en-US" sz="1400" dirty="0">
                  <a:solidFill>
                    <a:srgbClr val="0000FF"/>
                  </a:solidFill>
                  <a:latin typeface="+mn-lt"/>
                  <a:ea typeface="微軟正黑體" panose="020B0604030504040204" pitchFamily="34" charset="-120"/>
                </a:rPr>
                <a:t>（２）外觀更多部件導入</a:t>
              </a:r>
              <a:r>
                <a:rPr kumimoji="0" lang="en-US" altLang="zh-TW" sz="1400" dirty="0">
                  <a:solidFill>
                    <a:srgbClr val="0000FF"/>
                  </a:solidFill>
                  <a:latin typeface="+mn-lt"/>
                  <a:ea typeface="微軟正黑體" panose="020B0604030504040204" pitchFamily="34" charset="-120"/>
                </a:rPr>
                <a:t>LED</a:t>
              </a:r>
              <a:r>
                <a:rPr kumimoji="0" lang="zh-TW" altLang="en-US" sz="1400" dirty="0">
                  <a:solidFill>
                    <a:srgbClr val="0000FF"/>
                  </a:solidFill>
                  <a:latin typeface="+mn-lt"/>
                  <a:ea typeface="微軟正黑體" panose="020B0604030504040204" pitchFamily="34" charset="-120"/>
                </a:rPr>
                <a:t>車燈</a:t>
              </a:r>
              <a:endParaRPr kumimoji="0" lang="en-US" altLang="zh-TW" sz="1400" dirty="0">
                <a:solidFill>
                  <a:srgbClr val="0000FF"/>
                </a:solidFill>
                <a:latin typeface="+mn-lt"/>
                <a:ea typeface="微軟正黑體" panose="020B0604030504040204" pitchFamily="34" charset="-120"/>
              </a:endParaRPr>
            </a:p>
          </p:txBody>
        </p:sp>
        <p:pic>
          <p:nvPicPr>
            <p:cNvPr id="35845" name="Picture 3">
              <a:extLst>
                <a:ext uri="{FF2B5EF4-FFF2-40B4-BE49-F238E27FC236}">
                  <a16:creationId xmlns:a16="http://schemas.microsoft.com/office/drawing/2014/main" id="{21164333-5924-4E9E-97DA-0B30329C4D7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8569" t="25383" r="7887" b="12570"/>
            <a:stretch>
              <a:fillRect/>
            </a:stretch>
          </p:blipFill>
          <p:spPr bwMode="auto">
            <a:xfrm>
              <a:off x="2308225" y="1932792"/>
              <a:ext cx="4329113"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6">
              <a:extLst>
                <a:ext uri="{FF2B5EF4-FFF2-40B4-BE49-F238E27FC236}">
                  <a16:creationId xmlns:a16="http://schemas.microsoft.com/office/drawing/2014/main" id="{FBCFF112-26AB-4ECF-8515-CD5A079769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1111" b="16667"/>
            <a:stretch>
              <a:fillRect/>
            </a:stretch>
          </p:blipFill>
          <p:spPr bwMode="auto">
            <a:xfrm>
              <a:off x="1011238" y="4437063"/>
              <a:ext cx="22034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7">
              <a:extLst>
                <a:ext uri="{FF2B5EF4-FFF2-40B4-BE49-F238E27FC236}">
                  <a16:creationId xmlns:a16="http://schemas.microsoft.com/office/drawing/2014/main" id="{5F56E108-2D56-4748-9B51-F8805C0719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b="18530"/>
            <a:stretch>
              <a:fillRect/>
            </a:stretch>
          </p:blipFill>
          <p:spPr bwMode="auto">
            <a:xfrm>
              <a:off x="3603625" y="4437063"/>
              <a:ext cx="194468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8">
              <a:extLst>
                <a:ext uri="{FF2B5EF4-FFF2-40B4-BE49-F238E27FC236}">
                  <a16:creationId xmlns:a16="http://schemas.microsoft.com/office/drawing/2014/main" id="{6E1A06BD-E71A-4483-8DAC-28DFF13A7F4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7317" t="7555" r="12195" b="35789"/>
            <a:stretch>
              <a:fillRect/>
            </a:stretch>
          </p:blipFill>
          <p:spPr bwMode="auto">
            <a:xfrm>
              <a:off x="5908675" y="4437063"/>
              <a:ext cx="237648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9" name="文字方塊 18">
              <a:extLst>
                <a:ext uri="{FF2B5EF4-FFF2-40B4-BE49-F238E27FC236}">
                  <a16:creationId xmlns:a16="http://schemas.microsoft.com/office/drawing/2014/main" id="{0026D46C-E082-4C12-AC52-9192F728F3E8}"/>
                </a:ext>
              </a:extLst>
            </p:cNvPr>
            <p:cNvSpPr txBox="1">
              <a:spLocks noChangeArrowheads="1"/>
            </p:cNvSpPr>
            <p:nvPr/>
          </p:nvSpPr>
          <p:spPr bwMode="auto">
            <a:xfrm>
              <a:off x="3244851" y="1512941"/>
              <a:ext cx="2374900" cy="48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sz="1400" dirty="0">
                  <a:latin typeface="+mn-lt"/>
                  <a:ea typeface="微軟正黑體" panose="020B0604030504040204" pitchFamily="34" charset="-120"/>
                </a:rPr>
                <a:t>傳統大燈</a:t>
              </a:r>
              <a:r>
                <a:rPr kumimoji="0" lang="en-US" altLang="zh-TW" sz="1400" dirty="0">
                  <a:latin typeface="+mn-lt"/>
                  <a:ea typeface="微軟正黑體" panose="020B0604030504040204" pitchFamily="34" charset="-120"/>
                </a:rPr>
                <a:t>&amp;HID</a:t>
              </a:r>
              <a:r>
                <a:rPr kumimoji="0" lang="zh-TW" altLang="en-US" sz="1400" dirty="0">
                  <a:latin typeface="+mn-lt"/>
                  <a:ea typeface="微軟正黑體" panose="020B0604030504040204" pitchFamily="34" charset="-120"/>
                </a:rPr>
                <a:t>頭燈</a:t>
              </a:r>
            </a:p>
          </p:txBody>
        </p:sp>
        <p:sp>
          <p:nvSpPr>
            <p:cNvPr id="35850" name="文字方塊 19">
              <a:extLst>
                <a:ext uri="{FF2B5EF4-FFF2-40B4-BE49-F238E27FC236}">
                  <a16:creationId xmlns:a16="http://schemas.microsoft.com/office/drawing/2014/main" id="{881864EB-EE1F-4044-9222-7C5AA6992F04}"/>
                </a:ext>
              </a:extLst>
            </p:cNvPr>
            <p:cNvSpPr txBox="1">
              <a:spLocks noChangeArrowheads="1"/>
            </p:cNvSpPr>
            <p:nvPr/>
          </p:nvSpPr>
          <p:spPr bwMode="auto">
            <a:xfrm>
              <a:off x="1011239" y="3912593"/>
              <a:ext cx="2227263" cy="48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TW" sz="1400" dirty="0">
                  <a:latin typeface="+mn-lt"/>
                  <a:ea typeface="微軟正黑體" panose="020B0604030504040204" pitchFamily="34" charset="-120"/>
                </a:rPr>
                <a:t>LED</a:t>
              </a:r>
              <a:r>
                <a:rPr kumimoji="0" lang="zh-TW" altLang="en-US" sz="1400" dirty="0">
                  <a:latin typeface="+mn-lt"/>
                  <a:ea typeface="微軟正黑體" panose="020B0604030504040204" pitchFamily="34" charset="-120"/>
                </a:rPr>
                <a:t>頭燈及日型燈</a:t>
              </a:r>
            </a:p>
          </p:txBody>
        </p:sp>
        <p:sp>
          <p:nvSpPr>
            <p:cNvPr id="35851" name="文字方塊 20">
              <a:extLst>
                <a:ext uri="{FF2B5EF4-FFF2-40B4-BE49-F238E27FC236}">
                  <a16:creationId xmlns:a16="http://schemas.microsoft.com/office/drawing/2014/main" id="{C8128CA9-C235-4726-B177-CD72C4247C06}"/>
                </a:ext>
              </a:extLst>
            </p:cNvPr>
            <p:cNvSpPr txBox="1">
              <a:spLocks noChangeArrowheads="1"/>
            </p:cNvSpPr>
            <p:nvPr/>
          </p:nvSpPr>
          <p:spPr bwMode="auto">
            <a:xfrm>
              <a:off x="4037013" y="3903068"/>
              <a:ext cx="1943100" cy="48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TW" sz="1400" dirty="0">
                  <a:latin typeface="+mn-lt"/>
                  <a:ea typeface="微軟正黑體" panose="020B0604030504040204" pitchFamily="34" charset="-120"/>
                </a:rPr>
                <a:t>LED</a:t>
              </a:r>
              <a:r>
                <a:rPr kumimoji="0" lang="zh-TW" altLang="en-US" sz="1400" dirty="0">
                  <a:latin typeface="+mn-lt"/>
                  <a:ea typeface="微軟正黑體" panose="020B0604030504040204" pitchFamily="34" charset="-120"/>
                </a:rPr>
                <a:t>尾燈</a:t>
              </a:r>
            </a:p>
          </p:txBody>
        </p:sp>
        <p:sp>
          <p:nvSpPr>
            <p:cNvPr id="35852" name="文字方塊 21">
              <a:extLst>
                <a:ext uri="{FF2B5EF4-FFF2-40B4-BE49-F238E27FC236}">
                  <a16:creationId xmlns:a16="http://schemas.microsoft.com/office/drawing/2014/main" id="{7E87E0F0-96E9-4A35-AE09-289E25F93E5B}"/>
                </a:ext>
              </a:extLst>
            </p:cNvPr>
            <p:cNvSpPr txBox="1">
              <a:spLocks noChangeArrowheads="1"/>
            </p:cNvSpPr>
            <p:nvPr/>
          </p:nvSpPr>
          <p:spPr bwMode="auto">
            <a:xfrm>
              <a:off x="5808662" y="3912593"/>
              <a:ext cx="2735263" cy="48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TW" sz="1400" dirty="0">
                  <a:latin typeface="+mn-lt"/>
                  <a:ea typeface="微軟正黑體" panose="020B0604030504040204" pitchFamily="34" charset="-120"/>
                </a:rPr>
                <a:t>LED</a:t>
              </a:r>
              <a:r>
                <a:rPr kumimoji="0" lang="zh-TW" altLang="en-US" sz="1400" dirty="0">
                  <a:latin typeface="+mn-lt"/>
                  <a:ea typeface="微軟正黑體" panose="020B0604030504040204" pitchFamily="34" charset="-120"/>
                </a:rPr>
                <a:t>剎車燈及第三剎車燈</a:t>
              </a:r>
            </a:p>
          </p:txBody>
        </p:sp>
        <p:cxnSp>
          <p:nvCxnSpPr>
            <p:cNvPr id="15" name="直線單箭頭接點 14">
              <a:extLst>
                <a:ext uri="{FF2B5EF4-FFF2-40B4-BE49-F238E27FC236}">
                  <a16:creationId xmlns:a16="http://schemas.microsoft.com/office/drawing/2014/main" id="{A33AC62C-36F6-4BF1-B864-CA6EFE328130}"/>
                </a:ext>
              </a:extLst>
            </p:cNvPr>
            <p:cNvCxnSpPr/>
            <p:nvPr/>
          </p:nvCxnSpPr>
          <p:spPr>
            <a:xfrm flipH="1">
              <a:off x="2524125" y="3625254"/>
              <a:ext cx="1368425" cy="28733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單箭頭接點 17">
              <a:extLst>
                <a:ext uri="{FF2B5EF4-FFF2-40B4-BE49-F238E27FC236}">
                  <a16:creationId xmlns:a16="http://schemas.microsoft.com/office/drawing/2014/main" id="{95ED4E82-9742-44BD-BE87-5F0746D91C70}"/>
                </a:ext>
              </a:extLst>
            </p:cNvPr>
            <p:cNvCxnSpPr/>
            <p:nvPr/>
          </p:nvCxnSpPr>
          <p:spPr>
            <a:xfrm>
              <a:off x="4468813" y="3625254"/>
              <a:ext cx="0" cy="28733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直線單箭頭接點 24">
              <a:extLst>
                <a:ext uri="{FF2B5EF4-FFF2-40B4-BE49-F238E27FC236}">
                  <a16:creationId xmlns:a16="http://schemas.microsoft.com/office/drawing/2014/main" id="{F7E3E506-B2AE-4F1B-8D55-CFF50CD082C0}"/>
                </a:ext>
              </a:extLst>
            </p:cNvPr>
            <p:cNvCxnSpPr/>
            <p:nvPr/>
          </p:nvCxnSpPr>
          <p:spPr>
            <a:xfrm>
              <a:off x="5045075" y="3625254"/>
              <a:ext cx="1295400" cy="28733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圖說文字: 向上箭號 3">
              <a:extLst>
                <a:ext uri="{FF2B5EF4-FFF2-40B4-BE49-F238E27FC236}">
                  <a16:creationId xmlns:a16="http://schemas.microsoft.com/office/drawing/2014/main" id="{74DE99F7-BBB5-4825-AE91-A140CB9BFC4B}"/>
                </a:ext>
              </a:extLst>
            </p:cNvPr>
            <p:cNvSpPr/>
            <p:nvPr/>
          </p:nvSpPr>
          <p:spPr>
            <a:xfrm>
              <a:off x="652463" y="5589588"/>
              <a:ext cx="7848600" cy="719137"/>
            </a:xfrm>
            <a:prstGeom prst="upArrowCallou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b="1" dirty="0">
                  <a:solidFill>
                    <a:srgbClr val="002060"/>
                  </a:solidFill>
                  <a:ea typeface="微軟正黑體" panose="020B0604030504040204" pitchFamily="34" charset="-120"/>
                </a:rPr>
                <a:t>使每台車搭載</a:t>
              </a:r>
              <a:r>
                <a:rPr lang="en-US" altLang="zh-TW" b="1" dirty="0">
                  <a:solidFill>
                    <a:srgbClr val="002060"/>
                  </a:solidFill>
                  <a:ea typeface="微軟正黑體" panose="020B0604030504040204" pitchFamily="34" charset="-120"/>
                </a:rPr>
                <a:t>LED</a:t>
              </a:r>
              <a:r>
                <a:rPr lang="zh-TW" altLang="en-US" b="1" dirty="0">
                  <a:solidFill>
                    <a:srgbClr val="002060"/>
                  </a:solidFill>
                  <a:ea typeface="微軟正黑體" panose="020B0604030504040204" pitchFamily="34" charset="-120"/>
                </a:rPr>
                <a:t>模組的單價  持續提高</a:t>
              </a:r>
            </a:p>
          </p:txBody>
        </p:sp>
      </p:grpSp>
      <p:sp>
        <p:nvSpPr>
          <p:cNvPr id="20" name="圓角矩形 19">
            <a:extLst>
              <a:ext uri="{FF2B5EF4-FFF2-40B4-BE49-F238E27FC236}">
                <a16:creationId xmlns:a16="http://schemas.microsoft.com/office/drawing/2014/main" id="{9C4B0FA7-4638-4550-833E-B9F7110DA697}"/>
              </a:ext>
            </a:extLst>
          </p:cNvPr>
          <p:cNvSpPr/>
          <p:nvPr/>
        </p:nvSpPr>
        <p:spPr>
          <a:xfrm>
            <a:off x="-458991" y="4510936"/>
            <a:ext cx="7719931" cy="299051"/>
          </a:xfrm>
          <a:prstGeom prst="roundRect">
            <a:avLst/>
          </a:prstGeom>
          <a:noFill/>
          <a:ln w="2857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lIns="91428" tIns="45715" rIns="91428" bIns="45715"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defRPr/>
            </a:pPr>
            <a:r>
              <a:rPr kumimoji="0" lang="zh-TW" altLang="en-US" sz="1400" b="1" dirty="0">
                <a:solidFill>
                  <a:srgbClr val="002060"/>
                </a:solidFill>
                <a:effectLst>
                  <a:outerShdw blurRad="38100" dist="38100" dir="2700000" algn="tl">
                    <a:srgbClr val="000000">
                      <a:alpha val="43137"/>
                    </a:srgbClr>
                  </a:outerShdw>
                </a:effectLst>
                <a:latin typeface="+mn-lt"/>
                <a:ea typeface="微軟正黑體" panose="020B0604030504040204" pitchFamily="34" charset="-120"/>
              </a:rPr>
              <a:t>最後，所有傳統汽車車燈終將全面汰換成</a:t>
            </a:r>
            <a:r>
              <a:rPr kumimoji="0" lang="en-US" altLang="zh-TW" sz="1400" b="1" dirty="0">
                <a:solidFill>
                  <a:srgbClr val="002060"/>
                </a:solidFill>
                <a:effectLst>
                  <a:outerShdw blurRad="38100" dist="38100" dir="2700000" algn="tl">
                    <a:srgbClr val="000000">
                      <a:alpha val="43137"/>
                    </a:srgbClr>
                  </a:outerShdw>
                </a:effectLst>
                <a:latin typeface="+mn-lt"/>
                <a:ea typeface="微軟正黑體" panose="020B0604030504040204" pitchFamily="34" charset="-120"/>
              </a:rPr>
              <a:t>LED</a:t>
            </a:r>
            <a:r>
              <a:rPr kumimoji="0" lang="zh-TW" altLang="en-US" sz="1400" b="1" dirty="0">
                <a:solidFill>
                  <a:srgbClr val="002060"/>
                </a:solidFill>
                <a:effectLst>
                  <a:outerShdw blurRad="38100" dist="38100" dir="2700000" algn="tl">
                    <a:srgbClr val="000000">
                      <a:alpha val="43137"/>
                    </a:srgbClr>
                  </a:outerShdw>
                </a:effectLst>
                <a:latin typeface="+mn-lt"/>
                <a:ea typeface="微軟正黑體" panose="020B0604030504040204" pitchFamily="34" charset="-120"/>
              </a:rPr>
              <a:t>車燈</a:t>
            </a:r>
          </a:p>
        </p:txBody>
      </p:sp>
    </p:spTree>
    <p:extLst>
      <p:ext uri="{BB962C8B-B14F-4D97-AF65-F5344CB8AC3E}">
        <p14:creationId xmlns:p14="http://schemas.microsoft.com/office/powerpoint/2010/main" val="663395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D6681D8B-093C-499A-BB5F-7189865162A7}"/>
              </a:ext>
            </a:extLst>
          </p:cNvPr>
          <p:cNvSpPr>
            <a:spLocks noGrp="1"/>
          </p:cNvSpPr>
          <p:nvPr>
            <p:ph type="title"/>
          </p:nvPr>
        </p:nvSpPr>
        <p:spPr/>
        <p:txBody>
          <a:bodyPr rtlCol="0">
            <a:normAutofit/>
          </a:bodyPr>
          <a:lstStyle/>
          <a:p>
            <a:pPr>
              <a:defRPr/>
            </a:pPr>
            <a:r>
              <a:rPr lang="en-US" altLang="zh-TW" sz="2400" dirty="0" smtClean="0"/>
              <a:t>4.1</a:t>
            </a:r>
            <a:r>
              <a:rPr lang="zh-TW" altLang="en-US" sz="2400" dirty="0" smtClean="0"/>
              <a:t>主要</a:t>
            </a:r>
            <a:r>
              <a:rPr lang="en-US" altLang="zh-TW" sz="2400" dirty="0"/>
              <a:t>ODM/OEM</a:t>
            </a:r>
            <a:r>
              <a:rPr lang="zh-TW" altLang="en-US" sz="2400" dirty="0"/>
              <a:t>終端客戶</a:t>
            </a:r>
          </a:p>
        </p:txBody>
      </p:sp>
      <p:sp>
        <p:nvSpPr>
          <p:cNvPr id="19" name="投影片編號版面配置區 3">
            <a:extLst>
              <a:ext uri="{FF2B5EF4-FFF2-40B4-BE49-F238E27FC236}">
                <a16:creationId xmlns:a16="http://schemas.microsoft.com/office/drawing/2014/main" id="{9EC78115-EEF7-47CE-A2F8-6A25AEB6BDF0}"/>
              </a:ext>
            </a:extLst>
          </p:cNvPr>
          <p:cNvSpPr>
            <a:spLocks noGrp="1"/>
          </p:cNvSpPr>
          <p:nvPr>
            <p:ph type="sldNum" sz="quarter" idx="12"/>
          </p:nvPr>
        </p:nvSpPr>
        <p:spPr/>
        <p:txBody>
          <a:bodyPr/>
          <a:lstStyle/>
          <a:p>
            <a:fld id="{CF3A2DE8-7544-4D17-9CBE-0C5C8A78BE3C}" type="slidenum">
              <a:rPr lang="zh-TW" altLang="en-US" smtClean="0"/>
              <a:pPr/>
              <a:t>11</a:t>
            </a:fld>
            <a:endParaRPr lang="zh-TW" altLang="en-US" dirty="0"/>
          </a:p>
        </p:txBody>
      </p:sp>
      <p:pic>
        <p:nvPicPr>
          <p:cNvPr id="76" name="Picture 4" descr="http://wiki.mbalib.com/w/images/thumb/9/90/Peugeot_logo.jpg/120px-Peugeot_logo.jpg">
            <a:extLst>
              <a:ext uri="{FF2B5EF4-FFF2-40B4-BE49-F238E27FC236}">
                <a16:creationId xmlns:a16="http://schemas.microsoft.com/office/drawing/2014/main" id="{1995920F-0084-491F-82A2-3C21004ABA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671" y="884263"/>
            <a:ext cx="684262" cy="6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Picture 6" descr="http://wiki.mbalib.com/w/images/thumb/a/aa/%E5%88%AB%E5%85%8B%E6%B1%BD%E8%BD%A6%E5%85%AC%E5%8F%B8_logo.jpg/120px-%E5%88%AB%E5%85%8B%E6%B1%BD%E8%BD%A6%E5%85%AC%E5%8F%B8_logo.jpg">
            <a:extLst>
              <a:ext uri="{FF2B5EF4-FFF2-40B4-BE49-F238E27FC236}">
                <a16:creationId xmlns:a16="http://schemas.microsoft.com/office/drawing/2014/main" id="{40F8437C-E489-4387-AE17-9F994954FD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0112" y="963494"/>
            <a:ext cx="835032" cy="591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Picture 8" descr="http://wiki.mbalib.com/w/images/thumb/3/39/BYD.jpg/120px-BYD.jpg">
            <a:extLst>
              <a:ext uri="{FF2B5EF4-FFF2-40B4-BE49-F238E27FC236}">
                <a16:creationId xmlns:a16="http://schemas.microsoft.com/office/drawing/2014/main" id="{915342AE-A517-4544-9BF0-596E79D2DA6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8386" y="1951745"/>
            <a:ext cx="835031" cy="619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Picture 10" descr="http://wiki.mbalib.com/w/images/2/2b/%E5%8C%97%E6%B1%BD%E6%8E%A7%E8%82%A1logo.jpg">
            <a:extLst>
              <a:ext uri="{FF2B5EF4-FFF2-40B4-BE49-F238E27FC236}">
                <a16:creationId xmlns:a16="http://schemas.microsoft.com/office/drawing/2014/main" id="{58FB2895-1A6E-4879-B234-0B72C69199A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73372" y="895162"/>
            <a:ext cx="758487" cy="702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12" descr="http://wiki.mbalib.com/w/images/thumb/1/1a/%E9%95%BF%E5%9F%8E%E6%B1%BD%E8%BD%A6%E5%85%AC%E5%8F%B8_logo.jpg/120px-%E9%95%BF%E5%9F%8E%E6%B1%BD%E8%BD%A6%E5%85%AC%E5%8F%B8_logo.jpg">
            <a:extLst>
              <a:ext uri="{FF2B5EF4-FFF2-40B4-BE49-F238E27FC236}">
                <a16:creationId xmlns:a16="http://schemas.microsoft.com/office/drawing/2014/main" id="{078A6C7F-4BA4-4838-BB3A-8ACC01B4F1F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11400" y="3655728"/>
            <a:ext cx="918534" cy="35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14" descr="http://wiki.mbalib.com/w/images/thumb/0/09/%E9%95%BF%E5%AE%89%E7%A6%8F%E7%89%B9%E9%A9%AC%E8%87%AA%E8%BE%BElogo.jpg/120px-%E9%95%BF%E5%AE%89%E7%A6%8F%E7%89%B9%E9%A9%AC%E8%87%AA%E8%BE%BElogo.jpg">
            <a:extLst>
              <a:ext uri="{FF2B5EF4-FFF2-40B4-BE49-F238E27FC236}">
                <a16:creationId xmlns:a16="http://schemas.microsoft.com/office/drawing/2014/main" id="{C8D2BFD0-D90A-4E7A-9DC7-36153258723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3968" y="1074718"/>
            <a:ext cx="835032" cy="403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Picture 16" descr="http://wiki.mbalib.com/w/images/thumb/4/4e/Volkswagen_Logo.jpg/120px-Volkswagen_Logo.jpg">
            <a:extLst>
              <a:ext uri="{FF2B5EF4-FFF2-40B4-BE49-F238E27FC236}">
                <a16:creationId xmlns:a16="http://schemas.microsoft.com/office/drawing/2014/main" id="{35673A16-009C-4FF6-A1AF-C6AB21F70F4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67759" y="1826658"/>
            <a:ext cx="736452" cy="73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Picture 18" descr="http://wiki.mbalib.com/w/images/thumb/e/ee/%E5%A4%A7%E5%8F%91%E6%B1%BD%E8%BD%A6%E5%85%AC%E5%8F%B8_logo.jpg/120px-%E5%A4%A7%E5%8F%91%E6%B1%BD%E8%BD%A6%E5%85%AC%E5%8F%B8_logo.jpg">
            <a:extLst>
              <a:ext uri="{FF2B5EF4-FFF2-40B4-BE49-F238E27FC236}">
                <a16:creationId xmlns:a16="http://schemas.microsoft.com/office/drawing/2014/main" id="{09B1DB26-A929-4002-A27C-9F7619123C8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2196" y="2851217"/>
            <a:ext cx="835031" cy="584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Picture 22" descr="http://wiki.mbalib.com/w/images/thumb/8/8c/%E4%B8%9C%E9%A3%8E%E9%9B%AA%E9%93%81%E9%BE%99logo.jpg/120px-%E4%B8%9C%E9%A3%8E%E9%9B%AA%E9%93%81%E9%BE%99logo.jpg">
            <a:extLst>
              <a:ext uri="{FF2B5EF4-FFF2-40B4-BE49-F238E27FC236}">
                <a16:creationId xmlns:a16="http://schemas.microsoft.com/office/drawing/2014/main" id="{F9872992-DCBA-429A-8BBA-626FA3BD9FF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28729" y="1870551"/>
            <a:ext cx="684262" cy="63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Picture 24" descr="http://wiki.mbalib.com/w/images/thumb/1/15/%E4%B8%B0%E7%94%B0%E6%B1%BD%E8%BD%A6%E5%85%AC%E5%8F%B8_logo.jpg/120px-%E4%B8%B0%E7%94%B0%E6%B1%BD%E8%BD%A6%E5%85%AC%E5%8F%B8_logo.jpg">
            <a:extLst>
              <a:ext uri="{FF2B5EF4-FFF2-40B4-BE49-F238E27FC236}">
                <a16:creationId xmlns:a16="http://schemas.microsoft.com/office/drawing/2014/main" id="{48C30AF6-4071-45CC-8737-0B2F9D63FE7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23457" y="1883459"/>
            <a:ext cx="835031" cy="549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Picture 26" descr="http://wiki.mbalib.com/w/images/thumb/a/a9/%E7%BA%A2%E6%97%97%E6%B1%BD%E8%BD%A6_logo.jpg/120px-%E7%BA%A2%E6%97%97%E6%B1%BD%E8%BD%A6_logo.jpg">
            <a:extLst>
              <a:ext uri="{FF2B5EF4-FFF2-40B4-BE49-F238E27FC236}">
                <a16:creationId xmlns:a16="http://schemas.microsoft.com/office/drawing/2014/main" id="{76E48D90-8CF4-46AB-AB3F-8700CFDEF8C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29900" y="3693618"/>
            <a:ext cx="835033" cy="33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Picture 28" descr="http://wiki.mbalib.com/w/images/thumb/6/6a/GAGC_logo.jpg/120px-GAGC_logo.jpg">
            <a:extLst>
              <a:ext uri="{FF2B5EF4-FFF2-40B4-BE49-F238E27FC236}">
                <a16:creationId xmlns:a16="http://schemas.microsoft.com/office/drawing/2014/main" id="{2DDA4F32-DC4D-40D4-B6F6-8064E64D3DAE}"/>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18469" y="3671476"/>
            <a:ext cx="835031" cy="35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32" descr="http://wiki.mbalib.com/w/images/thumb/a/ae/Chrysler_logo.jpg/120px-Chrysler_logo.jpg">
            <a:extLst>
              <a:ext uri="{FF2B5EF4-FFF2-40B4-BE49-F238E27FC236}">
                <a16:creationId xmlns:a16="http://schemas.microsoft.com/office/drawing/2014/main" id="{23299BDE-AB7E-4B10-87FA-4A9C6C134642}"/>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67759" y="2907892"/>
            <a:ext cx="835032" cy="200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34" descr="http://wiki.mbalib.com/w/images/thumb/0/00/Suzuki_logo.jpg/99px-Suzuki_logo.jpg">
            <a:extLst>
              <a:ext uri="{FF2B5EF4-FFF2-40B4-BE49-F238E27FC236}">
                <a16:creationId xmlns:a16="http://schemas.microsoft.com/office/drawing/2014/main" id="{36F9D4C8-CEF9-418C-AC4C-A6ABFD993064}"/>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871162" y="2752617"/>
            <a:ext cx="477824" cy="579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36" descr="http://wiki.mbalib.com/w/images/thumb/d/d4/Mazda_logo.jpg/120px-Mazda_logo.jpg">
            <a:extLst>
              <a:ext uri="{FF2B5EF4-FFF2-40B4-BE49-F238E27FC236}">
                <a16:creationId xmlns:a16="http://schemas.microsoft.com/office/drawing/2014/main" id="{8055F9AD-21AC-4D48-BCF2-EE88EDD55C2D}"/>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806685" y="2752617"/>
            <a:ext cx="677304" cy="54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38" descr="http://wiki.mbalib.com/w/images/thumb/e/e0/%E5%87%AF%E8%BF%AA%E6%8B%89%E5%85%8B%E6%B1%BD%E8%BD%A6%E5%85%AC%E5%8F%B8_logo.jpg/120px-%E5%87%AF%E8%BF%AA%E6%8B%89%E5%85%8B%E6%B1%BD%E8%BD%A6%E5%85%AC%E5%8F%B8_logo.jpg">
            <a:extLst>
              <a:ext uri="{FF2B5EF4-FFF2-40B4-BE49-F238E27FC236}">
                <a16:creationId xmlns:a16="http://schemas.microsoft.com/office/drawing/2014/main" id="{9A9F2A28-1121-457D-A829-2608A33948E5}"/>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593068" y="1884646"/>
            <a:ext cx="729493" cy="620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Picture 40" descr="http://wiki.mbalib.com/w/images/thumb/8/81/%E5%A5%87%E7%91%9E%E6%B1%BD%E8%BD%A6%E5%85%AC%E5%8F%B8_logo.jpg/120px-%E5%A5%87%E7%91%9E%E6%B1%BD%E8%BD%A6%E5%85%AC%E5%8F%B8_logo.jpg">
            <a:extLst>
              <a:ext uri="{FF2B5EF4-FFF2-40B4-BE49-F238E27FC236}">
                <a16:creationId xmlns:a16="http://schemas.microsoft.com/office/drawing/2014/main" id="{5B953AF8-3F75-4FE0-BE7F-3155520F8D77}"/>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610583" y="2730312"/>
            <a:ext cx="835032" cy="45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Picture 42" descr="http://wiki.mbalib.com/w/images/thumb/c/c2/%E6%96%AF%E6%9F%AF%E8%BE%BE%E6%B1%BD%E8%BD%A6%E5%85%AC%E5%8F%B8_logo.jpg/120px-%E6%96%AF%E6%9F%AF%E8%BE%BE%E6%B1%BD%E8%BD%A6%E5%85%AC%E5%8F%B8_logo.jpg">
            <a:extLst>
              <a:ext uri="{FF2B5EF4-FFF2-40B4-BE49-F238E27FC236}">
                <a16:creationId xmlns:a16="http://schemas.microsoft.com/office/drawing/2014/main" id="{E84830AC-034B-4F11-B98E-BA2E3D002A64}"/>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641133" y="2717410"/>
            <a:ext cx="677303" cy="677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44" descr="http://wiki.mbalib.com/w/images/thumb/b/b8/Gm_logo.jpg/120px-Gm_logo.jpg">
            <a:extLst>
              <a:ext uri="{FF2B5EF4-FFF2-40B4-BE49-F238E27FC236}">
                <a16:creationId xmlns:a16="http://schemas.microsoft.com/office/drawing/2014/main" id="{936B20BF-C85F-46D8-9C90-C792C5CC73B3}"/>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693863" y="1838228"/>
            <a:ext cx="579883" cy="579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46" descr="http://wiki.mbalib.com/w/images/thumb/5/5b/%E9%80%9A%E7%94%A8%E5%A4%A7%E5%AE%87%E6%B1%BD%E8%BD%A6%E5%85%AC%E5%8F%B8_logo.jpg/120px-%E9%80%9A%E7%94%A8%E5%A4%A7%E5%AE%87%E6%B1%BD%E8%BD%A6%E5%85%AC%E5%8F%B8_logo.jpg">
            <a:extLst>
              <a:ext uri="{FF2B5EF4-FFF2-40B4-BE49-F238E27FC236}">
                <a16:creationId xmlns:a16="http://schemas.microsoft.com/office/drawing/2014/main" id="{D9D4AC3D-37CF-4CEE-8D61-F76E36F1BFA6}"/>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770134" y="3661981"/>
            <a:ext cx="736451" cy="516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48" descr="http://wiki.mbalib.com/w/images/thumb/c/c2/%E9%9B%AA%E4%BD%9B%E5%85%B0%E6%B1%BD%E8%BD%A6%E5%85%AC%E5%8F%B8_logo.jpg/120px-%E9%9B%AA%E4%BD%9B%E5%85%B0%E6%B1%BD%E8%BD%A6%E5%85%AC%E5%8F%B8_logo.jpg">
            <a:extLst>
              <a:ext uri="{FF2B5EF4-FFF2-40B4-BE49-F238E27FC236}">
                <a16:creationId xmlns:a16="http://schemas.microsoft.com/office/drawing/2014/main" id="{DC6FC350-1399-4062-B4FA-5A2E9026D8CA}"/>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719618" y="3693618"/>
            <a:ext cx="755008" cy="427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Picture 50" descr="http://wiki.mbalib.com/w/images/thumb/e/e5/%E4%B8%80%E6%B1%BD%E6%B5%B7%E9%A9%AClogo.jpg/120px-%E4%B8%80%E6%B1%BD%E6%B5%B7%E9%A9%AClogo.jpg">
            <a:extLst>
              <a:ext uri="{FF2B5EF4-FFF2-40B4-BE49-F238E27FC236}">
                <a16:creationId xmlns:a16="http://schemas.microsoft.com/office/drawing/2014/main" id="{02290037-4EB4-4323-A71A-447191686E90}"/>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551482" y="3598043"/>
            <a:ext cx="835031" cy="66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52" descr="http://t3.gstatic.com/images?q=tbn:ANd9GcSOnRkfpl_3SvKn7yTHKoIcAaaejUy4DsNyZ8dNJRSpMKjhEEar">
            <a:extLst>
              <a:ext uri="{FF2B5EF4-FFF2-40B4-BE49-F238E27FC236}">
                <a16:creationId xmlns:a16="http://schemas.microsoft.com/office/drawing/2014/main" id="{A544C9F0-C44B-4326-B1F5-CBCE823EA8AD}"/>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884190" y="4494761"/>
            <a:ext cx="1127294" cy="291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54" descr="http://t2.gstatic.com/images?q=tbn:ANd9GcTrsNEThhlgd2I4cP-9Guntk0mWSokfbgiEUWksGcjk8dS19jAleg">
            <a:extLst>
              <a:ext uri="{FF2B5EF4-FFF2-40B4-BE49-F238E27FC236}">
                <a16:creationId xmlns:a16="http://schemas.microsoft.com/office/drawing/2014/main" id="{C5CF0B91-AC51-487B-BB26-3DBD6124B85B}"/>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404456" y="4361216"/>
            <a:ext cx="1120336" cy="324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圖片 99">
            <a:extLst>
              <a:ext uri="{FF2B5EF4-FFF2-40B4-BE49-F238E27FC236}">
                <a16:creationId xmlns:a16="http://schemas.microsoft.com/office/drawing/2014/main" id="{202F0D24-14D2-49F0-92AE-5A35D5E4DCBC}"/>
              </a:ext>
            </a:extLst>
          </p:cNvPr>
          <p:cNvPicPr>
            <a:picLocks noChangeAspect="1"/>
          </p:cNvPicPr>
          <p:nvPr/>
        </p:nvPicPr>
        <p:blipFill>
          <a:blip r:embed="rId26" cstate="print"/>
          <a:stretch>
            <a:fillRect/>
          </a:stretch>
        </p:blipFill>
        <p:spPr>
          <a:xfrm>
            <a:off x="3932046" y="982785"/>
            <a:ext cx="600812" cy="600812"/>
          </a:xfrm>
          <a:prstGeom prst="rect">
            <a:avLst/>
          </a:prstGeom>
        </p:spPr>
      </p:pic>
    </p:spTree>
    <p:extLst>
      <p:ext uri="{BB962C8B-B14F-4D97-AF65-F5344CB8AC3E}">
        <p14:creationId xmlns:p14="http://schemas.microsoft.com/office/powerpoint/2010/main" val="2472067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1C4E239-40E8-4119-8B40-656BEE6DB6B0}"/>
              </a:ext>
            </a:extLst>
          </p:cNvPr>
          <p:cNvSpPr>
            <a:spLocks noGrp="1"/>
          </p:cNvSpPr>
          <p:nvPr>
            <p:ph type="title"/>
          </p:nvPr>
        </p:nvSpPr>
        <p:spPr/>
        <p:txBody>
          <a:bodyPr rtlCol="0">
            <a:noAutofit/>
          </a:bodyPr>
          <a:lstStyle/>
          <a:p>
            <a:pPr>
              <a:defRPr/>
            </a:pPr>
            <a:r>
              <a:rPr lang="en-US" altLang="zh-TW" sz="2400" dirty="0" smtClean="0"/>
              <a:t>4.2 </a:t>
            </a:r>
            <a:r>
              <a:rPr lang="zh-TW" altLang="en-US" sz="2400" dirty="0"/>
              <a:t>競爭優勢</a:t>
            </a:r>
            <a:r>
              <a:rPr lang="en-US" altLang="zh-TW" sz="2400" dirty="0"/>
              <a:t>–</a:t>
            </a:r>
            <a:r>
              <a:rPr lang="zh-TW" altLang="en-US" sz="2400" dirty="0"/>
              <a:t> 擁有良好的訂單能見度</a:t>
            </a:r>
          </a:p>
        </p:txBody>
      </p:sp>
      <p:sp>
        <p:nvSpPr>
          <p:cNvPr id="30" name="投影片編號版面配置區 3">
            <a:extLst>
              <a:ext uri="{FF2B5EF4-FFF2-40B4-BE49-F238E27FC236}">
                <a16:creationId xmlns:a16="http://schemas.microsoft.com/office/drawing/2014/main" id="{67CA7A07-EF7F-4FB0-925B-62BB44FA057D}"/>
              </a:ext>
            </a:extLst>
          </p:cNvPr>
          <p:cNvSpPr>
            <a:spLocks noGrp="1"/>
          </p:cNvSpPr>
          <p:nvPr>
            <p:ph type="sldNum" sz="quarter" idx="12"/>
          </p:nvPr>
        </p:nvSpPr>
        <p:spPr/>
        <p:txBody>
          <a:bodyPr/>
          <a:lstStyle/>
          <a:p>
            <a:fld id="{CF3A2DE8-7544-4D17-9CBE-0C5C8A78BE3C}" type="slidenum">
              <a:rPr lang="zh-TW" altLang="en-US" smtClean="0"/>
              <a:pPr/>
              <a:t>12</a:t>
            </a:fld>
            <a:endParaRPr lang="zh-TW" altLang="en-US" dirty="0"/>
          </a:p>
        </p:txBody>
      </p:sp>
      <p:sp>
        <p:nvSpPr>
          <p:cNvPr id="3" name="流程圖: 替代處理程序 2">
            <a:extLst>
              <a:ext uri="{FF2B5EF4-FFF2-40B4-BE49-F238E27FC236}">
                <a16:creationId xmlns:a16="http://schemas.microsoft.com/office/drawing/2014/main" id="{D8EF7DBA-1394-4EBD-9C68-0FF80252FDA6}"/>
              </a:ext>
            </a:extLst>
          </p:cNvPr>
          <p:cNvSpPr/>
          <p:nvPr/>
        </p:nvSpPr>
        <p:spPr>
          <a:xfrm>
            <a:off x="1971523" y="1205437"/>
            <a:ext cx="3051016" cy="1123581"/>
          </a:xfrm>
          <a:prstGeom prst="flowChartAlternateProcess">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anchor="ctr"/>
          <a:lstStyle/>
          <a:p>
            <a:pPr algn="ctr">
              <a:defRPr/>
            </a:pPr>
            <a:endParaRPr lang="zh-TW" altLang="en-US" sz="1400">
              <a:solidFill>
                <a:prstClr val="black"/>
              </a:solidFill>
              <a:latin typeface="Calibri" panose="020F0502020204030204" pitchFamily="34" charset="0"/>
              <a:ea typeface="微軟正黑體" panose="020B0604030504040204" pitchFamily="34" charset="-120"/>
            </a:endParaRPr>
          </a:p>
        </p:txBody>
      </p:sp>
      <p:sp>
        <p:nvSpPr>
          <p:cNvPr id="11" name="流程圖: 替代處理程序 10">
            <a:extLst>
              <a:ext uri="{FF2B5EF4-FFF2-40B4-BE49-F238E27FC236}">
                <a16:creationId xmlns:a16="http://schemas.microsoft.com/office/drawing/2014/main" id="{6C0061DE-E7ED-4FB5-9660-14DEC442B8BB}"/>
              </a:ext>
            </a:extLst>
          </p:cNvPr>
          <p:cNvSpPr/>
          <p:nvPr/>
        </p:nvSpPr>
        <p:spPr>
          <a:xfrm>
            <a:off x="2097857" y="3884133"/>
            <a:ext cx="2830248" cy="852112"/>
          </a:xfrm>
          <a:prstGeom prst="flowChartAlternateProcess">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anchor="ctr"/>
          <a:lstStyle/>
          <a:p>
            <a:pPr algn="ctr">
              <a:defRPr/>
            </a:pPr>
            <a:endParaRPr lang="zh-TW" altLang="en-US" sz="1400">
              <a:solidFill>
                <a:prstClr val="black"/>
              </a:solidFill>
              <a:latin typeface="Calibri" panose="020F0502020204030204" pitchFamily="34" charset="0"/>
              <a:ea typeface="微軟正黑體" panose="020B0604030504040204" pitchFamily="34" charset="-120"/>
            </a:endParaRPr>
          </a:p>
        </p:txBody>
      </p:sp>
      <p:sp>
        <p:nvSpPr>
          <p:cNvPr id="13" name="流程圖: 替代處理程序 12">
            <a:extLst>
              <a:ext uri="{FF2B5EF4-FFF2-40B4-BE49-F238E27FC236}">
                <a16:creationId xmlns:a16="http://schemas.microsoft.com/office/drawing/2014/main" id="{50B59404-468F-46AE-95B3-263B76869B68}"/>
              </a:ext>
            </a:extLst>
          </p:cNvPr>
          <p:cNvSpPr/>
          <p:nvPr/>
        </p:nvSpPr>
        <p:spPr>
          <a:xfrm>
            <a:off x="2320336" y="2514306"/>
            <a:ext cx="2229759" cy="1081567"/>
          </a:xfrm>
          <a:prstGeom prst="flowChartAlternateProcess">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anchor="ctr"/>
          <a:lstStyle/>
          <a:p>
            <a:pPr algn="ctr">
              <a:defRPr/>
            </a:pPr>
            <a:endParaRPr lang="zh-TW" altLang="en-US" sz="1400">
              <a:solidFill>
                <a:prstClr val="black"/>
              </a:solidFill>
              <a:latin typeface="Calibri" panose="020F0502020204030204" pitchFamily="34" charset="0"/>
              <a:ea typeface="微軟正黑體" panose="020B0604030504040204" pitchFamily="34" charset="-120"/>
            </a:endParaRPr>
          </a:p>
        </p:txBody>
      </p:sp>
      <p:pic>
        <p:nvPicPr>
          <p:cNvPr id="14" name="图片 15" descr="000.jpg">
            <a:extLst>
              <a:ext uri="{FF2B5EF4-FFF2-40B4-BE49-F238E27FC236}">
                <a16:creationId xmlns:a16="http://schemas.microsoft.com/office/drawing/2014/main" id="{758EC9CE-724D-4135-97DE-A527E8D103CC}"/>
              </a:ext>
            </a:extLst>
          </p:cNvPr>
          <p:cNvPicPr>
            <a:picLocks noChangeAspect="1"/>
          </p:cNvPicPr>
          <p:nvPr/>
        </p:nvPicPr>
        <p:blipFill>
          <a:blip r:embed="rId2" cstate="print"/>
          <a:srcRect/>
          <a:stretch>
            <a:fillRect/>
          </a:stretch>
        </p:blipFill>
        <p:spPr bwMode="auto">
          <a:xfrm>
            <a:off x="2501342" y="1193056"/>
            <a:ext cx="1939816" cy="751926"/>
          </a:xfrm>
          <a:prstGeom prst="rect">
            <a:avLst/>
          </a:prstGeom>
          <a:noFill/>
          <a:ln>
            <a:noFill/>
          </a:ln>
          <a:effectLst>
            <a:softEdge rad="63500"/>
          </a:effectLst>
        </p:spPr>
      </p:pic>
      <p:sp>
        <p:nvSpPr>
          <p:cNvPr id="33802" name="矩形 6">
            <a:extLst>
              <a:ext uri="{FF2B5EF4-FFF2-40B4-BE49-F238E27FC236}">
                <a16:creationId xmlns:a16="http://schemas.microsoft.com/office/drawing/2014/main" id="{FA9CDF02-0ECF-4C4C-BECB-E41B06194988}"/>
              </a:ext>
            </a:extLst>
          </p:cNvPr>
          <p:cNvSpPr>
            <a:spLocks noChangeArrowheads="1"/>
          </p:cNvSpPr>
          <p:nvPr/>
        </p:nvSpPr>
        <p:spPr bwMode="auto">
          <a:xfrm>
            <a:off x="1375647" y="1903060"/>
            <a:ext cx="4238750" cy="462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kumimoji="0" lang="en-US" altLang="zh-CN" sz="1200" b="1" dirty="0">
                <a:solidFill>
                  <a:srgbClr val="000000"/>
                </a:solidFill>
                <a:latin typeface="Calibri" panose="020F0502020204030204" pitchFamily="34" charset="0"/>
                <a:ea typeface="微軟正黑體" panose="020B0604030504040204" pitchFamily="34" charset="-120"/>
              </a:rPr>
              <a:t>Conceptual Design</a:t>
            </a:r>
          </a:p>
          <a:p>
            <a:pPr algn="ctr" eaLnBrk="1" hangingPunct="1"/>
            <a:r>
              <a:rPr kumimoji="0" lang="zh-CN" altLang="en-US" sz="1200" b="1" dirty="0">
                <a:solidFill>
                  <a:srgbClr val="000000"/>
                </a:solidFill>
                <a:latin typeface="Calibri" panose="020F0502020204030204" pitchFamily="34" charset="0"/>
                <a:ea typeface="微軟正黑體" panose="020B0604030504040204" pitchFamily="34" charset="-120"/>
              </a:rPr>
              <a:t>概念設計圖</a:t>
            </a:r>
          </a:p>
        </p:txBody>
      </p:sp>
      <p:pic>
        <p:nvPicPr>
          <p:cNvPr id="16" name="图片 21" descr="006.JPG">
            <a:extLst>
              <a:ext uri="{FF2B5EF4-FFF2-40B4-BE49-F238E27FC236}">
                <a16:creationId xmlns:a16="http://schemas.microsoft.com/office/drawing/2014/main" id="{D145931C-39D3-425B-B1FC-B8D308883BC3}"/>
              </a:ext>
            </a:extLst>
          </p:cNvPr>
          <p:cNvPicPr>
            <a:picLocks noChangeAspect="1"/>
          </p:cNvPicPr>
          <p:nvPr/>
        </p:nvPicPr>
        <p:blipFill>
          <a:blip r:embed="rId3" cstate="print"/>
          <a:srcRect/>
          <a:stretch>
            <a:fillRect/>
          </a:stretch>
        </p:blipFill>
        <p:spPr bwMode="auto">
          <a:xfrm>
            <a:off x="2067034" y="4037876"/>
            <a:ext cx="2675710" cy="796094"/>
          </a:xfrm>
          <a:prstGeom prst="rect">
            <a:avLst/>
          </a:prstGeom>
          <a:noFill/>
          <a:ln>
            <a:noFill/>
          </a:ln>
          <a:effectLst>
            <a:softEdge rad="63500"/>
          </a:effectLst>
        </p:spPr>
      </p:pic>
      <p:pic>
        <p:nvPicPr>
          <p:cNvPr id="17" name="图片 16" descr="001.jpg">
            <a:extLst>
              <a:ext uri="{FF2B5EF4-FFF2-40B4-BE49-F238E27FC236}">
                <a16:creationId xmlns:a16="http://schemas.microsoft.com/office/drawing/2014/main" id="{0A5CCD4E-ABBB-4313-886D-9A6CBAC243E1}"/>
              </a:ext>
            </a:extLst>
          </p:cNvPr>
          <p:cNvPicPr>
            <a:picLocks noChangeAspect="1"/>
          </p:cNvPicPr>
          <p:nvPr/>
        </p:nvPicPr>
        <p:blipFill>
          <a:blip r:embed="rId4" cstate="print"/>
          <a:srcRect/>
          <a:stretch>
            <a:fillRect/>
          </a:stretch>
        </p:blipFill>
        <p:spPr bwMode="auto">
          <a:xfrm>
            <a:off x="131788" y="2554401"/>
            <a:ext cx="1233358" cy="610805"/>
          </a:xfrm>
          <a:prstGeom prst="rect">
            <a:avLst/>
          </a:prstGeom>
          <a:noFill/>
          <a:ln>
            <a:noFill/>
          </a:ln>
          <a:effectLst>
            <a:softEdge rad="38100"/>
          </a:effectLst>
        </p:spPr>
      </p:pic>
      <p:pic>
        <p:nvPicPr>
          <p:cNvPr id="18" name="图片 17" descr="002.JPG">
            <a:extLst>
              <a:ext uri="{FF2B5EF4-FFF2-40B4-BE49-F238E27FC236}">
                <a16:creationId xmlns:a16="http://schemas.microsoft.com/office/drawing/2014/main" id="{A418A7AD-E441-4707-B85D-89C1F9CB445C}"/>
              </a:ext>
            </a:extLst>
          </p:cNvPr>
          <p:cNvPicPr>
            <a:picLocks noChangeAspect="1"/>
          </p:cNvPicPr>
          <p:nvPr/>
        </p:nvPicPr>
        <p:blipFill>
          <a:blip r:embed="rId5" cstate="print"/>
          <a:srcRect/>
          <a:stretch>
            <a:fillRect/>
          </a:stretch>
        </p:blipFill>
        <p:spPr bwMode="auto">
          <a:xfrm>
            <a:off x="1219440" y="2556714"/>
            <a:ext cx="952246" cy="628041"/>
          </a:xfrm>
          <a:prstGeom prst="rect">
            <a:avLst/>
          </a:prstGeom>
          <a:noFill/>
          <a:ln>
            <a:noFill/>
          </a:ln>
          <a:effectLst>
            <a:softEdge rad="38100"/>
          </a:effectLst>
        </p:spPr>
      </p:pic>
      <p:sp>
        <p:nvSpPr>
          <p:cNvPr id="33806" name="TextBox 31">
            <a:extLst>
              <a:ext uri="{FF2B5EF4-FFF2-40B4-BE49-F238E27FC236}">
                <a16:creationId xmlns:a16="http://schemas.microsoft.com/office/drawing/2014/main" id="{36D6A312-6C0E-426F-92ED-B7F015FF12B8}"/>
              </a:ext>
            </a:extLst>
          </p:cNvPr>
          <p:cNvSpPr txBox="1">
            <a:spLocks noChangeArrowheads="1"/>
          </p:cNvSpPr>
          <p:nvPr/>
        </p:nvSpPr>
        <p:spPr bwMode="auto">
          <a:xfrm>
            <a:off x="130674" y="3164769"/>
            <a:ext cx="2109072" cy="462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en-US" altLang="zh-CN" sz="1200" b="1">
                <a:solidFill>
                  <a:srgbClr val="000000"/>
                </a:solidFill>
                <a:latin typeface="Calibri" panose="020F0502020204030204" pitchFamily="34" charset="0"/>
                <a:ea typeface="微軟正黑體" panose="020B0604030504040204" pitchFamily="34" charset="-120"/>
              </a:rPr>
              <a:t>Optical  Design</a:t>
            </a:r>
          </a:p>
          <a:p>
            <a:pPr algn="ctr" eaLnBrk="1" hangingPunct="1"/>
            <a:r>
              <a:rPr lang="zh-CN" altLang="en-US" sz="1200" b="1">
                <a:solidFill>
                  <a:srgbClr val="000000"/>
                </a:solidFill>
                <a:latin typeface="Calibri" panose="020F0502020204030204" pitchFamily="34" charset="0"/>
                <a:ea typeface="微軟正黑體" panose="020B0604030504040204" pitchFamily="34" charset="-120"/>
              </a:rPr>
              <a:t>光學設計</a:t>
            </a:r>
          </a:p>
        </p:txBody>
      </p:sp>
      <p:pic>
        <p:nvPicPr>
          <p:cNvPr id="20" name="图片 18" descr="003.JPG">
            <a:extLst>
              <a:ext uri="{FF2B5EF4-FFF2-40B4-BE49-F238E27FC236}">
                <a16:creationId xmlns:a16="http://schemas.microsoft.com/office/drawing/2014/main" id="{FB61AEDD-4C6E-4163-A0A4-6B647B0D297B}"/>
              </a:ext>
            </a:extLst>
          </p:cNvPr>
          <p:cNvPicPr>
            <a:picLocks noChangeAspect="1"/>
          </p:cNvPicPr>
          <p:nvPr/>
        </p:nvPicPr>
        <p:blipFill>
          <a:blip r:embed="rId6" cstate="print"/>
          <a:srcRect/>
          <a:stretch>
            <a:fillRect/>
          </a:stretch>
        </p:blipFill>
        <p:spPr bwMode="auto">
          <a:xfrm>
            <a:off x="2448230" y="2506286"/>
            <a:ext cx="2031753" cy="796093"/>
          </a:xfrm>
          <a:prstGeom prst="rect">
            <a:avLst/>
          </a:prstGeom>
          <a:noFill/>
          <a:ln>
            <a:noFill/>
          </a:ln>
          <a:effectLst>
            <a:softEdge rad="101600"/>
          </a:effectLst>
        </p:spPr>
      </p:pic>
      <p:sp>
        <p:nvSpPr>
          <p:cNvPr id="33808" name="TextBox 33">
            <a:extLst>
              <a:ext uri="{FF2B5EF4-FFF2-40B4-BE49-F238E27FC236}">
                <a16:creationId xmlns:a16="http://schemas.microsoft.com/office/drawing/2014/main" id="{7B5CA71E-2134-4053-ABE8-582EC72B588B}"/>
              </a:ext>
            </a:extLst>
          </p:cNvPr>
          <p:cNvSpPr txBox="1">
            <a:spLocks noChangeArrowheads="1"/>
          </p:cNvSpPr>
          <p:nvPr/>
        </p:nvSpPr>
        <p:spPr bwMode="auto">
          <a:xfrm>
            <a:off x="2229085" y="3218835"/>
            <a:ext cx="2469660" cy="462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en-US" altLang="zh-CN" sz="1200" b="1" dirty="0">
                <a:solidFill>
                  <a:srgbClr val="000000"/>
                </a:solidFill>
                <a:latin typeface="Calibri" panose="020F0502020204030204" pitchFamily="34" charset="0"/>
                <a:ea typeface="微軟正黑體" panose="020B0604030504040204" pitchFamily="34" charset="-120"/>
              </a:rPr>
              <a:t>Mechanical Structure </a:t>
            </a:r>
          </a:p>
          <a:p>
            <a:pPr algn="ctr" eaLnBrk="1" hangingPunct="1"/>
            <a:r>
              <a:rPr lang="zh-CN" altLang="en-US" sz="1200" b="1" dirty="0">
                <a:solidFill>
                  <a:srgbClr val="000000"/>
                </a:solidFill>
                <a:latin typeface="Calibri" panose="020F0502020204030204" pitchFamily="34" charset="0"/>
                <a:ea typeface="微軟正黑體" panose="020B0604030504040204" pitchFamily="34" charset="-120"/>
              </a:rPr>
              <a:t>結構設計</a:t>
            </a:r>
          </a:p>
        </p:txBody>
      </p:sp>
      <p:pic>
        <p:nvPicPr>
          <p:cNvPr id="22" name="图片 23" descr="004.jpg">
            <a:extLst>
              <a:ext uri="{FF2B5EF4-FFF2-40B4-BE49-F238E27FC236}">
                <a16:creationId xmlns:a16="http://schemas.microsoft.com/office/drawing/2014/main" id="{588F28BB-D7D6-42C2-80A3-504ACF981540}"/>
              </a:ext>
            </a:extLst>
          </p:cNvPr>
          <p:cNvPicPr>
            <a:picLocks noChangeAspect="1"/>
          </p:cNvPicPr>
          <p:nvPr/>
        </p:nvPicPr>
        <p:blipFill>
          <a:blip r:embed="rId7" cstate="print"/>
          <a:srcRect/>
          <a:stretch>
            <a:fillRect/>
          </a:stretch>
        </p:blipFill>
        <p:spPr bwMode="auto">
          <a:xfrm>
            <a:off x="4801670" y="2587998"/>
            <a:ext cx="1950523" cy="714381"/>
          </a:xfrm>
          <a:prstGeom prst="rect">
            <a:avLst/>
          </a:prstGeom>
          <a:noFill/>
          <a:ln>
            <a:noFill/>
          </a:ln>
          <a:effectLst>
            <a:softEdge rad="63500"/>
          </a:effectLst>
        </p:spPr>
      </p:pic>
      <p:sp>
        <p:nvSpPr>
          <p:cNvPr id="23" name="TextBox 32">
            <a:extLst>
              <a:ext uri="{FF2B5EF4-FFF2-40B4-BE49-F238E27FC236}">
                <a16:creationId xmlns:a16="http://schemas.microsoft.com/office/drawing/2014/main" id="{AB26A505-8DE1-4E2C-952E-1694C758D840}"/>
              </a:ext>
            </a:extLst>
          </p:cNvPr>
          <p:cNvSpPr txBox="1">
            <a:spLocks noChangeArrowheads="1"/>
          </p:cNvSpPr>
          <p:nvPr/>
        </p:nvSpPr>
        <p:spPr bwMode="auto">
          <a:xfrm>
            <a:off x="4782940" y="3233568"/>
            <a:ext cx="1969252" cy="462198"/>
          </a:xfrm>
          <a:prstGeom prst="rect">
            <a:avLst/>
          </a:prstGeom>
          <a:noFill/>
          <a:ln>
            <a:noFill/>
          </a:ln>
          <a:effectLst>
            <a:softEdge rad="63500"/>
          </a:effectLst>
        </p:spPr>
        <p:txBody>
          <a:bodyPr>
            <a:spAutoFit/>
          </a:bodyPr>
          <a:lstStyle>
            <a:lvl1pPr>
              <a:lnSpc>
                <a:spcPct val="90000"/>
              </a:lnSpc>
              <a:spcBef>
                <a:spcPct val="20000"/>
              </a:spcBef>
              <a:buFont typeface="Arial" panose="020B0604020202020204" pitchFamily="34" charset="0"/>
              <a:buChar char="♦"/>
              <a:defRPr kumimoji="1" sz="2600" b="1">
                <a:solidFill>
                  <a:srgbClr val="0033CC"/>
                </a:solidFill>
                <a:latin typeface="Arial" panose="020B0604020202020204" pitchFamily="34" charset="0"/>
                <a:ea typeface="微軟正黑體" panose="020B0604030504040204" pitchFamily="34" charset="-120"/>
              </a:defRPr>
            </a:lvl1pPr>
            <a:lvl2pPr marL="742950" indent="-285750">
              <a:spcBef>
                <a:spcPct val="20000"/>
              </a:spcBef>
              <a:buChar char="–"/>
              <a:defRPr kumimoji="1" sz="20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a:lnSpc>
                <a:spcPct val="100000"/>
              </a:lnSpc>
              <a:spcBef>
                <a:spcPct val="0"/>
              </a:spcBef>
              <a:buNone/>
              <a:defRPr/>
            </a:pPr>
            <a:r>
              <a:rPr lang="en-US" altLang="zh-CN" sz="1200" dirty="0">
                <a:solidFill>
                  <a:prstClr val="black"/>
                </a:solidFill>
                <a:latin typeface="Calibri" panose="020F0502020204030204" pitchFamily="34" charset="0"/>
              </a:rPr>
              <a:t>Electrical Design</a:t>
            </a:r>
          </a:p>
          <a:p>
            <a:pPr algn="ctr">
              <a:lnSpc>
                <a:spcPct val="100000"/>
              </a:lnSpc>
              <a:spcBef>
                <a:spcPct val="0"/>
              </a:spcBef>
              <a:buNone/>
              <a:defRPr/>
            </a:pPr>
            <a:r>
              <a:rPr lang="zh-CN" altLang="en-US" sz="1200" dirty="0">
                <a:solidFill>
                  <a:prstClr val="black"/>
                </a:solidFill>
                <a:latin typeface="Calibri" panose="020F0502020204030204" pitchFamily="34" charset="0"/>
              </a:rPr>
              <a:t>電子設計</a:t>
            </a:r>
          </a:p>
        </p:txBody>
      </p:sp>
      <p:sp>
        <p:nvSpPr>
          <p:cNvPr id="15" name="右彎箭號 14">
            <a:extLst>
              <a:ext uri="{FF2B5EF4-FFF2-40B4-BE49-F238E27FC236}">
                <a16:creationId xmlns:a16="http://schemas.microsoft.com/office/drawing/2014/main" id="{0A941969-82F0-40A6-95F5-982F38D4264F}"/>
              </a:ext>
            </a:extLst>
          </p:cNvPr>
          <p:cNvSpPr/>
          <p:nvPr/>
        </p:nvSpPr>
        <p:spPr>
          <a:xfrm rot="5400000">
            <a:off x="4996240" y="1810028"/>
            <a:ext cx="451372" cy="641699"/>
          </a:xfrm>
          <a:prstGeom prst="bentArrow">
            <a:avLst>
              <a:gd name="adj1" fmla="val 25000"/>
              <a:gd name="adj2" fmla="val 21953"/>
              <a:gd name="adj3" fmla="val 25000"/>
              <a:gd name="adj4" fmla="val 43750"/>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sz="1400">
              <a:solidFill>
                <a:prstClr val="black"/>
              </a:solidFill>
              <a:latin typeface="Calibri" panose="020F0502020204030204" pitchFamily="34" charset="0"/>
              <a:ea typeface="微軟正黑體" panose="020B0604030504040204" pitchFamily="34" charset="-120"/>
            </a:endParaRPr>
          </a:p>
        </p:txBody>
      </p:sp>
      <p:sp>
        <p:nvSpPr>
          <p:cNvPr id="25" name="右彎箭號 24">
            <a:extLst>
              <a:ext uri="{FF2B5EF4-FFF2-40B4-BE49-F238E27FC236}">
                <a16:creationId xmlns:a16="http://schemas.microsoft.com/office/drawing/2014/main" id="{851F8887-BC56-4F4D-9D79-A56BECE06B07}"/>
              </a:ext>
            </a:extLst>
          </p:cNvPr>
          <p:cNvSpPr/>
          <p:nvPr/>
        </p:nvSpPr>
        <p:spPr>
          <a:xfrm rot="16200000" flipH="1">
            <a:off x="1572792" y="1811348"/>
            <a:ext cx="451372" cy="641699"/>
          </a:xfrm>
          <a:prstGeom prst="bentArrow">
            <a:avLst>
              <a:gd name="adj1" fmla="val 25000"/>
              <a:gd name="adj2" fmla="val 21953"/>
              <a:gd name="adj3" fmla="val 25000"/>
              <a:gd name="adj4" fmla="val 43750"/>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sz="1400">
              <a:solidFill>
                <a:prstClr val="black"/>
              </a:solidFill>
              <a:latin typeface="Calibri" panose="020F0502020204030204" pitchFamily="34" charset="0"/>
              <a:ea typeface="微軟正黑體" panose="020B0604030504040204" pitchFamily="34" charset="-120"/>
            </a:endParaRPr>
          </a:p>
        </p:txBody>
      </p:sp>
      <p:sp>
        <p:nvSpPr>
          <p:cNvPr id="24" name="向下箭號 23">
            <a:extLst>
              <a:ext uri="{FF2B5EF4-FFF2-40B4-BE49-F238E27FC236}">
                <a16:creationId xmlns:a16="http://schemas.microsoft.com/office/drawing/2014/main" id="{3A2402F7-B022-4DAE-BB40-3DB12CC63CD0}"/>
              </a:ext>
            </a:extLst>
          </p:cNvPr>
          <p:cNvSpPr/>
          <p:nvPr/>
        </p:nvSpPr>
        <p:spPr>
          <a:xfrm>
            <a:off x="3284358" y="2466693"/>
            <a:ext cx="359116" cy="251001"/>
          </a:xfrm>
          <a:prstGeom prst="downArrow">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sz="1400">
              <a:solidFill>
                <a:prstClr val="black"/>
              </a:solidFill>
              <a:latin typeface="Calibri" panose="020F0502020204030204" pitchFamily="34" charset="0"/>
              <a:ea typeface="微軟正黑體" panose="020B0604030504040204" pitchFamily="34" charset="-120"/>
            </a:endParaRPr>
          </a:p>
        </p:txBody>
      </p:sp>
      <p:sp>
        <p:nvSpPr>
          <p:cNvPr id="27" name="向下箭號 26">
            <a:extLst>
              <a:ext uri="{FF2B5EF4-FFF2-40B4-BE49-F238E27FC236}">
                <a16:creationId xmlns:a16="http://schemas.microsoft.com/office/drawing/2014/main" id="{F136DC4F-B5EA-4166-82D2-FDC2AB5A0DE6}"/>
              </a:ext>
            </a:extLst>
          </p:cNvPr>
          <p:cNvSpPr/>
          <p:nvPr/>
        </p:nvSpPr>
        <p:spPr>
          <a:xfrm rot="18674086">
            <a:off x="1532850" y="3636970"/>
            <a:ext cx="314559" cy="551920"/>
          </a:xfrm>
          <a:prstGeom prst="downArrow">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sz="1400">
              <a:solidFill>
                <a:prstClr val="black"/>
              </a:solidFill>
              <a:latin typeface="Calibri" panose="020F0502020204030204" pitchFamily="34" charset="0"/>
              <a:ea typeface="微軟正黑體" panose="020B0604030504040204" pitchFamily="34" charset="-120"/>
            </a:endParaRPr>
          </a:p>
        </p:txBody>
      </p:sp>
      <p:sp>
        <p:nvSpPr>
          <p:cNvPr id="28" name="向下箭號 27">
            <a:extLst>
              <a:ext uri="{FF2B5EF4-FFF2-40B4-BE49-F238E27FC236}">
                <a16:creationId xmlns:a16="http://schemas.microsoft.com/office/drawing/2014/main" id="{434A156B-A02C-45FB-95D3-25DCEA84E1E8}"/>
              </a:ext>
            </a:extLst>
          </p:cNvPr>
          <p:cNvSpPr/>
          <p:nvPr/>
        </p:nvSpPr>
        <p:spPr>
          <a:xfrm>
            <a:off x="3317471" y="3812868"/>
            <a:ext cx="360588" cy="249924"/>
          </a:xfrm>
          <a:prstGeom prst="downArrow">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sz="1400">
              <a:solidFill>
                <a:prstClr val="black"/>
              </a:solidFill>
              <a:latin typeface="Calibri" panose="020F0502020204030204" pitchFamily="34" charset="0"/>
              <a:ea typeface="微軟正黑體" panose="020B0604030504040204" pitchFamily="34" charset="-120"/>
            </a:endParaRPr>
          </a:p>
        </p:txBody>
      </p:sp>
      <p:sp>
        <p:nvSpPr>
          <p:cNvPr id="29" name="向下箭號 28">
            <a:extLst>
              <a:ext uri="{FF2B5EF4-FFF2-40B4-BE49-F238E27FC236}">
                <a16:creationId xmlns:a16="http://schemas.microsoft.com/office/drawing/2014/main" id="{29F2F1A1-E847-4B10-A112-3143B44B04E2}"/>
              </a:ext>
            </a:extLst>
          </p:cNvPr>
          <p:cNvSpPr/>
          <p:nvPr/>
        </p:nvSpPr>
        <p:spPr>
          <a:xfrm rot="2897437">
            <a:off x="4949324" y="3679300"/>
            <a:ext cx="294092" cy="509239"/>
          </a:xfrm>
          <a:prstGeom prst="downArrow">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zh-TW" altLang="en-US" sz="1400">
              <a:solidFill>
                <a:prstClr val="black"/>
              </a:solidFill>
              <a:latin typeface="Calibri" panose="020F0502020204030204" pitchFamily="34" charset="0"/>
              <a:ea typeface="微軟正黑體" panose="020B0604030504040204" pitchFamily="34" charset="-120"/>
            </a:endParaRPr>
          </a:p>
        </p:txBody>
      </p:sp>
      <p:sp>
        <p:nvSpPr>
          <p:cNvPr id="33819" name="矩形 25">
            <a:extLst>
              <a:ext uri="{FF2B5EF4-FFF2-40B4-BE49-F238E27FC236}">
                <a16:creationId xmlns:a16="http://schemas.microsoft.com/office/drawing/2014/main" id="{0633C9CE-15FF-4AB5-BAFF-8CAF737B718F}"/>
              </a:ext>
            </a:extLst>
          </p:cNvPr>
          <p:cNvSpPr>
            <a:spLocks noChangeArrowheads="1"/>
          </p:cNvSpPr>
          <p:nvPr/>
        </p:nvSpPr>
        <p:spPr bwMode="auto">
          <a:xfrm>
            <a:off x="4435771" y="1229697"/>
            <a:ext cx="266358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buFont typeface="Wingdings" panose="05000000000000000000" pitchFamily="2" charset="2"/>
              <a:buChar char="Ø"/>
            </a:pPr>
            <a:r>
              <a:rPr kumimoji="0" lang="zh-TW" altLang="en-US" sz="1100" b="1" dirty="0">
                <a:solidFill>
                  <a:srgbClr val="002060"/>
                </a:solidFill>
                <a:latin typeface="Calibri" panose="020F0502020204030204" pitchFamily="34" charset="0"/>
                <a:ea typeface="微軟正黑體" panose="020B0604030504040204" pitchFamily="34" charset="-120"/>
              </a:rPr>
              <a:t>設計至量產期間長達</a:t>
            </a:r>
            <a:r>
              <a:rPr kumimoji="0" lang="en-US" altLang="zh-TW" sz="1100" b="1" dirty="0">
                <a:solidFill>
                  <a:srgbClr val="FF0000"/>
                </a:solidFill>
                <a:latin typeface="Calibri" panose="020F0502020204030204" pitchFamily="34" charset="0"/>
                <a:ea typeface="微軟正黑體" panose="020B0604030504040204" pitchFamily="34" charset="-120"/>
              </a:rPr>
              <a:t>1~2</a:t>
            </a:r>
            <a:r>
              <a:rPr kumimoji="0" lang="zh-TW" altLang="en-US" sz="1100" b="1" dirty="0">
                <a:solidFill>
                  <a:srgbClr val="FF0000"/>
                </a:solidFill>
                <a:latin typeface="Calibri" panose="020F0502020204030204" pitchFamily="34" charset="0"/>
                <a:ea typeface="微軟正黑體" panose="020B0604030504040204" pitchFamily="34" charset="-120"/>
              </a:rPr>
              <a:t>年</a:t>
            </a:r>
            <a:r>
              <a:rPr kumimoji="0" lang="zh-TW" altLang="en-US" sz="1100" b="1" dirty="0">
                <a:solidFill>
                  <a:srgbClr val="002060"/>
                </a:solidFill>
                <a:latin typeface="Calibri" panose="020F0502020204030204" pitchFamily="34" charset="0"/>
                <a:ea typeface="微軟正黑體" panose="020B0604030504040204" pitchFamily="34" charset="-120"/>
              </a:rPr>
              <a:t>以上</a:t>
            </a:r>
            <a:endParaRPr kumimoji="0" lang="en-US" altLang="zh-TW" sz="1100" b="1" dirty="0">
              <a:solidFill>
                <a:srgbClr val="002060"/>
              </a:solidFill>
              <a:latin typeface="Calibri" panose="020F0502020204030204" pitchFamily="34" charset="0"/>
              <a:ea typeface="微軟正黑體" panose="020B0604030504040204" pitchFamily="34" charset="-120"/>
            </a:endParaRPr>
          </a:p>
          <a:p>
            <a:pPr eaLnBrk="1" hangingPunct="1">
              <a:buFont typeface="Wingdings" panose="05000000000000000000" pitchFamily="2" charset="2"/>
              <a:buChar char="Ø"/>
            </a:pPr>
            <a:r>
              <a:rPr kumimoji="0" lang="en-US" altLang="zh-TW" sz="1100" b="1" dirty="0">
                <a:solidFill>
                  <a:srgbClr val="002060"/>
                </a:solidFill>
                <a:latin typeface="Calibri" panose="020F0502020204030204" pitchFamily="34" charset="0"/>
                <a:ea typeface="微軟正黑體" panose="020B0604030504040204" pitchFamily="34" charset="-120"/>
              </a:rPr>
              <a:t>LED</a:t>
            </a:r>
            <a:r>
              <a:rPr kumimoji="0" lang="zh-TW" altLang="en-US" sz="1100" b="1" dirty="0">
                <a:solidFill>
                  <a:srgbClr val="002060"/>
                </a:solidFill>
                <a:latin typeface="Calibri" panose="020F0502020204030204" pitchFamily="34" charset="0"/>
                <a:ea typeface="微軟正黑體" panose="020B0604030504040204" pitchFamily="34" charset="-120"/>
              </a:rPr>
              <a:t>車燈訂單掌握度及能見度高</a:t>
            </a:r>
          </a:p>
        </p:txBody>
      </p:sp>
      <p:sp>
        <p:nvSpPr>
          <p:cNvPr id="6" name="矩形 5">
            <a:extLst>
              <a:ext uri="{FF2B5EF4-FFF2-40B4-BE49-F238E27FC236}">
                <a16:creationId xmlns:a16="http://schemas.microsoft.com/office/drawing/2014/main" id="{9CE1DC12-93C4-430C-9117-308432B5C91E}"/>
              </a:ext>
            </a:extLst>
          </p:cNvPr>
          <p:cNvSpPr/>
          <p:nvPr/>
        </p:nvSpPr>
        <p:spPr>
          <a:xfrm>
            <a:off x="119868" y="1020149"/>
            <a:ext cx="2344007" cy="338544"/>
          </a:xfrm>
          <a:prstGeom prst="rect">
            <a:avLst/>
          </a:prstGeom>
        </p:spPr>
        <p:style>
          <a:lnRef idx="1">
            <a:schemeClr val="accent6"/>
          </a:lnRef>
          <a:fillRef idx="2">
            <a:schemeClr val="accent6"/>
          </a:fillRef>
          <a:effectRef idx="1">
            <a:schemeClr val="accent6"/>
          </a:effectRef>
          <a:fontRef idx="minor">
            <a:schemeClr val="dk1"/>
          </a:fontRef>
        </p:style>
        <p:txBody>
          <a:bodyPr wrap="square" lIns="91428" tIns="45715" rIns="91428" bIns="45715" anchor="ctr">
            <a:spAutoFit/>
          </a:bodyPr>
          <a:lstStyle/>
          <a:p>
            <a:pPr algn="ctr"/>
            <a:r>
              <a:rPr lang="en-US" altLang="zh-TW" sz="1600" b="1" dirty="0">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LED</a:t>
            </a:r>
            <a:r>
              <a:rPr lang="zh-TW" altLang="en-US" sz="1600" b="1" dirty="0">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車燈產品設計流程</a:t>
            </a:r>
          </a:p>
        </p:txBody>
      </p:sp>
    </p:spTree>
    <p:extLst>
      <p:ext uri="{BB962C8B-B14F-4D97-AF65-F5344CB8AC3E}">
        <p14:creationId xmlns:p14="http://schemas.microsoft.com/office/powerpoint/2010/main" val="2491398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4603" y="-11975"/>
            <a:ext cx="6995901" cy="994172"/>
          </a:xfrm>
        </p:spPr>
        <p:txBody>
          <a:bodyPr>
            <a:normAutofit/>
          </a:bodyPr>
          <a:lstStyle/>
          <a:p>
            <a:r>
              <a:rPr lang="en-US" altLang="zh-TW" sz="2400" dirty="0" smtClean="0"/>
              <a:t>4.3 </a:t>
            </a:r>
            <a:r>
              <a:rPr lang="zh-TW" altLang="en-US" sz="2400" dirty="0"/>
              <a:t>競爭優勢 </a:t>
            </a:r>
            <a:r>
              <a:rPr lang="en-US" altLang="zh-TW" sz="2400" dirty="0"/>
              <a:t>–</a:t>
            </a:r>
            <a:r>
              <a:rPr lang="zh-TW" altLang="en-US" sz="2400" dirty="0"/>
              <a:t>掌握</a:t>
            </a:r>
            <a:r>
              <a:rPr lang="en-US" altLang="zh-TW" sz="2400" dirty="0"/>
              <a:t>LED</a:t>
            </a:r>
            <a:r>
              <a:rPr lang="zh-TW" altLang="en-US" sz="2400" dirty="0"/>
              <a:t>車燈模組關鍵研發核心價值</a:t>
            </a:r>
            <a:endParaRPr lang="zh-CN" altLang="en-US" sz="2400" dirty="0"/>
          </a:p>
        </p:txBody>
      </p:sp>
      <p:sp>
        <p:nvSpPr>
          <p:cNvPr id="4" name="灯片编号占位符 3"/>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13</a:t>
            </a:fld>
            <a:endParaRPr lang="zh-CN" altLang="en-US">
              <a:solidFill>
                <a:prstClr val="black">
                  <a:tint val="75000"/>
                </a:prstClr>
              </a:solidFill>
            </a:endParaRPr>
          </a:p>
        </p:txBody>
      </p:sp>
      <p:grpSp>
        <p:nvGrpSpPr>
          <p:cNvPr id="27" name="群組 26"/>
          <p:cNvGrpSpPr/>
          <p:nvPr/>
        </p:nvGrpSpPr>
        <p:grpSpPr>
          <a:xfrm>
            <a:off x="102030" y="1616482"/>
            <a:ext cx="2751349" cy="2795520"/>
            <a:chOff x="2966750" y="1114363"/>
            <a:chExt cx="3155559" cy="3155560"/>
          </a:xfrm>
        </p:grpSpPr>
        <p:sp>
          <p:nvSpPr>
            <p:cNvPr id="5" name="îṥḷiḍé"/>
            <p:cNvSpPr/>
            <p:nvPr/>
          </p:nvSpPr>
          <p:spPr>
            <a:xfrm>
              <a:off x="3276084" y="1423699"/>
              <a:ext cx="2536889" cy="2536889"/>
            </a:xfrm>
            <a:prstGeom prst="donut">
              <a:avLst>
                <a:gd name="adj" fmla="val 6244"/>
              </a:avLst>
            </a:prstGeom>
            <a:solidFill>
              <a:schemeClr val="bg1">
                <a:lumMod val="95000"/>
              </a:schemeClr>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8579" tIns="34289" rIns="68579" bIns="34289" anchor="ctr"/>
            <a:lstStyle/>
            <a:p>
              <a:pPr algn="ctr" defTabSz="685718">
                <a:buSzPct val="25000"/>
              </a:pPr>
              <a:r>
                <a:rPr lang="de-DE" altLang="zh-CN" sz="1400" b="1">
                  <a:solidFill>
                    <a:prstClr val="white"/>
                  </a:solidFill>
                  <a:latin typeface="微軟正黑體" panose="020B0604030504040204" pitchFamily="34" charset="-120"/>
                  <a:ea typeface="微軟正黑體" panose="020B0604030504040204" pitchFamily="34" charset="-120"/>
                  <a:sym typeface="Calibri" panose="020F0502020204030204"/>
                </a:rPr>
                <a:t>Text here</a:t>
              </a:r>
              <a:endParaRPr lang="de-DE" altLang="zh-CN" sz="1400" b="1" dirty="0">
                <a:solidFill>
                  <a:prstClr val="white"/>
                </a:solidFill>
                <a:latin typeface="微軟正黑體" panose="020B0604030504040204" pitchFamily="34" charset="-120"/>
                <a:ea typeface="微軟正黑體" panose="020B0604030504040204" pitchFamily="34" charset="-120"/>
                <a:sym typeface="Calibri" panose="020F0502020204030204"/>
              </a:endParaRPr>
            </a:p>
          </p:txBody>
        </p:sp>
        <p:cxnSp>
          <p:nvCxnSpPr>
            <p:cNvPr id="6" name="直接连接符 5"/>
            <p:cNvCxnSpPr>
              <a:stCxn id="12" idx="2"/>
              <a:endCxn id="10" idx="0"/>
            </p:cNvCxnSpPr>
            <p:nvPr/>
          </p:nvCxnSpPr>
          <p:spPr>
            <a:xfrm>
              <a:off x="3631162" y="2692142"/>
              <a:ext cx="1826738"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7" name="直接连接符 6"/>
            <p:cNvCxnSpPr>
              <a:stCxn id="9" idx="3"/>
              <a:endCxn id="11" idx="1"/>
            </p:cNvCxnSpPr>
            <p:nvPr/>
          </p:nvCxnSpPr>
          <p:spPr>
            <a:xfrm>
              <a:off x="4544528" y="1778774"/>
              <a:ext cx="0" cy="1826739"/>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8" name="îṥḷiḍé"/>
            <p:cNvSpPr/>
            <p:nvPr/>
          </p:nvSpPr>
          <p:spPr>
            <a:xfrm>
              <a:off x="3946776" y="2094391"/>
              <a:ext cx="1195505" cy="1195505"/>
            </a:xfrm>
            <a:custGeom>
              <a:avLst/>
              <a:gdLst>
                <a:gd name="connsiteX0" fmla="*/ 0 w 1188002"/>
                <a:gd name="connsiteY0" fmla="*/ 594001 h 1188002"/>
                <a:gd name="connsiteX1" fmla="*/ 594001 w 1188002"/>
                <a:gd name="connsiteY1" fmla="*/ 0 h 1188002"/>
                <a:gd name="connsiteX2" fmla="*/ 1188002 w 1188002"/>
                <a:gd name="connsiteY2" fmla="*/ 594001 h 1188002"/>
                <a:gd name="connsiteX3" fmla="*/ 594001 w 1188002"/>
                <a:gd name="connsiteY3" fmla="*/ 1188002 h 1188002"/>
                <a:gd name="connsiteX4" fmla="*/ 0 w 1188002"/>
                <a:gd name="connsiteY4" fmla="*/ 594001 h 118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002" h="1188002">
                  <a:moveTo>
                    <a:pt x="0" y="594001"/>
                  </a:moveTo>
                  <a:cubicBezTo>
                    <a:pt x="0" y="265943"/>
                    <a:pt x="265943" y="0"/>
                    <a:pt x="594001" y="0"/>
                  </a:cubicBezTo>
                  <a:cubicBezTo>
                    <a:pt x="922059" y="0"/>
                    <a:pt x="1188002" y="265943"/>
                    <a:pt x="1188002" y="594001"/>
                  </a:cubicBezTo>
                  <a:cubicBezTo>
                    <a:pt x="1188002" y="922059"/>
                    <a:pt x="922059" y="1188002"/>
                    <a:pt x="594001" y="1188002"/>
                  </a:cubicBezTo>
                  <a:cubicBezTo>
                    <a:pt x="265943" y="1188002"/>
                    <a:pt x="0" y="922059"/>
                    <a:pt x="0" y="594001"/>
                  </a:cubicBezTo>
                  <a:close/>
                </a:path>
              </a:pathLst>
            </a:cu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8579" tIns="34289" rIns="68579" bIns="34289" anchor="ctr"/>
            <a:lstStyle/>
            <a:p>
              <a:pPr algn="ctr" defTabSz="685718">
                <a:buSzPct val="25000"/>
              </a:pPr>
              <a:r>
                <a:rPr lang="zh-TW" altLang="en-US" sz="1600" b="1" dirty="0">
                  <a:solidFill>
                    <a:prstClr val="white"/>
                  </a:solidFill>
                  <a:latin typeface="微軟正黑體" panose="020B0604030504040204" pitchFamily="34" charset="-120"/>
                  <a:ea typeface="微軟正黑體" panose="020B0604030504040204" pitchFamily="34" charset="-120"/>
                  <a:sym typeface="Calibri" panose="020F0502020204030204"/>
                </a:rPr>
                <a:t>核心價值</a:t>
              </a:r>
              <a:endParaRPr lang="de-DE" altLang="zh-CN" sz="1600" b="1" dirty="0">
                <a:solidFill>
                  <a:prstClr val="white"/>
                </a:solidFill>
                <a:latin typeface="微軟正黑體" panose="020B0604030504040204" pitchFamily="34" charset="-120"/>
                <a:ea typeface="微軟正黑體" panose="020B0604030504040204" pitchFamily="34" charset="-120"/>
                <a:sym typeface="Calibri" panose="020F0502020204030204"/>
              </a:endParaRPr>
            </a:p>
          </p:txBody>
        </p:sp>
        <p:sp>
          <p:nvSpPr>
            <p:cNvPr id="9" name="îṣḷïďê"/>
            <p:cNvSpPr/>
            <p:nvPr/>
          </p:nvSpPr>
          <p:spPr>
            <a:xfrm>
              <a:off x="4212323" y="1114363"/>
              <a:ext cx="664410" cy="664410"/>
            </a:xfrm>
            <a:custGeom>
              <a:avLst/>
              <a:gdLst>
                <a:gd name="connsiteX0" fmla="*/ 0 w 950965"/>
                <a:gd name="connsiteY0" fmla="*/ 475483 h 950965"/>
                <a:gd name="connsiteX1" fmla="*/ 475483 w 950965"/>
                <a:gd name="connsiteY1" fmla="*/ 0 h 950965"/>
                <a:gd name="connsiteX2" fmla="*/ 950966 w 950965"/>
                <a:gd name="connsiteY2" fmla="*/ 475483 h 950965"/>
                <a:gd name="connsiteX3" fmla="*/ 475483 w 950965"/>
                <a:gd name="connsiteY3" fmla="*/ 950966 h 950965"/>
                <a:gd name="connsiteX4" fmla="*/ 0 w 950965"/>
                <a:gd name="connsiteY4" fmla="*/ 475483 h 950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965" h="950965">
                  <a:moveTo>
                    <a:pt x="0" y="475483"/>
                  </a:moveTo>
                  <a:cubicBezTo>
                    <a:pt x="0" y="212881"/>
                    <a:pt x="212881" y="0"/>
                    <a:pt x="475483" y="0"/>
                  </a:cubicBezTo>
                  <a:cubicBezTo>
                    <a:pt x="738085" y="0"/>
                    <a:pt x="950966" y="212881"/>
                    <a:pt x="950966" y="475483"/>
                  </a:cubicBezTo>
                  <a:cubicBezTo>
                    <a:pt x="950966" y="738085"/>
                    <a:pt x="738085" y="950966"/>
                    <a:pt x="475483" y="950966"/>
                  </a:cubicBezTo>
                  <a:cubicBezTo>
                    <a:pt x="212881" y="950966"/>
                    <a:pt x="0" y="738085"/>
                    <a:pt x="0" y="475483"/>
                  </a:cubicBezTo>
                  <a:close/>
                </a:path>
              </a:pathLst>
            </a:custGeom>
            <a:solidFill>
              <a:schemeClr val="tx1">
                <a:lumMod val="50000"/>
                <a:lumOff val="50000"/>
              </a:schemeClr>
            </a:solidFill>
            <a:ln>
              <a:noFill/>
            </a:ln>
          </p:spPr>
          <p:style>
            <a:lnRef idx="2">
              <a:scrgbClr r="0" g="0" b="0"/>
            </a:lnRef>
            <a:fillRef idx="1">
              <a:schemeClr val="accent2">
                <a:hueOff val="-955721"/>
                <a:satOff val="-23028"/>
                <a:lumOff val="-13856"/>
                <a:alphaOff val="0"/>
              </a:schemeClr>
            </a:fillRef>
            <a:effectRef idx="0">
              <a:schemeClr val="accent2">
                <a:hueOff val="-955721"/>
                <a:satOff val="-23028"/>
                <a:lumOff val="-13856"/>
                <a:alphaOff val="0"/>
              </a:schemeClr>
            </a:effectRef>
            <a:fontRef idx="minor">
              <a:schemeClr val="lt1"/>
            </a:fontRef>
          </p:style>
          <p:txBody>
            <a:bodyPr spcFirstLastPara="0" vert="horz" wrap="square" lIns="0" tIns="0" rIns="0" bIns="0" anchor="ctr" anchorCtr="1">
              <a:normAutofit/>
            </a:bodyPr>
            <a:lstStyle/>
            <a:p>
              <a:pPr algn="ctr" defTabSz="685718">
                <a:buSzPct val="25000"/>
              </a:pPr>
              <a:r>
                <a:rPr lang="zh-TW" altLang="en-US" sz="1400" b="1" dirty="0">
                  <a:solidFill>
                    <a:prstClr val="white"/>
                  </a:solidFill>
                  <a:latin typeface="微軟正黑體" panose="020B0604030504040204" pitchFamily="34" charset="-120"/>
                  <a:ea typeface="微軟正黑體" panose="020B0604030504040204" pitchFamily="34" charset="-120"/>
                  <a:sym typeface="Calibri" panose="020F0502020204030204"/>
                </a:rPr>
                <a:t>電子</a:t>
              </a:r>
              <a:endParaRPr lang="de-DE" altLang="zh-CN" sz="1400" b="1" dirty="0">
                <a:solidFill>
                  <a:prstClr val="white"/>
                </a:solidFill>
                <a:latin typeface="微軟正黑體" panose="020B0604030504040204" pitchFamily="34" charset="-120"/>
                <a:ea typeface="微軟正黑體" panose="020B0604030504040204" pitchFamily="34" charset="-120"/>
                <a:sym typeface="Calibri" panose="020F0502020204030204"/>
              </a:endParaRPr>
            </a:p>
          </p:txBody>
        </p:sp>
        <p:sp>
          <p:nvSpPr>
            <p:cNvPr id="10" name="iṥḻîḍè"/>
            <p:cNvSpPr/>
            <p:nvPr/>
          </p:nvSpPr>
          <p:spPr>
            <a:xfrm>
              <a:off x="5457899" y="2359937"/>
              <a:ext cx="664410" cy="664410"/>
            </a:xfrm>
            <a:custGeom>
              <a:avLst/>
              <a:gdLst>
                <a:gd name="connsiteX0" fmla="*/ 0 w 950965"/>
                <a:gd name="connsiteY0" fmla="*/ 475483 h 950965"/>
                <a:gd name="connsiteX1" fmla="*/ 475483 w 950965"/>
                <a:gd name="connsiteY1" fmla="*/ 0 h 950965"/>
                <a:gd name="connsiteX2" fmla="*/ 950966 w 950965"/>
                <a:gd name="connsiteY2" fmla="*/ 475483 h 950965"/>
                <a:gd name="connsiteX3" fmla="*/ 475483 w 950965"/>
                <a:gd name="connsiteY3" fmla="*/ 950966 h 950965"/>
                <a:gd name="connsiteX4" fmla="*/ 0 w 950965"/>
                <a:gd name="connsiteY4" fmla="*/ 475483 h 950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965" h="950965">
                  <a:moveTo>
                    <a:pt x="0" y="475483"/>
                  </a:moveTo>
                  <a:cubicBezTo>
                    <a:pt x="0" y="212881"/>
                    <a:pt x="212881" y="0"/>
                    <a:pt x="475483" y="0"/>
                  </a:cubicBezTo>
                  <a:cubicBezTo>
                    <a:pt x="738085" y="0"/>
                    <a:pt x="950966" y="212881"/>
                    <a:pt x="950966" y="475483"/>
                  </a:cubicBezTo>
                  <a:cubicBezTo>
                    <a:pt x="950966" y="738085"/>
                    <a:pt x="738085" y="950966"/>
                    <a:pt x="475483" y="950966"/>
                  </a:cubicBezTo>
                  <a:cubicBezTo>
                    <a:pt x="212881" y="950966"/>
                    <a:pt x="0" y="738085"/>
                    <a:pt x="0" y="475483"/>
                  </a:cubicBezTo>
                  <a:close/>
                </a:path>
              </a:pathLst>
            </a:custGeom>
            <a:solidFill>
              <a:schemeClr val="tx1">
                <a:lumMod val="50000"/>
                <a:lumOff val="50000"/>
              </a:schemeClr>
            </a:solidFill>
            <a:ln>
              <a:noFill/>
            </a:ln>
          </p:spPr>
          <p:style>
            <a:lnRef idx="2">
              <a:scrgbClr r="0" g="0" b="0"/>
            </a:lnRef>
            <a:fillRef idx="1">
              <a:schemeClr val="accent2">
                <a:hueOff val="-955721"/>
                <a:satOff val="-23028"/>
                <a:lumOff val="-13856"/>
                <a:alphaOff val="0"/>
              </a:schemeClr>
            </a:fillRef>
            <a:effectRef idx="0">
              <a:schemeClr val="accent2">
                <a:hueOff val="-955721"/>
                <a:satOff val="-23028"/>
                <a:lumOff val="-13856"/>
                <a:alphaOff val="0"/>
              </a:schemeClr>
            </a:effectRef>
            <a:fontRef idx="minor">
              <a:schemeClr val="lt1"/>
            </a:fontRef>
          </p:style>
          <p:txBody>
            <a:bodyPr spcFirstLastPara="0" vert="horz" wrap="square" lIns="0" tIns="0" rIns="0" bIns="0" anchor="ctr" anchorCtr="1">
              <a:normAutofit/>
            </a:bodyPr>
            <a:lstStyle/>
            <a:p>
              <a:pPr algn="ctr" defTabSz="685718">
                <a:buSzPct val="25000"/>
              </a:pPr>
              <a:r>
                <a:rPr lang="zh-TW" altLang="en-US" sz="1400" b="1" dirty="0">
                  <a:solidFill>
                    <a:prstClr val="white"/>
                  </a:solidFill>
                  <a:latin typeface="微軟正黑體" panose="020B0604030504040204" pitchFamily="34" charset="-120"/>
                  <a:ea typeface="微軟正黑體" panose="020B0604030504040204" pitchFamily="34" charset="-120"/>
                  <a:sym typeface="Calibri" panose="020F0502020204030204"/>
                </a:rPr>
                <a:t>光學</a:t>
              </a:r>
              <a:endParaRPr lang="de-DE" altLang="zh-CN" sz="1400" b="1" dirty="0">
                <a:solidFill>
                  <a:prstClr val="white"/>
                </a:solidFill>
                <a:latin typeface="微軟正黑體" panose="020B0604030504040204" pitchFamily="34" charset="-120"/>
                <a:ea typeface="微軟正黑體" panose="020B0604030504040204" pitchFamily="34" charset="-120"/>
                <a:sym typeface="Calibri" panose="020F0502020204030204"/>
              </a:endParaRPr>
            </a:p>
          </p:txBody>
        </p:sp>
        <p:sp>
          <p:nvSpPr>
            <p:cNvPr id="11" name="ïŝ1ídè"/>
            <p:cNvSpPr/>
            <p:nvPr/>
          </p:nvSpPr>
          <p:spPr>
            <a:xfrm>
              <a:off x="4212323" y="3605513"/>
              <a:ext cx="664410" cy="664410"/>
            </a:xfrm>
            <a:custGeom>
              <a:avLst/>
              <a:gdLst>
                <a:gd name="connsiteX0" fmla="*/ 0 w 950965"/>
                <a:gd name="connsiteY0" fmla="*/ 475483 h 950965"/>
                <a:gd name="connsiteX1" fmla="*/ 475483 w 950965"/>
                <a:gd name="connsiteY1" fmla="*/ 0 h 950965"/>
                <a:gd name="connsiteX2" fmla="*/ 950966 w 950965"/>
                <a:gd name="connsiteY2" fmla="*/ 475483 h 950965"/>
                <a:gd name="connsiteX3" fmla="*/ 475483 w 950965"/>
                <a:gd name="connsiteY3" fmla="*/ 950966 h 950965"/>
                <a:gd name="connsiteX4" fmla="*/ 0 w 950965"/>
                <a:gd name="connsiteY4" fmla="*/ 475483 h 950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965" h="950965">
                  <a:moveTo>
                    <a:pt x="0" y="475483"/>
                  </a:moveTo>
                  <a:cubicBezTo>
                    <a:pt x="0" y="212881"/>
                    <a:pt x="212881" y="0"/>
                    <a:pt x="475483" y="0"/>
                  </a:cubicBezTo>
                  <a:cubicBezTo>
                    <a:pt x="738085" y="0"/>
                    <a:pt x="950966" y="212881"/>
                    <a:pt x="950966" y="475483"/>
                  </a:cubicBezTo>
                  <a:cubicBezTo>
                    <a:pt x="950966" y="738085"/>
                    <a:pt x="738085" y="950966"/>
                    <a:pt x="475483" y="950966"/>
                  </a:cubicBezTo>
                  <a:cubicBezTo>
                    <a:pt x="212881" y="950966"/>
                    <a:pt x="0" y="738085"/>
                    <a:pt x="0" y="475483"/>
                  </a:cubicBezTo>
                  <a:close/>
                </a:path>
              </a:pathLst>
            </a:custGeom>
            <a:solidFill>
              <a:schemeClr val="tx1">
                <a:lumMod val="50000"/>
                <a:lumOff val="50000"/>
              </a:schemeClr>
            </a:solidFill>
            <a:ln>
              <a:noFill/>
            </a:ln>
          </p:spPr>
          <p:style>
            <a:lnRef idx="2">
              <a:scrgbClr r="0" g="0" b="0"/>
            </a:lnRef>
            <a:fillRef idx="1">
              <a:schemeClr val="accent2">
                <a:hueOff val="-955721"/>
                <a:satOff val="-23028"/>
                <a:lumOff val="-13856"/>
                <a:alphaOff val="0"/>
              </a:schemeClr>
            </a:fillRef>
            <a:effectRef idx="0">
              <a:schemeClr val="accent2">
                <a:hueOff val="-955721"/>
                <a:satOff val="-23028"/>
                <a:lumOff val="-13856"/>
                <a:alphaOff val="0"/>
              </a:schemeClr>
            </a:effectRef>
            <a:fontRef idx="minor">
              <a:schemeClr val="lt1"/>
            </a:fontRef>
          </p:style>
          <p:txBody>
            <a:bodyPr spcFirstLastPara="0" vert="horz" wrap="square" lIns="0" tIns="0" rIns="0" bIns="0" anchor="ctr" anchorCtr="1">
              <a:normAutofit/>
            </a:bodyPr>
            <a:lstStyle/>
            <a:p>
              <a:pPr algn="ctr" defTabSz="685718">
                <a:buSzPct val="25000"/>
              </a:pPr>
              <a:r>
                <a:rPr lang="zh-TW" altLang="en-US" sz="1400" b="1" dirty="0">
                  <a:solidFill>
                    <a:prstClr val="white"/>
                  </a:solidFill>
                  <a:latin typeface="微軟正黑體" panose="020B0604030504040204" pitchFamily="34" charset="-120"/>
                  <a:ea typeface="微軟正黑體" panose="020B0604030504040204" pitchFamily="34" charset="-120"/>
                  <a:sym typeface="Calibri" panose="020F0502020204030204"/>
                </a:rPr>
                <a:t>散熱</a:t>
              </a:r>
              <a:endParaRPr lang="de-DE" altLang="zh-CN" sz="1400" b="1" dirty="0">
                <a:solidFill>
                  <a:prstClr val="white"/>
                </a:solidFill>
                <a:latin typeface="微軟正黑體" panose="020B0604030504040204" pitchFamily="34" charset="-120"/>
                <a:ea typeface="微軟正黑體" panose="020B0604030504040204" pitchFamily="34" charset="-120"/>
                <a:sym typeface="Calibri" panose="020F0502020204030204"/>
              </a:endParaRPr>
            </a:p>
          </p:txBody>
        </p:sp>
        <p:sp>
          <p:nvSpPr>
            <p:cNvPr id="12" name="iṣḷiḋé"/>
            <p:cNvSpPr/>
            <p:nvPr/>
          </p:nvSpPr>
          <p:spPr>
            <a:xfrm>
              <a:off x="2966750" y="2359937"/>
              <a:ext cx="664410" cy="664410"/>
            </a:xfrm>
            <a:custGeom>
              <a:avLst/>
              <a:gdLst>
                <a:gd name="connsiteX0" fmla="*/ 0 w 950965"/>
                <a:gd name="connsiteY0" fmla="*/ 475483 h 950965"/>
                <a:gd name="connsiteX1" fmla="*/ 475483 w 950965"/>
                <a:gd name="connsiteY1" fmla="*/ 0 h 950965"/>
                <a:gd name="connsiteX2" fmla="*/ 950966 w 950965"/>
                <a:gd name="connsiteY2" fmla="*/ 475483 h 950965"/>
                <a:gd name="connsiteX3" fmla="*/ 475483 w 950965"/>
                <a:gd name="connsiteY3" fmla="*/ 950966 h 950965"/>
                <a:gd name="connsiteX4" fmla="*/ 0 w 950965"/>
                <a:gd name="connsiteY4" fmla="*/ 475483 h 950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965" h="950965">
                  <a:moveTo>
                    <a:pt x="0" y="475483"/>
                  </a:moveTo>
                  <a:cubicBezTo>
                    <a:pt x="0" y="212881"/>
                    <a:pt x="212881" y="0"/>
                    <a:pt x="475483" y="0"/>
                  </a:cubicBezTo>
                  <a:cubicBezTo>
                    <a:pt x="738085" y="0"/>
                    <a:pt x="950966" y="212881"/>
                    <a:pt x="950966" y="475483"/>
                  </a:cubicBezTo>
                  <a:cubicBezTo>
                    <a:pt x="950966" y="738085"/>
                    <a:pt x="738085" y="950966"/>
                    <a:pt x="475483" y="950966"/>
                  </a:cubicBezTo>
                  <a:cubicBezTo>
                    <a:pt x="212881" y="950966"/>
                    <a:pt x="0" y="738085"/>
                    <a:pt x="0" y="475483"/>
                  </a:cubicBezTo>
                  <a:close/>
                </a:path>
              </a:pathLst>
            </a:custGeom>
            <a:solidFill>
              <a:schemeClr val="tx1">
                <a:lumMod val="50000"/>
                <a:lumOff val="50000"/>
              </a:schemeClr>
            </a:solidFill>
            <a:ln>
              <a:noFill/>
            </a:ln>
          </p:spPr>
          <p:style>
            <a:lnRef idx="2">
              <a:scrgbClr r="0" g="0" b="0"/>
            </a:lnRef>
            <a:fillRef idx="1">
              <a:schemeClr val="accent2">
                <a:hueOff val="-955721"/>
                <a:satOff val="-23028"/>
                <a:lumOff val="-13856"/>
                <a:alphaOff val="0"/>
              </a:schemeClr>
            </a:fillRef>
            <a:effectRef idx="0">
              <a:schemeClr val="accent2">
                <a:hueOff val="-955721"/>
                <a:satOff val="-23028"/>
                <a:lumOff val="-13856"/>
                <a:alphaOff val="0"/>
              </a:schemeClr>
            </a:effectRef>
            <a:fontRef idx="minor">
              <a:schemeClr val="lt1"/>
            </a:fontRef>
          </p:style>
          <p:txBody>
            <a:bodyPr spcFirstLastPara="0" vert="horz" wrap="square" lIns="0" tIns="0" rIns="0" bIns="0" anchor="ctr" anchorCtr="1">
              <a:normAutofit/>
            </a:bodyPr>
            <a:lstStyle/>
            <a:p>
              <a:pPr algn="ctr" defTabSz="685718">
                <a:buSzPct val="25000"/>
              </a:pPr>
              <a:r>
                <a:rPr lang="zh-TW" altLang="en-US" sz="1400" b="1" dirty="0">
                  <a:solidFill>
                    <a:prstClr val="white"/>
                  </a:solidFill>
                  <a:latin typeface="微軟正黑體" panose="020B0604030504040204" pitchFamily="34" charset="-120"/>
                  <a:ea typeface="微軟正黑體" panose="020B0604030504040204" pitchFamily="34" charset="-120"/>
                  <a:sym typeface="Calibri" panose="020F0502020204030204"/>
                </a:rPr>
                <a:t>機構</a:t>
              </a:r>
              <a:endParaRPr lang="de-DE" altLang="zh-CN" sz="1400" b="1" dirty="0">
                <a:solidFill>
                  <a:prstClr val="white"/>
                </a:solidFill>
                <a:latin typeface="微軟正黑體" panose="020B0604030504040204" pitchFamily="34" charset="-120"/>
                <a:ea typeface="微軟正黑體" panose="020B0604030504040204" pitchFamily="34" charset="-120"/>
                <a:sym typeface="Calibri" panose="020F0502020204030204"/>
              </a:endParaRPr>
            </a:p>
          </p:txBody>
        </p:sp>
      </p:grpSp>
      <p:sp>
        <p:nvSpPr>
          <p:cNvPr id="18" name="Shape 1448"/>
          <p:cNvSpPr txBox="1"/>
          <p:nvPr/>
        </p:nvSpPr>
        <p:spPr>
          <a:xfrm>
            <a:off x="2041115" y="976607"/>
            <a:ext cx="3704266" cy="900815"/>
          </a:xfrm>
          <a:prstGeom prst="rect">
            <a:avLst/>
          </a:prstGeom>
          <a:noFill/>
          <a:ln>
            <a:noFill/>
          </a:ln>
        </p:spPr>
        <p:txBody>
          <a:bodyPr lIns="45713" tIns="22851" rIns="45713" bIns="22851" anchor="t" anchorCtr="0">
            <a:noAutofit/>
          </a:bodyPr>
          <a:lstStyle/>
          <a:p>
            <a:pPr defTabSz="685718">
              <a:buSzPct val="25000"/>
            </a:pPr>
            <a:r>
              <a:rPr lang="zh-TW" altLang="en-US" sz="1400" b="1" dirty="0">
                <a:solidFill>
                  <a:prstClr val="black"/>
                </a:solidFill>
                <a:ea typeface="微軟正黑體" panose="020B0604030504040204" pitchFamily="34" charset="-120"/>
                <a:sym typeface="Calibri" panose="020F0502020204030204"/>
              </a:rPr>
              <a:t>．光、機、熱、電整合設計</a:t>
            </a:r>
            <a:endParaRPr lang="en-US" altLang="zh-TW" sz="1400" b="1" dirty="0">
              <a:solidFill>
                <a:prstClr val="black"/>
              </a:solidFill>
              <a:ea typeface="微軟正黑體" panose="020B0604030504040204" pitchFamily="34" charset="-120"/>
              <a:sym typeface="Calibri" panose="020F0502020204030204"/>
            </a:endParaRPr>
          </a:p>
          <a:p>
            <a:pPr defTabSz="685718">
              <a:buSzPct val="25000"/>
            </a:pPr>
            <a:r>
              <a:rPr lang="zh-TW" altLang="en-US" sz="1400" b="1" dirty="0">
                <a:solidFill>
                  <a:prstClr val="black"/>
                </a:solidFill>
                <a:ea typeface="微軟正黑體" panose="020B0604030504040204" pitchFamily="34" charset="-120"/>
                <a:sym typeface="Calibri" panose="020F0502020204030204"/>
              </a:rPr>
              <a:t>．提供客製化服務</a:t>
            </a:r>
            <a:endParaRPr lang="en-US" altLang="zh-TW" sz="1400" b="1" dirty="0">
              <a:solidFill>
                <a:prstClr val="black"/>
              </a:solidFill>
              <a:ea typeface="微軟正黑體" panose="020B0604030504040204" pitchFamily="34" charset="-120"/>
              <a:sym typeface="Calibri" panose="020F0502020204030204"/>
            </a:endParaRPr>
          </a:p>
          <a:p>
            <a:pPr defTabSz="685718">
              <a:buSzPct val="25000"/>
            </a:pPr>
            <a:r>
              <a:rPr lang="zh-TW" altLang="en-US" sz="1400" b="1" dirty="0">
                <a:solidFill>
                  <a:prstClr val="black"/>
                </a:solidFill>
                <a:ea typeface="微軟正黑體" panose="020B0604030504040204" pitchFamily="34" charset="-120"/>
                <a:sym typeface="Calibri" panose="020F0502020204030204"/>
              </a:rPr>
              <a:t>．符合法規安全</a:t>
            </a:r>
            <a:endParaRPr lang="de-DE" sz="1400" b="1" dirty="0">
              <a:solidFill>
                <a:prstClr val="black"/>
              </a:solidFill>
              <a:ea typeface="微軟正黑體" panose="020B0604030504040204" pitchFamily="34" charset="-120"/>
              <a:sym typeface="Calibri" panose="020F0502020204030204"/>
            </a:endParaRPr>
          </a:p>
        </p:txBody>
      </p:sp>
      <p:pic>
        <p:nvPicPr>
          <p:cNvPr id="29" name="Picture 4" descr="150W照度圖">
            <a:extLst>
              <a:ext uri="{FF2B5EF4-FFF2-40B4-BE49-F238E27FC236}">
                <a16:creationId xmlns:a16="http://schemas.microsoft.com/office/drawing/2014/main" id="{EFF31055-CA1B-403A-BED7-6A929E6CE8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7964" y="897175"/>
            <a:ext cx="2237428" cy="1307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descr="https://www.lastertech.com/files/is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6924" y="2834386"/>
            <a:ext cx="3632322" cy="1788468"/>
          </a:xfrm>
          <a:prstGeom prst="rect">
            <a:avLst/>
          </a:prstGeom>
          <a:noFill/>
          <a:extLst>
            <a:ext uri="{909E8E84-426E-40DD-AFC4-6F175D3DCCD1}">
              <a14:hiddenFill xmlns:a14="http://schemas.microsoft.com/office/drawing/2010/main">
                <a:solidFill>
                  <a:srgbClr val="FFFFFF"/>
                </a:solidFill>
              </a14:hiddenFill>
            </a:ext>
          </a:extLst>
        </p:spPr>
      </p:pic>
      <p:sp>
        <p:nvSpPr>
          <p:cNvPr id="30" name="矩形 29"/>
          <p:cNvSpPr/>
          <p:nvPr/>
        </p:nvSpPr>
        <p:spPr>
          <a:xfrm>
            <a:off x="3221735" y="2387235"/>
            <a:ext cx="3422440" cy="338554"/>
          </a:xfrm>
          <a:prstGeom prst="rect">
            <a:avLst/>
          </a:prstGeom>
        </p:spPr>
        <p:txBody>
          <a:bodyPr wrap="square">
            <a:spAutoFit/>
          </a:bodyPr>
          <a:lstStyle/>
          <a:p>
            <a:r>
              <a:rPr lang="en-US" altLang="zh-TW" sz="1600" b="1" dirty="0"/>
              <a:t>Laster Tech Quality System Certificate</a:t>
            </a:r>
            <a:endParaRPr lang="zh-TW" altLang="en-US" sz="1600" dirty="0"/>
          </a:p>
        </p:txBody>
      </p:sp>
    </p:spTree>
    <p:extLst>
      <p:ext uri="{BB962C8B-B14F-4D97-AF65-F5344CB8AC3E}">
        <p14:creationId xmlns:p14="http://schemas.microsoft.com/office/powerpoint/2010/main" val="1580280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1">
            <a:extLst>
              <a:ext uri="{FF2B5EF4-FFF2-40B4-BE49-F238E27FC236}">
                <a16:creationId xmlns:a16="http://schemas.microsoft.com/office/drawing/2014/main" id="{D4C2ADFC-5B51-480C-BD98-1BBC723A8F86}"/>
              </a:ext>
            </a:extLst>
          </p:cNvPr>
          <p:cNvSpPr>
            <a:spLocks noGrp="1"/>
          </p:cNvSpPr>
          <p:nvPr>
            <p:ph type="title"/>
          </p:nvPr>
        </p:nvSpPr>
        <p:spPr>
          <a:xfrm>
            <a:off x="443463" y="0"/>
            <a:ext cx="6239760" cy="994172"/>
          </a:xfrm>
        </p:spPr>
        <p:txBody>
          <a:bodyPr rtlCol="0">
            <a:normAutofit/>
          </a:bodyPr>
          <a:lstStyle/>
          <a:p>
            <a:pPr>
              <a:defRPr/>
            </a:pPr>
            <a:r>
              <a:rPr lang="en-US" altLang="zh-TW" sz="2400" dirty="0"/>
              <a:t>4.4</a:t>
            </a:r>
            <a:r>
              <a:rPr lang="zh-TW" altLang="en-US" sz="2400" dirty="0"/>
              <a:t>市場分析</a:t>
            </a:r>
            <a:r>
              <a:rPr lang="en-US" altLang="zh-TW" sz="2400" dirty="0">
                <a:latin typeface="微軟正黑體" panose="020B0604030504040204" pitchFamily="34" charset="-120"/>
              </a:rPr>
              <a:t>- </a:t>
            </a:r>
            <a:r>
              <a:rPr lang="zh-TW" altLang="en-US" sz="2400" dirty="0">
                <a:latin typeface="微軟正黑體" panose="020B0604030504040204" pitchFamily="34" charset="-120"/>
              </a:rPr>
              <a:t>新能源車講求輕薄短小 更省電</a:t>
            </a:r>
          </a:p>
        </p:txBody>
      </p:sp>
      <p:sp>
        <p:nvSpPr>
          <p:cNvPr id="9" name="投影片編號版面配置區 3">
            <a:extLst>
              <a:ext uri="{FF2B5EF4-FFF2-40B4-BE49-F238E27FC236}">
                <a16:creationId xmlns:a16="http://schemas.microsoft.com/office/drawing/2014/main" id="{63A91B3D-9F4F-49CA-843A-37FD58A0D671}"/>
              </a:ext>
            </a:extLst>
          </p:cNvPr>
          <p:cNvSpPr>
            <a:spLocks noGrp="1"/>
          </p:cNvSpPr>
          <p:nvPr>
            <p:ph type="sldNum" sz="quarter" idx="12"/>
          </p:nvPr>
        </p:nvSpPr>
        <p:spPr/>
        <p:txBody>
          <a:bodyPr/>
          <a:lstStyle/>
          <a:p>
            <a:fld id="{CF3A2DE8-7544-4D17-9CBE-0C5C8A78BE3C}" type="slidenum">
              <a:rPr lang="zh-TW" altLang="en-US" smtClean="0"/>
              <a:pPr/>
              <a:t>14</a:t>
            </a:fld>
            <a:endParaRPr lang="zh-TW" altLang="en-US" dirty="0"/>
          </a:p>
        </p:txBody>
      </p:sp>
      <p:sp>
        <p:nvSpPr>
          <p:cNvPr id="44036" name="矩形 6">
            <a:extLst>
              <a:ext uri="{FF2B5EF4-FFF2-40B4-BE49-F238E27FC236}">
                <a16:creationId xmlns:a16="http://schemas.microsoft.com/office/drawing/2014/main" id="{D700050F-CBF1-4FA0-B3DD-8BB8466FD32A}"/>
              </a:ext>
            </a:extLst>
          </p:cNvPr>
          <p:cNvSpPr>
            <a:spLocks noChangeArrowheads="1"/>
          </p:cNvSpPr>
          <p:nvPr/>
        </p:nvSpPr>
        <p:spPr bwMode="auto">
          <a:xfrm>
            <a:off x="5614988" y="1476239"/>
            <a:ext cx="2771775" cy="1508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lnSpc>
                <a:spcPct val="75000"/>
              </a:lnSpc>
              <a:spcBef>
                <a:spcPct val="50000"/>
              </a:spcBef>
            </a:pPr>
            <a:r>
              <a:rPr kumimoji="0" lang="zh-TW" altLang="en-US" sz="1600" b="1" dirty="0">
                <a:solidFill>
                  <a:srgbClr val="002060"/>
                </a:solidFill>
                <a:latin typeface="微軟正黑體" panose="020B0604030504040204" pitchFamily="34" charset="-120"/>
                <a:ea typeface="微軟正黑體" panose="020B0604030504040204" pitchFamily="34" charset="-120"/>
              </a:rPr>
              <a:t>節能環保</a:t>
            </a:r>
            <a:endParaRPr kumimoji="0" lang="en-US" altLang="zh-TW" sz="1600" b="1" dirty="0">
              <a:solidFill>
                <a:srgbClr val="002060"/>
              </a:solidFill>
              <a:latin typeface="微軟正黑體" panose="020B0604030504040204" pitchFamily="34" charset="-120"/>
              <a:ea typeface="微軟正黑體" panose="020B0604030504040204" pitchFamily="34" charset="-120"/>
            </a:endParaRPr>
          </a:p>
          <a:p>
            <a:pPr eaLnBrk="1" hangingPunct="1">
              <a:lnSpc>
                <a:spcPct val="75000"/>
              </a:lnSpc>
              <a:spcBef>
                <a:spcPct val="50000"/>
              </a:spcBef>
            </a:pPr>
            <a:r>
              <a:rPr kumimoji="0" lang="zh-TW" altLang="en-US" sz="1600" b="1" dirty="0">
                <a:solidFill>
                  <a:srgbClr val="002060"/>
                </a:solidFill>
                <a:latin typeface="微軟正黑體" panose="020B0604030504040204" pitchFamily="34" charset="-120"/>
                <a:ea typeface="微軟正黑體" panose="020B0604030504040204" pitchFamily="34" charset="-120"/>
              </a:rPr>
              <a:t>低噪音</a:t>
            </a:r>
            <a:endParaRPr kumimoji="0" lang="en-US" altLang="zh-TW" sz="1600" b="1" dirty="0">
              <a:solidFill>
                <a:srgbClr val="002060"/>
              </a:solidFill>
              <a:latin typeface="微軟正黑體" panose="020B0604030504040204" pitchFamily="34" charset="-120"/>
              <a:ea typeface="微軟正黑體" panose="020B0604030504040204" pitchFamily="34" charset="-120"/>
            </a:endParaRPr>
          </a:p>
          <a:p>
            <a:pPr eaLnBrk="1" hangingPunct="1">
              <a:lnSpc>
                <a:spcPct val="75000"/>
              </a:lnSpc>
              <a:spcBef>
                <a:spcPct val="50000"/>
              </a:spcBef>
            </a:pPr>
            <a:r>
              <a:rPr kumimoji="0" lang="zh-TW" altLang="en-US" sz="1600" b="1" dirty="0">
                <a:solidFill>
                  <a:srgbClr val="002060"/>
                </a:solidFill>
                <a:latin typeface="微軟正黑體" panose="020B0604030504040204" pitchFamily="34" charset="-120"/>
                <a:ea typeface="微軟正黑體" panose="020B0604030504040204" pitchFamily="34" charset="-120"/>
              </a:rPr>
              <a:t>經濟</a:t>
            </a:r>
            <a:endParaRPr kumimoji="0" lang="en-US" altLang="zh-TW" sz="1600" b="1" dirty="0">
              <a:solidFill>
                <a:srgbClr val="002060"/>
              </a:solidFill>
              <a:latin typeface="微軟正黑體" panose="020B0604030504040204" pitchFamily="34" charset="-120"/>
              <a:ea typeface="微軟正黑體" panose="020B0604030504040204" pitchFamily="34" charset="-120"/>
            </a:endParaRPr>
          </a:p>
          <a:p>
            <a:pPr eaLnBrk="1" hangingPunct="1">
              <a:lnSpc>
                <a:spcPct val="75000"/>
              </a:lnSpc>
              <a:spcBef>
                <a:spcPct val="50000"/>
              </a:spcBef>
            </a:pPr>
            <a:r>
              <a:rPr kumimoji="0" lang="zh-TW" altLang="en-US" sz="1600" b="1" dirty="0">
                <a:solidFill>
                  <a:srgbClr val="002060"/>
                </a:solidFill>
                <a:latin typeface="微軟正黑體" panose="020B0604030504040204" pitchFamily="34" charset="-120"/>
                <a:ea typeface="微軟正黑體" panose="020B0604030504040204" pitchFamily="34" charset="-120"/>
              </a:rPr>
              <a:t>易保養</a:t>
            </a:r>
            <a:endParaRPr kumimoji="0" lang="en-US" altLang="zh-TW" sz="1600" b="1" dirty="0">
              <a:solidFill>
                <a:srgbClr val="002060"/>
              </a:solidFill>
              <a:latin typeface="微軟正黑體" panose="020B0604030504040204" pitchFamily="34" charset="-120"/>
              <a:ea typeface="微軟正黑體" panose="020B0604030504040204" pitchFamily="34" charset="-120"/>
            </a:endParaRPr>
          </a:p>
          <a:p>
            <a:pPr eaLnBrk="1" hangingPunct="1">
              <a:lnSpc>
                <a:spcPct val="75000"/>
              </a:lnSpc>
              <a:spcBef>
                <a:spcPct val="50000"/>
              </a:spcBef>
            </a:pPr>
            <a:r>
              <a:rPr kumimoji="0" lang="zh-TW" altLang="en-US" sz="1600" b="1" dirty="0">
                <a:solidFill>
                  <a:srgbClr val="002060"/>
                </a:solidFill>
                <a:latin typeface="微軟正黑體" panose="020B0604030504040204" pitchFamily="34" charset="-120"/>
                <a:ea typeface="微軟正黑體" panose="020B0604030504040204" pitchFamily="34" charset="-120"/>
              </a:rPr>
              <a:t>政策優惠</a:t>
            </a:r>
          </a:p>
        </p:txBody>
      </p:sp>
      <p:sp>
        <p:nvSpPr>
          <p:cNvPr id="11" name="矩形 6">
            <a:extLst>
              <a:ext uri="{FF2B5EF4-FFF2-40B4-BE49-F238E27FC236}">
                <a16:creationId xmlns:a16="http://schemas.microsoft.com/office/drawing/2014/main" id="{ECBAFBED-ECE2-4BB7-8BAD-09CC2EA2D091}"/>
              </a:ext>
            </a:extLst>
          </p:cNvPr>
          <p:cNvSpPr>
            <a:spLocks noChangeArrowheads="1"/>
          </p:cNvSpPr>
          <p:nvPr/>
        </p:nvSpPr>
        <p:spPr bwMode="auto">
          <a:xfrm>
            <a:off x="4797176" y="1988220"/>
            <a:ext cx="2176463" cy="724163"/>
          </a:xfrm>
          <a:prstGeom prst="rect">
            <a:avLst/>
          </a:prstGeom>
          <a:noFill/>
          <a:ln>
            <a:noFill/>
          </a:ln>
        </p:spPr>
        <p:txBody>
          <a:bodyPr lIns="91428" tIns="45715" rIns="91428" bIns="45715">
            <a:spAutoFit/>
          </a:bodyPr>
          <a:lstStyle>
            <a:lvl1pPr marL="342900" indent="-342900">
              <a:defRPr>
                <a:solidFill>
                  <a:schemeClr val="tx1"/>
                </a:solidFill>
                <a:latin typeface="Corbel" pitchFamily="34" charset="0"/>
                <a:ea typeface="新細明體" charset="-120"/>
              </a:defRPr>
            </a:lvl1pPr>
            <a:lvl2pPr marL="742950" indent="-285750">
              <a:defRPr>
                <a:solidFill>
                  <a:schemeClr val="tx1"/>
                </a:solidFill>
                <a:latin typeface="Corbel" pitchFamily="34" charset="0"/>
                <a:ea typeface="新細明體" charset="-120"/>
              </a:defRPr>
            </a:lvl2pPr>
            <a:lvl3pPr marL="1143000" indent="-228600">
              <a:defRPr>
                <a:solidFill>
                  <a:schemeClr val="tx1"/>
                </a:solidFill>
                <a:latin typeface="Corbel" pitchFamily="34" charset="0"/>
                <a:ea typeface="新細明體" charset="-120"/>
              </a:defRPr>
            </a:lvl3pPr>
            <a:lvl4pPr marL="1600200" indent="-228600">
              <a:defRPr>
                <a:solidFill>
                  <a:schemeClr val="tx1"/>
                </a:solidFill>
                <a:latin typeface="Corbel" pitchFamily="34" charset="0"/>
                <a:ea typeface="新細明體" charset="-120"/>
              </a:defRPr>
            </a:lvl4pPr>
            <a:lvl5pPr marL="2057400" indent="-228600">
              <a:defRPr>
                <a:solidFill>
                  <a:schemeClr val="tx1"/>
                </a:solidFill>
                <a:latin typeface="Corbel" pitchFamily="34" charset="0"/>
                <a:ea typeface="新細明體" charset="-120"/>
              </a:defRPr>
            </a:lvl5pPr>
            <a:lvl6pPr marL="2514600" indent="-228600" eaLnBrk="0" fontAlgn="base" hangingPunct="0">
              <a:spcBef>
                <a:spcPct val="0"/>
              </a:spcBef>
              <a:spcAft>
                <a:spcPct val="0"/>
              </a:spcAft>
              <a:defRPr>
                <a:solidFill>
                  <a:schemeClr val="tx1"/>
                </a:solidFill>
                <a:latin typeface="Corbel" pitchFamily="34" charset="0"/>
                <a:ea typeface="新細明體" charset="-120"/>
              </a:defRPr>
            </a:lvl6pPr>
            <a:lvl7pPr marL="2971800" indent="-228600" eaLnBrk="0" fontAlgn="base" hangingPunct="0">
              <a:spcBef>
                <a:spcPct val="0"/>
              </a:spcBef>
              <a:spcAft>
                <a:spcPct val="0"/>
              </a:spcAft>
              <a:defRPr>
                <a:solidFill>
                  <a:schemeClr val="tx1"/>
                </a:solidFill>
                <a:latin typeface="Corbel" pitchFamily="34" charset="0"/>
                <a:ea typeface="新細明體" charset="-120"/>
              </a:defRPr>
            </a:lvl7pPr>
            <a:lvl8pPr marL="3429000" indent="-228600" eaLnBrk="0" fontAlgn="base" hangingPunct="0">
              <a:spcBef>
                <a:spcPct val="0"/>
              </a:spcBef>
              <a:spcAft>
                <a:spcPct val="0"/>
              </a:spcAft>
              <a:defRPr>
                <a:solidFill>
                  <a:schemeClr val="tx1"/>
                </a:solidFill>
                <a:latin typeface="Corbel" pitchFamily="34" charset="0"/>
                <a:ea typeface="新細明體" charset="-120"/>
              </a:defRPr>
            </a:lvl8pPr>
            <a:lvl9pPr marL="3886200" indent="-228600" eaLnBrk="0" fontAlgn="base" hangingPunct="0">
              <a:spcBef>
                <a:spcPct val="0"/>
              </a:spcBef>
              <a:spcAft>
                <a:spcPct val="0"/>
              </a:spcAft>
              <a:defRPr>
                <a:solidFill>
                  <a:schemeClr val="tx1"/>
                </a:solidFill>
                <a:latin typeface="Corbel" pitchFamily="34" charset="0"/>
                <a:ea typeface="新細明體" charset="-120"/>
              </a:defRPr>
            </a:lvl9pPr>
          </a:lstStyle>
          <a:p>
            <a:pPr marL="0" indent="0">
              <a:lnSpc>
                <a:spcPct val="75000"/>
              </a:lnSpc>
              <a:spcBef>
                <a:spcPct val="50000"/>
              </a:spcBef>
              <a:defRPr/>
            </a:pPr>
            <a:r>
              <a:rPr lang="zh-TW" altLang="en-US" sz="2800" b="1" dirty="0">
                <a:solidFill>
                  <a:srgbClr val="002060"/>
                </a:solidFill>
                <a:latin typeface="微軟正黑體" pitchFamily="34" charset="-120"/>
                <a:ea typeface="微軟正黑體" pitchFamily="34" charset="-120"/>
              </a:rPr>
              <a:t>優勢</a:t>
            </a:r>
            <a:endParaRPr lang="en-US" altLang="zh-TW" sz="2800" b="1" dirty="0">
              <a:solidFill>
                <a:srgbClr val="002060"/>
              </a:solidFill>
              <a:latin typeface="微軟正黑體" pitchFamily="34" charset="-120"/>
              <a:ea typeface="微軟正黑體" pitchFamily="34" charset="-120"/>
            </a:endParaRPr>
          </a:p>
          <a:p>
            <a:pPr eaLnBrk="1" hangingPunct="1">
              <a:lnSpc>
                <a:spcPct val="75000"/>
              </a:lnSpc>
              <a:spcBef>
                <a:spcPct val="50000"/>
              </a:spcBef>
              <a:buFont typeface="Wingdings" pitchFamily="2" charset="2"/>
              <a:buChar char="u"/>
              <a:defRPr/>
            </a:pPr>
            <a:endParaRPr lang="zh-TW" altLang="en-US" sz="1600" b="1" dirty="0">
              <a:solidFill>
                <a:srgbClr val="002060"/>
              </a:solidFill>
              <a:latin typeface="微軟正黑體" pitchFamily="34" charset="-120"/>
              <a:ea typeface="微軟正黑體" pitchFamily="34" charset="-120"/>
            </a:endParaRPr>
          </a:p>
        </p:txBody>
      </p:sp>
      <p:sp>
        <p:nvSpPr>
          <p:cNvPr id="4" name="文字方塊 3">
            <a:extLst>
              <a:ext uri="{FF2B5EF4-FFF2-40B4-BE49-F238E27FC236}">
                <a16:creationId xmlns:a16="http://schemas.microsoft.com/office/drawing/2014/main" id="{34DA7D10-9740-4C56-9EC8-B4DCE94D24B2}"/>
              </a:ext>
            </a:extLst>
          </p:cNvPr>
          <p:cNvSpPr txBox="1"/>
          <p:nvPr/>
        </p:nvSpPr>
        <p:spPr>
          <a:xfrm>
            <a:off x="343050" y="3706431"/>
            <a:ext cx="6340173" cy="923320"/>
          </a:xfrm>
          <a:prstGeom prst="rect">
            <a:avLst/>
          </a:prstGeom>
          <a:noFill/>
        </p:spPr>
        <p:txBody>
          <a:bodyPr wrap="none" lIns="91428" tIns="45715" rIns="91428" bIns="45715">
            <a:spAutoFit/>
          </a:bodyPr>
          <a:lstStyle/>
          <a:p>
            <a:pPr algn="ctr">
              <a:defRPr/>
            </a:pPr>
            <a:r>
              <a:rPr lang="zh-TW" altLang="en-US" sz="1600" dirty="0">
                <a:solidFill>
                  <a:schemeClr val="accent3">
                    <a:lumMod val="75000"/>
                  </a:schemeClr>
                </a:solidFill>
                <a:latin typeface="微軟正黑體" panose="020B0604030504040204" pitchFamily="34" charset="-120"/>
                <a:ea typeface="微軟正黑體" panose="020B0604030504040204" pitchFamily="34" charset="-120"/>
              </a:rPr>
              <a:t>新能源車的燈具，必然採用</a:t>
            </a:r>
            <a:r>
              <a:rPr lang="en-US" altLang="zh-TW" sz="1600" dirty="0">
                <a:solidFill>
                  <a:schemeClr val="accent3">
                    <a:lumMod val="75000"/>
                  </a:schemeClr>
                </a:solidFill>
                <a:latin typeface="微軟正黑體" panose="020B0604030504040204" pitchFamily="34" charset="-120"/>
                <a:ea typeface="微軟正黑體" panose="020B0604030504040204" pitchFamily="34" charset="-120"/>
              </a:rPr>
              <a:t>LED</a:t>
            </a:r>
            <a:r>
              <a:rPr lang="zh-TW" altLang="en-US" sz="1600" dirty="0">
                <a:solidFill>
                  <a:schemeClr val="accent3">
                    <a:lumMod val="75000"/>
                  </a:schemeClr>
                </a:solidFill>
                <a:latin typeface="微軟正黑體" panose="020B0604030504040204" pitchFamily="34" charset="-120"/>
                <a:ea typeface="微軟正黑體" panose="020B0604030504040204" pitchFamily="34" charset="-120"/>
              </a:rPr>
              <a:t>作為光源</a:t>
            </a:r>
            <a:endParaRPr lang="en-US" altLang="zh-TW" sz="1600" dirty="0">
              <a:solidFill>
                <a:schemeClr val="accent3">
                  <a:lumMod val="75000"/>
                </a:schemeClr>
              </a:solidFill>
              <a:latin typeface="微軟正黑體" panose="020B0604030504040204" pitchFamily="34" charset="-120"/>
              <a:ea typeface="微軟正黑體" panose="020B0604030504040204" pitchFamily="34" charset="-120"/>
            </a:endParaRPr>
          </a:p>
          <a:p>
            <a:pPr algn="ctr">
              <a:defRPr/>
            </a:pPr>
            <a:r>
              <a:rPr lang="zh-TW" altLang="en-US" sz="1600" dirty="0">
                <a:solidFill>
                  <a:schemeClr val="accent3">
                    <a:lumMod val="75000"/>
                  </a:schemeClr>
                </a:solidFill>
                <a:latin typeface="微軟正黑體" panose="020B0604030504040204" pitchFamily="34" charset="-120"/>
                <a:ea typeface="微軟正黑體" panose="020B0604030504040204" pitchFamily="34" charset="-120"/>
              </a:rPr>
              <a:t>新能源車使用的零部件都要求</a:t>
            </a:r>
            <a:r>
              <a:rPr lang="zh-TW" altLang="en-US" sz="2000" dirty="0">
                <a:solidFill>
                  <a:schemeClr val="accent1">
                    <a:lumMod val="75000"/>
                  </a:schemeClr>
                </a:solidFill>
                <a:latin typeface="微軟正黑體" panose="020B0604030504040204" pitchFamily="34" charset="-120"/>
                <a:ea typeface="微軟正黑體" panose="020B0604030504040204" pitchFamily="34" charset="-120"/>
              </a:rPr>
              <a:t>輕薄短小</a:t>
            </a:r>
            <a:r>
              <a:rPr lang="zh-TW" altLang="en-US" sz="1600" dirty="0">
                <a:solidFill>
                  <a:schemeClr val="accent3">
                    <a:lumMod val="75000"/>
                  </a:schemeClr>
                </a:solidFill>
                <a:latin typeface="微軟正黑體" panose="020B0604030504040204" pitchFamily="34" charset="-120"/>
                <a:ea typeface="微軟正黑體" panose="020B0604030504040204" pitchFamily="34" charset="-120"/>
              </a:rPr>
              <a:t>，我們設計的模組正是如此</a:t>
            </a:r>
            <a:endParaRPr lang="en-US" altLang="zh-TW" sz="1600" dirty="0">
              <a:solidFill>
                <a:schemeClr val="accent3">
                  <a:lumMod val="75000"/>
                </a:schemeClr>
              </a:solidFill>
              <a:latin typeface="微軟正黑體" panose="020B0604030504040204" pitchFamily="34" charset="-120"/>
              <a:ea typeface="微軟正黑體" panose="020B0604030504040204" pitchFamily="34" charset="-120"/>
            </a:endParaRPr>
          </a:p>
          <a:p>
            <a:pPr algn="ctr">
              <a:defRPr/>
            </a:pPr>
            <a:r>
              <a:rPr lang="zh-TW" altLang="en-US" sz="1600" dirty="0">
                <a:solidFill>
                  <a:schemeClr val="accent3">
                    <a:lumMod val="75000"/>
                  </a:schemeClr>
                </a:solidFill>
                <a:latin typeface="微軟正黑體" panose="020B0604030504040204" pitchFamily="34" charset="-120"/>
                <a:ea typeface="微軟正黑體" panose="020B0604030504040204" pitchFamily="34" charset="-120"/>
              </a:rPr>
              <a:t>本公司截至目前為止，已承接</a:t>
            </a:r>
            <a:r>
              <a:rPr lang="en-US" altLang="zh-TW" sz="1600" dirty="0">
                <a:solidFill>
                  <a:schemeClr val="accent3">
                    <a:lumMod val="75000"/>
                  </a:schemeClr>
                </a:solidFill>
                <a:latin typeface="微軟正黑體" panose="020B0604030504040204" pitchFamily="34" charset="-120"/>
                <a:ea typeface="微軟正黑體" panose="020B0604030504040204" pitchFamily="34" charset="-120"/>
              </a:rPr>
              <a:t>50</a:t>
            </a:r>
            <a:r>
              <a:rPr lang="zh-TW" altLang="en-US" sz="1600" dirty="0">
                <a:solidFill>
                  <a:schemeClr val="accent3">
                    <a:lumMod val="75000"/>
                  </a:schemeClr>
                </a:solidFill>
                <a:latin typeface="微軟正黑體" panose="020B0604030504040204" pitchFamily="34" charset="-120"/>
                <a:ea typeface="微軟正黑體" panose="020B0604030504040204" pitchFamily="34" charset="-120"/>
              </a:rPr>
              <a:t>項以上新能源車專案</a:t>
            </a:r>
          </a:p>
        </p:txBody>
      </p:sp>
      <p:pic>
        <p:nvPicPr>
          <p:cNvPr id="44039" name="圖片 5" descr="一張含有 汽車 的圖片&#10;&#10;描述是以非常高的可信度產生">
            <a:extLst>
              <a:ext uri="{FF2B5EF4-FFF2-40B4-BE49-F238E27FC236}">
                <a16:creationId xmlns:a16="http://schemas.microsoft.com/office/drawing/2014/main" id="{ED86674C-42AA-4F13-A8B4-0116E65461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768" y="1203597"/>
            <a:ext cx="4704999" cy="2054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a:extLst>
              <a:ext uri="{FF2B5EF4-FFF2-40B4-BE49-F238E27FC236}">
                <a16:creationId xmlns:a16="http://schemas.microsoft.com/office/drawing/2014/main" id="{73761781-10DB-4F04-A2B7-4832ABD5F808}"/>
              </a:ext>
            </a:extLst>
          </p:cNvPr>
          <p:cNvSpPr/>
          <p:nvPr/>
        </p:nvSpPr>
        <p:spPr>
          <a:xfrm>
            <a:off x="3068960" y="3979073"/>
            <a:ext cx="1152128" cy="3208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a:extLst>
              <a:ext uri="{FF2B5EF4-FFF2-40B4-BE49-F238E27FC236}">
                <a16:creationId xmlns:a16="http://schemas.microsoft.com/office/drawing/2014/main" id="{CAA49A89-EF11-421A-9189-999EB27DB3C8}"/>
              </a:ext>
            </a:extLst>
          </p:cNvPr>
          <p:cNvGrpSpPr/>
          <p:nvPr/>
        </p:nvGrpSpPr>
        <p:grpSpPr>
          <a:xfrm>
            <a:off x="17864" y="1685578"/>
            <a:ext cx="6610855" cy="3243611"/>
            <a:chOff x="116632" y="1408300"/>
            <a:chExt cx="6624736" cy="3243611"/>
          </a:xfrm>
        </p:grpSpPr>
        <p:grpSp>
          <p:nvGrpSpPr>
            <p:cNvPr id="5" name="群組 4">
              <a:extLst>
                <a:ext uri="{FF2B5EF4-FFF2-40B4-BE49-F238E27FC236}">
                  <a16:creationId xmlns:a16="http://schemas.microsoft.com/office/drawing/2014/main" id="{CD2E8311-CA4D-49A9-BBB6-1CD5A1922ACD}"/>
                </a:ext>
              </a:extLst>
            </p:cNvPr>
            <p:cNvGrpSpPr/>
            <p:nvPr/>
          </p:nvGrpSpPr>
          <p:grpSpPr>
            <a:xfrm>
              <a:off x="116632" y="1408300"/>
              <a:ext cx="6624736" cy="3243611"/>
              <a:chOff x="917575" y="1484313"/>
              <a:chExt cx="7340600" cy="4965700"/>
            </a:xfrm>
          </p:grpSpPr>
          <p:graphicFrame>
            <p:nvGraphicFramePr>
              <p:cNvPr id="4" name="圖表 14">
                <a:extLst>
                  <a:ext uri="{FF2B5EF4-FFF2-40B4-BE49-F238E27FC236}">
                    <a16:creationId xmlns:a16="http://schemas.microsoft.com/office/drawing/2014/main" id="{54DF6CE0-3DCA-45C4-A27E-C9BC1A19BF77}"/>
                  </a:ext>
                </a:extLst>
              </p:cNvPr>
              <p:cNvGraphicFramePr>
                <a:graphicFrameLocks/>
              </p:cNvGraphicFramePr>
              <p:nvPr>
                <p:extLst>
                  <p:ext uri="{D42A27DB-BD31-4B8C-83A1-F6EECF244321}">
                    <p14:modId xmlns:p14="http://schemas.microsoft.com/office/powerpoint/2010/main" val="3887918331"/>
                  </p:ext>
                </p:extLst>
              </p:nvPr>
            </p:nvGraphicFramePr>
            <p:xfrm>
              <a:off x="917575" y="1484313"/>
              <a:ext cx="7340600" cy="4965700"/>
            </p:xfrm>
            <a:graphic>
              <a:graphicData uri="http://schemas.openxmlformats.org/drawingml/2006/chart">
                <c:chart xmlns:c="http://schemas.openxmlformats.org/drawingml/2006/chart" xmlns:r="http://schemas.openxmlformats.org/officeDocument/2006/relationships" r:id="rId2"/>
              </a:graphicData>
            </a:graphic>
          </p:graphicFrame>
          <p:sp>
            <p:nvSpPr>
              <p:cNvPr id="7" name="矩形 6">
                <a:extLst>
                  <a:ext uri="{FF2B5EF4-FFF2-40B4-BE49-F238E27FC236}">
                    <a16:creationId xmlns:a16="http://schemas.microsoft.com/office/drawing/2014/main" id="{72C26A0D-70BE-48A3-B2E1-EF640F4F0F7B}"/>
                  </a:ext>
                </a:extLst>
              </p:cNvPr>
              <p:cNvSpPr/>
              <p:nvPr/>
            </p:nvSpPr>
            <p:spPr>
              <a:xfrm>
                <a:off x="1824044" y="4379238"/>
                <a:ext cx="719136" cy="576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1400" b="1" dirty="0">
                    <a:solidFill>
                      <a:srgbClr val="C00000"/>
                    </a:solidFill>
                    <a:latin typeface="Calibri" pitchFamily="34" charset="0"/>
                  </a:rPr>
                  <a:t>0.8%</a:t>
                </a:r>
                <a:endParaRPr lang="zh-TW" altLang="en-US" sz="1100" dirty="0">
                  <a:solidFill>
                    <a:srgbClr val="C00000"/>
                  </a:solidFill>
                  <a:latin typeface="Calibri" pitchFamily="34" charset="0"/>
                </a:endParaRPr>
              </a:p>
            </p:txBody>
          </p:sp>
          <p:sp>
            <p:nvSpPr>
              <p:cNvPr id="8" name="矩形 7">
                <a:extLst>
                  <a:ext uri="{FF2B5EF4-FFF2-40B4-BE49-F238E27FC236}">
                    <a16:creationId xmlns:a16="http://schemas.microsoft.com/office/drawing/2014/main" id="{A43B2AFD-21F0-4671-9B90-F2C02B881B2E}"/>
                  </a:ext>
                </a:extLst>
              </p:cNvPr>
              <p:cNvSpPr/>
              <p:nvPr/>
            </p:nvSpPr>
            <p:spPr>
              <a:xfrm>
                <a:off x="2597389" y="4379238"/>
                <a:ext cx="719137" cy="576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1400" b="1" dirty="0">
                    <a:solidFill>
                      <a:srgbClr val="C00000"/>
                    </a:solidFill>
                    <a:latin typeface="Calibri" pitchFamily="34" charset="0"/>
                  </a:rPr>
                  <a:t>2.3</a:t>
                </a:r>
                <a:r>
                  <a:rPr lang="en-US" altLang="zh-TW" sz="1400" dirty="0">
                    <a:solidFill>
                      <a:srgbClr val="C00000"/>
                    </a:solidFill>
                    <a:latin typeface="Calibri" pitchFamily="34" charset="0"/>
                  </a:rPr>
                  <a:t>%</a:t>
                </a:r>
                <a:endParaRPr lang="zh-TW" altLang="en-US" sz="1400" dirty="0">
                  <a:solidFill>
                    <a:srgbClr val="C00000"/>
                  </a:solidFill>
                  <a:latin typeface="Calibri" pitchFamily="34" charset="0"/>
                </a:endParaRPr>
              </a:p>
            </p:txBody>
          </p:sp>
          <p:sp>
            <p:nvSpPr>
              <p:cNvPr id="9" name="矩形 8">
                <a:extLst>
                  <a:ext uri="{FF2B5EF4-FFF2-40B4-BE49-F238E27FC236}">
                    <a16:creationId xmlns:a16="http://schemas.microsoft.com/office/drawing/2014/main" id="{5B12F0F2-71FD-43D6-BAD2-86FDB271DD21}"/>
                  </a:ext>
                </a:extLst>
              </p:cNvPr>
              <p:cNvSpPr/>
              <p:nvPr/>
            </p:nvSpPr>
            <p:spPr>
              <a:xfrm>
                <a:off x="3325924" y="4275487"/>
                <a:ext cx="720725" cy="576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1400" b="1" dirty="0">
                    <a:solidFill>
                      <a:srgbClr val="C00000"/>
                    </a:solidFill>
                    <a:latin typeface="Calibri" pitchFamily="34" charset="0"/>
                  </a:rPr>
                  <a:t>2.7</a:t>
                </a:r>
                <a:r>
                  <a:rPr lang="en-US" altLang="zh-TW" sz="1400" dirty="0">
                    <a:solidFill>
                      <a:srgbClr val="C00000"/>
                    </a:solidFill>
                    <a:latin typeface="Calibri" pitchFamily="34" charset="0"/>
                  </a:rPr>
                  <a:t>%</a:t>
                </a:r>
                <a:endParaRPr lang="zh-TW" altLang="en-US" sz="1400" dirty="0">
                  <a:solidFill>
                    <a:srgbClr val="C00000"/>
                  </a:solidFill>
                  <a:latin typeface="Calibri" pitchFamily="34" charset="0"/>
                </a:endParaRPr>
              </a:p>
            </p:txBody>
          </p:sp>
          <p:sp>
            <p:nvSpPr>
              <p:cNvPr id="10" name="矩形 9">
                <a:extLst>
                  <a:ext uri="{FF2B5EF4-FFF2-40B4-BE49-F238E27FC236}">
                    <a16:creationId xmlns:a16="http://schemas.microsoft.com/office/drawing/2014/main" id="{A9E936C9-9DB3-4202-A4A8-775EB9BC27F2}"/>
                  </a:ext>
                </a:extLst>
              </p:cNvPr>
              <p:cNvSpPr/>
              <p:nvPr/>
            </p:nvSpPr>
            <p:spPr>
              <a:xfrm>
                <a:off x="4046507" y="4275487"/>
                <a:ext cx="720725" cy="576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1400" b="1" dirty="0">
                    <a:solidFill>
                      <a:srgbClr val="C00000"/>
                    </a:solidFill>
                    <a:latin typeface="Calibri" pitchFamily="34" charset="0"/>
                  </a:rPr>
                  <a:t>6.4%</a:t>
                </a:r>
                <a:endParaRPr lang="zh-TW" altLang="en-US" sz="1400" b="1" dirty="0">
                  <a:solidFill>
                    <a:srgbClr val="C00000"/>
                  </a:solidFill>
                  <a:latin typeface="Calibri" pitchFamily="34" charset="0"/>
                </a:endParaRPr>
              </a:p>
            </p:txBody>
          </p:sp>
          <p:sp>
            <p:nvSpPr>
              <p:cNvPr id="15" name="矩形 14">
                <a:extLst>
                  <a:ext uri="{FF2B5EF4-FFF2-40B4-BE49-F238E27FC236}">
                    <a16:creationId xmlns:a16="http://schemas.microsoft.com/office/drawing/2014/main" id="{05C557DF-CBAC-4229-999F-4B5018065781}"/>
                  </a:ext>
                </a:extLst>
              </p:cNvPr>
              <p:cNvSpPr/>
              <p:nvPr/>
            </p:nvSpPr>
            <p:spPr>
              <a:xfrm>
                <a:off x="4652790" y="4384066"/>
                <a:ext cx="835025" cy="576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1400" b="1" dirty="0">
                    <a:solidFill>
                      <a:srgbClr val="C00000"/>
                    </a:solidFill>
                    <a:latin typeface="Calibri" pitchFamily="34" charset="0"/>
                  </a:rPr>
                  <a:t>7.4%</a:t>
                </a:r>
                <a:endParaRPr lang="zh-TW" altLang="en-US" sz="1400" b="1" dirty="0">
                  <a:solidFill>
                    <a:srgbClr val="C00000"/>
                  </a:solidFill>
                  <a:latin typeface="Calibri" pitchFamily="34" charset="0"/>
                </a:endParaRPr>
              </a:p>
            </p:txBody>
          </p:sp>
        </p:grpSp>
        <p:sp>
          <p:nvSpPr>
            <p:cNvPr id="17" name="矩形 16">
              <a:extLst>
                <a:ext uri="{FF2B5EF4-FFF2-40B4-BE49-F238E27FC236}">
                  <a16:creationId xmlns:a16="http://schemas.microsoft.com/office/drawing/2014/main" id="{756AC263-FE77-474A-A1D7-DFBF134746E4}"/>
                </a:ext>
              </a:extLst>
            </p:cNvPr>
            <p:cNvSpPr/>
            <p:nvPr/>
          </p:nvSpPr>
          <p:spPr>
            <a:xfrm>
              <a:off x="4117339" y="3299273"/>
              <a:ext cx="835025" cy="376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p>
              <a:pPr algn="ctr">
                <a:defRPr/>
              </a:pPr>
              <a:r>
                <a:rPr lang="en-US" altLang="zh-TW" sz="1400" b="1" dirty="0">
                  <a:solidFill>
                    <a:srgbClr val="C00000"/>
                  </a:solidFill>
                  <a:latin typeface="Calibri" pitchFamily="34" charset="0"/>
                </a:rPr>
                <a:t>12.5%</a:t>
              </a:r>
              <a:endParaRPr lang="zh-TW" altLang="en-US" sz="1400" b="1" dirty="0">
                <a:solidFill>
                  <a:srgbClr val="C00000"/>
                </a:solidFill>
                <a:latin typeface="Calibri" pitchFamily="34" charset="0"/>
              </a:endParaRPr>
            </a:p>
          </p:txBody>
        </p:sp>
      </p:grpSp>
      <p:sp>
        <p:nvSpPr>
          <p:cNvPr id="2" name="標題 1">
            <a:extLst>
              <a:ext uri="{FF2B5EF4-FFF2-40B4-BE49-F238E27FC236}">
                <a16:creationId xmlns:a16="http://schemas.microsoft.com/office/drawing/2014/main" id="{A18106AF-A127-46F1-9ABA-BAB5117EED0E}"/>
              </a:ext>
            </a:extLst>
          </p:cNvPr>
          <p:cNvSpPr>
            <a:spLocks noGrp="1"/>
          </p:cNvSpPr>
          <p:nvPr>
            <p:ph type="title"/>
          </p:nvPr>
        </p:nvSpPr>
        <p:spPr/>
        <p:txBody>
          <a:bodyPr>
            <a:normAutofit/>
          </a:bodyPr>
          <a:lstStyle/>
          <a:p>
            <a:pPr>
              <a:defRPr/>
            </a:pPr>
            <a:r>
              <a:rPr lang="en-US" altLang="zh-TW" sz="2400" dirty="0" smtClean="0"/>
              <a:t>4.5</a:t>
            </a:r>
            <a:r>
              <a:rPr lang="zh-TW" altLang="en-US" sz="2400" dirty="0" smtClean="0"/>
              <a:t> </a:t>
            </a:r>
            <a:r>
              <a:rPr lang="zh-TW" altLang="en-US" sz="2400" dirty="0">
                <a:latin typeface="微軟正黑體" panose="020B0604030504040204" pitchFamily="34" charset="-120"/>
              </a:rPr>
              <a:t>未來發展 </a:t>
            </a:r>
            <a:r>
              <a:rPr lang="en-US" altLang="zh-TW" sz="2400" dirty="0"/>
              <a:t>–</a:t>
            </a:r>
            <a:r>
              <a:rPr lang="zh-TW" altLang="en-US" sz="2400" dirty="0"/>
              <a:t> </a:t>
            </a:r>
            <a:r>
              <a:rPr lang="en-US" altLang="zh-TW" sz="2400" dirty="0"/>
              <a:t>LED</a:t>
            </a:r>
            <a:r>
              <a:rPr lang="zh-TW" altLang="en-US" sz="2400" dirty="0"/>
              <a:t>車頭燈營收快速成長</a:t>
            </a:r>
            <a:r>
              <a:rPr lang="en-US" altLang="zh-TW" sz="2400" dirty="0"/>
              <a:t/>
            </a:r>
            <a:br>
              <a:rPr lang="en-US" altLang="zh-TW" sz="2400" dirty="0"/>
            </a:br>
            <a:endParaRPr lang="zh-TW" altLang="en-US" sz="2400" dirty="0"/>
          </a:p>
        </p:txBody>
      </p:sp>
      <p:sp>
        <p:nvSpPr>
          <p:cNvPr id="18" name="投影片編號版面配置區 3">
            <a:extLst>
              <a:ext uri="{FF2B5EF4-FFF2-40B4-BE49-F238E27FC236}">
                <a16:creationId xmlns:a16="http://schemas.microsoft.com/office/drawing/2014/main" id="{DF82B6CE-3427-43B5-B5AD-0DF0302DE23F}"/>
              </a:ext>
            </a:extLst>
          </p:cNvPr>
          <p:cNvSpPr>
            <a:spLocks noGrp="1"/>
          </p:cNvSpPr>
          <p:nvPr>
            <p:ph type="sldNum" sz="quarter" idx="12"/>
          </p:nvPr>
        </p:nvSpPr>
        <p:spPr/>
        <p:txBody>
          <a:bodyPr/>
          <a:lstStyle/>
          <a:p>
            <a:fld id="{CF3A2DE8-7544-4D17-9CBE-0C5C8A78BE3C}" type="slidenum">
              <a:rPr lang="zh-TW" altLang="en-US" smtClean="0"/>
              <a:pPr/>
              <a:t>15</a:t>
            </a:fld>
            <a:endParaRPr lang="zh-TW" altLang="en-US" dirty="0"/>
          </a:p>
        </p:txBody>
      </p:sp>
      <p:sp>
        <p:nvSpPr>
          <p:cNvPr id="11" name="矩形 10">
            <a:extLst>
              <a:ext uri="{FF2B5EF4-FFF2-40B4-BE49-F238E27FC236}">
                <a16:creationId xmlns:a16="http://schemas.microsoft.com/office/drawing/2014/main" id="{AF5B624D-E7D3-4E85-8CAA-C97D7E9A384F}"/>
              </a:ext>
            </a:extLst>
          </p:cNvPr>
          <p:cNvSpPr/>
          <p:nvPr/>
        </p:nvSpPr>
        <p:spPr>
          <a:xfrm>
            <a:off x="-361949" y="4767264"/>
            <a:ext cx="2376487" cy="161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a:defRPr/>
            </a:pPr>
            <a:r>
              <a:rPr lang="zh-TW" altLang="en-US" sz="1050" dirty="0">
                <a:latin typeface="Calibri" panose="020F0502020204030204" pitchFamily="34" charset="0"/>
                <a:ea typeface="微軟正黑體" panose="020B0604030504040204" pitchFamily="34" charset="-120"/>
              </a:rPr>
              <a:t>單位：人民幣</a:t>
            </a:r>
            <a:r>
              <a:rPr lang="en-US" altLang="zh-TW" sz="1050" dirty="0">
                <a:latin typeface="Calibri" panose="020F0502020204030204" pitchFamily="34" charset="0"/>
                <a:ea typeface="微軟正黑體" panose="020B0604030504040204" pitchFamily="34" charset="-120"/>
              </a:rPr>
              <a:t>(</a:t>
            </a:r>
            <a:r>
              <a:rPr lang="zh-TW" altLang="en-US" sz="1050" dirty="0">
                <a:latin typeface="Calibri" panose="020F0502020204030204" pitchFamily="34" charset="0"/>
                <a:ea typeface="微軟正黑體" panose="020B0604030504040204" pitchFamily="34" charset="-120"/>
              </a:rPr>
              <a:t>仟元</a:t>
            </a:r>
            <a:r>
              <a:rPr lang="en-US" altLang="zh-TW" sz="1050" dirty="0">
                <a:latin typeface="Calibri" panose="020F0502020204030204" pitchFamily="34" charset="0"/>
                <a:ea typeface="微軟正黑體" panose="020B0604030504040204" pitchFamily="34" charset="-120"/>
              </a:rPr>
              <a:t>)</a:t>
            </a:r>
            <a:endParaRPr lang="zh-TW" altLang="en-US" sz="1050" dirty="0">
              <a:latin typeface="Calibri" panose="020F0502020204030204" pitchFamily="34" charset="0"/>
              <a:ea typeface="微軟正黑體" panose="020B0604030504040204" pitchFamily="34" charset="-120"/>
            </a:endParaRPr>
          </a:p>
        </p:txBody>
      </p:sp>
      <p:sp>
        <p:nvSpPr>
          <p:cNvPr id="6" name="文字方塊 5">
            <a:extLst>
              <a:ext uri="{FF2B5EF4-FFF2-40B4-BE49-F238E27FC236}">
                <a16:creationId xmlns:a16="http://schemas.microsoft.com/office/drawing/2014/main" id="{51F8A987-7FD9-4793-9497-02B7FB5A8D57}"/>
              </a:ext>
            </a:extLst>
          </p:cNvPr>
          <p:cNvSpPr txBox="1"/>
          <p:nvPr/>
        </p:nvSpPr>
        <p:spPr>
          <a:xfrm>
            <a:off x="1124744" y="1039848"/>
            <a:ext cx="4999373" cy="307766"/>
          </a:xfrm>
          <a:prstGeom prst="rect">
            <a:avLst/>
          </a:prstGeom>
        </p:spPr>
        <p:style>
          <a:lnRef idx="2">
            <a:schemeClr val="accent4"/>
          </a:lnRef>
          <a:fillRef idx="1">
            <a:schemeClr val="lt1"/>
          </a:fillRef>
          <a:effectRef idx="0">
            <a:schemeClr val="accent4"/>
          </a:effectRef>
          <a:fontRef idx="minor">
            <a:schemeClr val="dk1"/>
          </a:fontRef>
        </p:style>
        <p:txBody>
          <a:bodyPr wrap="square" lIns="91428" tIns="45715" rIns="91428" bIns="45715">
            <a:spAutoFit/>
          </a:bodyP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a:defRPr/>
            </a:pPr>
            <a:r>
              <a:rPr lang="zh-TW" altLang="en-US" sz="1400" b="1" dirty="0">
                <a:solidFill>
                  <a:srgbClr val="000000"/>
                </a:solidFill>
                <a:latin typeface="Calibri" pitchFamily="34" charset="0"/>
                <a:ea typeface="微軟正黑體" pitchFamily="34" charset="-120"/>
              </a:rPr>
              <a:t>近五年</a:t>
            </a:r>
            <a:r>
              <a:rPr lang="en-US" altLang="zh-TW" sz="1400" b="1" dirty="0">
                <a:solidFill>
                  <a:srgbClr val="C00000"/>
                </a:solidFill>
                <a:latin typeface="Calibri" pitchFamily="34" charset="0"/>
                <a:ea typeface="微軟正黑體" pitchFamily="34" charset="-120"/>
              </a:rPr>
              <a:t>LED</a:t>
            </a:r>
            <a:r>
              <a:rPr lang="zh-TW" altLang="en-US" sz="1400" b="1" dirty="0">
                <a:solidFill>
                  <a:srgbClr val="C00000"/>
                </a:solidFill>
                <a:latin typeface="Calibri" pitchFamily="34" charset="0"/>
                <a:ea typeface="微軟正黑體" pitchFamily="34" charset="-120"/>
              </a:rPr>
              <a:t>車頭燈模組營收</a:t>
            </a:r>
            <a:r>
              <a:rPr lang="zh-TW" altLang="en-US" sz="1400" b="1" dirty="0">
                <a:solidFill>
                  <a:srgbClr val="000000"/>
                </a:solidFill>
                <a:latin typeface="Calibri" pitchFamily="34" charset="0"/>
                <a:ea typeface="微軟正黑體" pitchFamily="34" charset="-120"/>
              </a:rPr>
              <a:t>快速成長</a:t>
            </a:r>
          </a:p>
        </p:txBody>
      </p:sp>
      <p:sp>
        <p:nvSpPr>
          <p:cNvPr id="19" name="矩形 18">
            <a:extLst>
              <a:ext uri="{FF2B5EF4-FFF2-40B4-BE49-F238E27FC236}">
                <a16:creationId xmlns:a16="http://schemas.microsoft.com/office/drawing/2014/main" id="{756AC263-FE77-474A-A1D7-DFBF134746E4}"/>
              </a:ext>
            </a:extLst>
          </p:cNvPr>
          <p:cNvSpPr/>
          <p:nvPr/>
        </p:nvSpPr>
        <p:spPr>
          <a:xfrm>
            <a:off x="4581128" y="2942944"/>
            <a:ext cx="833275" cy="376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p>
            <a:pPr algn="ctr">
              <a:defRPr/>
            </a:pPr>
            <a:r>
              <a:rPr lang="en-US" altLang="zh-TW" sz="1400" b="1" dirty="0">
                <a:solidFill>
                  <a:srgbClr val="C00000"/>
                </a:solidFill>
                <a:latin typeface="Calibri" pitchFamily="34" charset="0"/>
              </a:rPr>
              <a:t>19.8%</a:t>
            </a:r>
            <a:endParaRPr lang="zh-TW" altLang="en-US" sz="1400" b="1" dirty="0">
              <a:solidFill>
                <a:srgbClr val="C00000"/>
              </a:solidFill>
              <a:latin typeface="Calibri" pitchFamily="34" charset="0"/>
            </a:endParaRPr>
          </a:p>
        </p:txBody>
      </p:sp>
      <p:sp>
        <p:nvSpPr>
          <p:cNvPr id="20" name="矩形 19">
            <a:extLst>
              <a:ext uri="{FF2B5EF4-FFF2-40B4-BE49-F238E27FC236}">
                <a16:creationId xmlns:a16="http://schemas.microsoft.com/office/drawing/2014/main" id="{E654F5E1-34F1-8844-836A-9C4228B9A2BB}"/>
              </a:ext>
            </a:extLst>
          </p:cNvPr>
          <p:cNvSpPr/>
          <p:nvPr/>
        </p:nvSpPr>
        <p:spPr>
          <a:xfrm>
            <a:off x="5198350" y="2442075"/>
            <a:ext cx="833275" cy="376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p>
            <a:pPr algn="ctr">
              <a:defRPr/>
            </a:pPr>
            <a:r>
              <a:rPr lang="en-US" altLang="zh-TW" sz="1400" b="1" dirty="0">
                <a:solidFill>
                  <a:srgbClr val="C00000"/>
                </a:solidFill>
                <a:latin typeface="Calibri" pitchFamily="34" charset="0"/>
              </a:rPr>
              <a:t>23.85%</a:t>
            </a:r>
            <a:endParaRPr lang="zh-TW" altLang="en-US" sz="1400" b="1" dirty="0">
              <a:solidFill>
                <a:srgbClr val="C00000"/>
              </a:solidFill>
              <a:latin typeface="Calibri" pitchFamily="34" charset="0"/>
            </a:endParaRPr>
          </a:p>
        </p:txBody>
      </p:sp>
      <p:sp>
        <p:nvSpPr>
          <p:cNvPr id="22" name="矩形 21">
            <a:extLst>
              <a:ext uri="{FF2B5EF4-FFF2-40B4-BE49-F238E27FC236}">
                <a16:creationId xmlns:a16="http://schemas.microsoft.com/office/drawing/2014/main" id="{E654F5E1-34F1-8844-836A-9C4228B9A2BB}"/>
              </a:ext>
            </a:extLst>
          </p:cNvPr>
          <p:cNvSpPr/>
          <p:nvPr/>
        </p:nvSpPr>
        <p:spPr>
          <a:xfrm>
            <a:off x="5941850" y="2681021"/>
            <a:ext cx="833275" cy="376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p>
            <a:pPr algn="ctr">
              <a:defRPr/>
            </a:pPr>
            <a:r>
              <a:rPr lang="en-US" altLang="zh-TW" sz="1400" b="1" dirty="0" smtClean="0">
                <a:solidFill>
                  <a:srgbClr val="C00000"/>
                </a:solidFill>
                <a:latin typeface="Calibri" pitchFamily="34" charset="0"/>
              </a:rPr>
              <a:t>30.45%</a:t>
            </a:r>
            <a:endParaRPr lang="zh-TW" altLang="en-US" sz="1400" b="1" dirty="0">
              <a:solidFill>
                <a:srgbClr val="C00000"/>
              </a:solidFill>
              <a:latin typeface="Calibri" pitchFamily="34" charset="0"/>
            </a:endParaRPr>
          </a:p>
        </p:txBody>
      </p:sp>
    </p:spTree>
    <p:extLst>
      <p:ext uri="{BB962C8B-B14F-4D97-AF65-F5344CB8AC3E}">
        <p14:creationId xmlns:p14="http://schemas.microsoft.com/office/powerpoint/2010/main" val="18336314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EF44CB6C-6D8A-4550-865E-E1C2273B319C}"/>
              </a:ext>
            </a:extLst>
          </p:cNvPr>
          <p:cNvSpPr>
            <a:spLocks noGrp="1"/>
          </p:cNvSpPr>
          <p:nvPr>
            <p:ph type="title"/>
          </p:nvPr>
        </p:nvSpPr>
        <p:spPr/>
        <p:txBody>
          <a:bodyPr>
            <a:normAutofit/>
          </a:bodyPr>
          <a:lstStyle/>
          <a:p>
            <a:r>
              <a:rPr lang="zh-TW" altLang="en-US" b="1" dirty="0"/>
              <a:t>量產產品展示</a:t>
            </a:r>
            <a:r>
              <a:rPr lang="en-US" altLang="zh-TW" b="1" dirty="0"/>
              <a:t>(</a:t>
            </a:r>
            <a:r>
              <a:rPr lang="zh-TW" altLang="en-US" b="1" dirty="0"/>
              <a:t>一</a:t>
            </a:r>
            <a:r>
              <a:rPr lang="en-US" altLang="zh-TW" b="1" dirty="0"/>
              <a:t>)</a:t>
            </a:r>
            <a:endParaRPr lang="zh-TW" altLang="en-US" b="1" dirty="0"/>
          </a:p>
        </p:txBody>
      </p:sp>
      <p:sp>
        <p:nvSpPr>
          <p:cNvPr id="28" name="投影片編號版面配置區 3">
            <a:extLst>
              <a:ext uri="{FF2B5EF4-FFF2-40B4-BE49-F238E27FC236}">
                <a16:creationId xmlns:a16="http://schemas.microsoft.com/office/drawing/2014/main" id="{F35C678F-FA66-46F1-A7E1-1F4EA9E50238}"/>
              </a:ext>
            </a:extLst>
          </p:cNvPr>
          <p:cNvSpPr>
            <a:spLocks noGrp="1"/>
          </p:cNvSpPr>
          <p:nvPr>
            <p:ph type="sldNum" sz="quarter" idx="12"/>
          </p:nvPr>
        </p:nvSpPr>
        <p:spPr/>
        <p:txBody>
          <a:bodyPr/>
          <a:lstStyle/>
          <a:p>
            <a:fld id="{CF3A2DE8-7544-4D17-9CBE-0C5C8A78BE3C}" type="slidenum">
              <a:rPr lang="zh-TW" altLang="en-US" smtClean="0"/>
              <a:pPr/>
              <a:t>16</a:t>
            </a:fld>
            <a:endParaRPr lang="zh-TW" altLang="en-US" dirty="0"/>
          </a:p>
        </p:txBody>
      </p:sp>
      <p:grpSp>
        <p:nvGrpSpPr>
          <p:cNvPr id="4" name="群組 3">
            <a:extLst>
              <a:ext uri="{FF2B5EF4-FFF2-40B4-BE49-F238E27FC236}">
                <a16:creationId xmlns:a16="http://schemas.microsoft.com/office/drawing/2014/main" id="{DEEF1E0D-3099-4E61-A908-DDACC26AF56D}"/>
              </a:ext>
            </a:extLst>
          </p:cNvPr>
          <p:cNvGrpSpPr/>
          <p:nvPr/>
        </p:nvGrpSpPr>
        <p:grpSpPr>
          <a:xfrm>
            <a:off x="-278904" y="863967"/>
            <a:ext cx="7596336" cy="3964236"/>
            <a:chOff x="0" y="452796"/>
            <a:chExt cx="9144000" cy="6418127"/>
          </a:xfrm>
        </p:grpSpPr>
        <p:pic>
          <p:nvPicPr>
            <p:cNvPr id="45076" name="Picture 9" descr="D:\影片拍攝資料\車燈簡報圖檔\GM Lacrosse 2009.jpg">
              <a:extLst>
                <a:ext uri="{FF2B5EF4-FFF2-40B4-BE49-F238E27FC236}">
                  <a16:creationId xmlns:a16="http://schemas.microsoft.com/office/drawing/2014/main" id="{DEB129D3-EC84-44ED-A148-E46DD96E8B5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54406" y="4348454"/>
              <a:ext cx="1390650" cy="2309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矩形 59">
              <a:extLst>
                <a:ext uri="{FF2B5EF4-FFF2-40B4-BE49-F238E27FC236}">
                  <a16:creationId xmlns:a16="http://schemas.microsoft.com/office/drawing/2014/main" id="{E75F980D-06C2-4026-856D-EEF0F507D960}"/>
                </a:ext>
              </a:extLst>
            </p:cNvPr>
            <p:cNvSpPr>
              <a:spLocks noChangeArrowheads="1"/>
            </p:cNvSpPr>
            <p:nvPr/>
          </p:nvSpPr>
          <p:spPr bwMode="auto">
            <a:xfrm>
              <a:off x="4740963" y="4097208"/>
              <a:ext cx="2895071" cy="548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dirty="0">
                  <a:latin typeface="微軟正黑體" panose="020B0604030504040204" pitchFamily="34" charset="-120"/>
                  <a:ea typeface="微軟正黑體" panose="020B0604030504040204" pitchFamily="34" charset="-120"/>
                </a:rPr>
                <a:t>GM Lacrosse 2009 RCL</a:t>
              </a:r>
              <a:endParaRPr kumimoji="0" lang="zh-CN" altLang="en-US" sz="1600" dirty="0">
                <a:latin typeface="微軟正黑體" panose="020B0604030504040204" pitchFamily="34" charset="-120"/>
                <a:ea typeface="微軟正黑體" panose="020B0604030504040204" pitchFamily="34" charset="-120"/>
              </a:endParaRPr>
            </a:p>
          </p:txBody>
        </p:sp>
        <p:sp>
          <p:nvSpPr>
            <p:cNvPr id="45060" name="TextBox 35">
              <a:extLst>
                <a:ext uri="{FF2B5EF4-FFF2-40B4-BE49-F238E27FC236}">
                  <a16:creationId xmlns:a16="http://schemas.microsoft.com/office/drawing/2014/main" id="{36C3266D-0695-4B83-98D1-7C96E3B086B5}"/>
                </a:ext>
              </a:extLst>
            </p:cNvPr>
            <p:cNvSpPr txBox="1">
              <a:spLocks noChangeArrowheads="1"/>
            </p:cNvSpPr>
            <p:nvPr/>
          </p:nvSpPr>
          <p:spPr bwMode="auto">
            <a:xfrm>
              <a:off x="5148263" y="1316038"/>
              <a:ext cx="1243200" cy="548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a:latin typeface="微軟正黑體" panose="020B0604030504040204" pitchFamily="34" charset="-120"/>
                  <a:ea typeface="微軟正黑體" panose="020B0604030504040204" pitchFamily="34" charset="-120"/>
                </a:rPr>
                <a:t>GL8  RCL</a:t>
              </a:r>
              <a:endParaRPr kumimoji="0" lang="zh-CN" altLang="en-US" sz="1600">
                <a:latin typeface="微軟正黑體" panose="020B0604030504040204" pitchFamily="34" charset="-120"/>
                <a:ea typeface="微軟正黑體" panose="020B0604030504040204" pitchFamily="34" charset="-120"/>
              </a:endParaRPr>
            </a:p>
          </p:txBody>
        </p:sp>
        <p:pic>
          <p:nvPicPr>
            <p:cNvPr id="45062" name="Picture 4" descr="SGM618_3">
              <a:extLst>
                <a:ext uri="{FF2B5EF4-FFF2-40B4-BE49-F238E27FC236}">
                  <a16:creationId xmlns:a16="http://schemas.microsoft.com/office/drawing/2014/main" id="{18A6467E-95E9-4BB6-B5E6-2068FF7CFB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8222" y="5408971"/>
              <a:ext cx="1727199" cy="113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7" descr="SGM618模組">
              <a:extLst>
                <a:ext uri="{FF2B5EF4-FFF2-40B4-BE49-F238E27FC236}">
                  <a16:creationId xmlns:a16="http://schemas.microsoft.com/office/drawing/2014/main" id="{0FE75B9F-E517-496E-96AF-1FF2432B58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9846" y="4557933"/>
              <a:ext cx="11239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2" descr="D:\影片拍攝資料\車燈簡報圖檔\Excelle 2008_1.jpg">
              <a:extLst>
                <a:ext uri="{FF2B5EF4-FFF2-40B4-BE49-F238E27FC236}">
                  <a16:creationId xmlns:a16="http://schemas.microsoft.com/office/drawing/2014/main" id="{D3A6BB77-44C6-45E1-B33B-333ABCA68A0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1661" y="4167411"/>
              <a:ext cx="1450975"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5" name="矩形 59">
              <a:extLst>
                <a:ext uri="{FF2B5EF4-FFF2-40B4-BE49-F238E27FC236}">
                  <a16:creationId xmlns:a16="http://schemas.microsoft.com/office/drawing/2014/main" id="{BE0E83BF-BB48-483C-89F2-DFE2B270B915}"/>
                </a:ext>
              </a:extLst>
            </p:cNvPr>
            <p:cNvSpPr>
              <a:spLocks noChangeArrowheads="1"/>
            </p:cNvSpPr>
            <p:nvPr/>
          </p:nvSpPr>
          <p:spPr bwMode="auto">
            <a:xfrm>
              <a:off x="1962151" y="4005264"/>
              <a:ext cx="2354263" cy="548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a:latin typeface="微軟正黑體" panose="020B0604030504040204" pitchFamily="34" charset="-120"/>
                  <a:ea typeface="微軟正黑體" panose="020B0604030504040204" pitchFamily="34" charset="-120"/>
                </a:rPr>
                <a:t>Excelle</a:t>
              </a:r>
              <a:r>
                <a:rPr kumimoji="0" lang="zh-CN" altLang="en-US" sz="1600">
                  <a:latin typeface="微軟正黑體" panose="020B0604030504040204" pitchFamily="34" charset="-120"/>
                  <a:ea typeface="微軟正黑體" panose="020B0604030504040204" pitchFamily="34" charset="-120"/>
                </a:rPr>
                <a:t> </a:t>
              </a:r>
              <a:r>
                <a:rPr kumimoji="0" lang="en-US" altLang="zh-CN" sz="1600">
                  <a:latin typeface="微軟正黑體" panose="020B0604030504040204" pitchFamily="34" charset="-120"/>
                  <a:ea typeface="微軟正黑體" panose="020B0604030504040204" pitchFamily="34" charset="-120"/>
                </a:rPr>
                <a:t>2008  RCL</a:t>
              </a:r>
              <a:endParaRPr kumimoji="0" lang="zh-CN" altLang="en-US" sz="1600">
                <a:latin typeface="微軟正黑體" panose="020B0604030504040204" pitchFamily="34" charset="-120"/>
                <a:ea typeface="微軟正黑體" panose="020B0604030504040204" pitchFamily="34" charset="-120"/>
              </a:endParaRPr>
            </a:p>
          </p:txBody>
        </p:sp>
        <p:pic>
          <p:nvPicPr>
            <p:cNvPr id="45066" name="Picture 3" descr="D:\影片拍攝資料\車燈簡報圖檔\2014 Lacrosse _1.jpg">
              <a:extLst>
                <a:ext uri="{FF2B5EF4-FFF2-40B4-BE49-F238E27FC236}">
                  <a16:creationId xmlns:a16="http://schemas.microsoft.com/office/drawing/2014/main" id="{7379331A-0942-4E6D-A31E-DF59F5B86FD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0213" y="1123950"/>
              <a:ext cx="1476375"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7" name="Picture 4">
              <a:extLst>
                <a:ext uri="{FF2B5EF4-FFF2-40B4-BE49-F238E27FC236}">
                  <a16:creationId xmlns:a16="http://schemas.microsoft.com/office/drawing/2014/main" id="{C28EA04F-65EE-4A9B-8C58-9782FA9D209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16679" y="2596765"/>
              <a:ext cx="1800225" cy="11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8" name="Picture 5" descr="D:\影片拍攝資料\車燈簡報圖檔\2014 Lacrosse_2.jpg">
              <a:extLst>
                <a:ext uri="{FF2B5EF4-FFF2-40B4-BE49-F238E27FC236}">
                  <a16:creationId xmlns:a16="http://schemas.microsoft.com/office/drawing/2014/main" id="{D5ECC09D-97D4-429D-872A-8D5A2C0B43A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43654" y="1588703"/>
              <a:ext cx="1798638" cy="987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9" name="Picture 6" descr="D:\影片拍攝資料\車燈簡報圖檔\GL8_1.jpg">
              <a:extLst>
                <a:ext uri="{FF2B5EF4-FFF2-40B4-BE49-F238E27FC236}">
                  <a16:creationId xmlns:a16="http://schemas.microsoft.com/office/drawing/2014/main" id="{CFAAFED1-5EE3-43A8-8A7F-704D8B4006D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49674" y="1014464"/>
              <a:ext cx="13779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0" name="Picture 6" descr="4">
              <a:extLst>
                <a:ext uri="{FF2B5EF4-FFF2-40B4-BE49-F238E27FC236}">
                  <a16:creationId xmlns:a16="http://schemas.microsoft.com/office/drawing/2014/main" id="{36E01C5A-5534-484C-B83A-A3C7B38E25F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148263" y="1779589"/>
              <a:ext cx="1395413" cy="857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1" name="on_img" descr="点击大图看下一张">
              <a:extLst>
                <a:ext uri="{FF2B5EF4-FFF2-40B4-BE49-F238E27FC236}">
                  <a16:creationId xmlns:a16="http://schemas.microsoft.com/office/drawing/2014/main" id="{51089801-3628-4F5F-8AD9-2081A5CCCD8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57775" y="2636838"/>
              <a:ext cx="15843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2" name="Picture 7" descr="D:\車燈\別克\GMX353_1.jpg">
              <a:extLst>
                <a:ext uri="{FF2B5EF4-FFF2-40B4-BE49-F238E27FC236}">
                  <a16:creationId xmlns:a16="http://schemas.microsoft.com/office/drawing/2014/main" id="{048E418C-333B-4D1A-829B-4F59D4434648}"/>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59403" y="4640613"/>
              <a:ext cx="2011364"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3" name="Picture 8">
              <a:extLst>
                <a:ext uri="{FF2B5EF4-FFF2-40B4-BE49-F238E27FC236}">
                  <a16:creationId xmlns:a16="http://schemas.microsoft.com/office/drawing/2014/main" id="{911BF7D6-B26C-4222-8BA2-67AE5F885CF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l="3185" t="14812" r="4482" b="11131"/>
            <a:stretch>
              <a:fillRect/>
            </a:stretch>
          </p:blipFill>
          <p:spPr bwMode="auto">
            <a:xfrm>
              <a:off x="4930840" y="5504214"/>
              <a:ext cx="1949450" cy="1008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3" name="直線接點 42">
              <a:extLst>
                <a:ext uri="{FF2B5EF4-FFF2-40B4-BE49-F238E27FC236}">
                  <a16:creationId xmlns:a16="http://schemas.microsoft.com/office/drawing/2014/main" id="{31AF783E-CFB3-4073-9925-C77A00D20B3C}"/>
                </a:ext>
              </a:extLst>
            </p:cNvPr>
            <p:cNvCxnSpPr/>
            <p:nvPr/>
          </p:nvCxnSpPr>
          <p:spPr>
            <a:xfrm>
              <a:off x="0" y="3981450"/>
              <a:ext cx="9144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51CE4453-3B85-41F8-85A9-D13826A4F0F8}"/>
                </a:ext>
              </a:extLst>
            </p:cNvPr>
            <p:cNvCxnSpPr/>
            <p:nvPr/>
          </p:nvCxnSpPr>
          <p:spPr>
            <a:xfrm flipV="1">
              <a:off x="4572000" y="1484313"/>
              <a:ext cx="0" cy="511333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7" name="文字方塊 26">
              <a:extLst>
                <a:ext uri="{FF2B5EF4-FFF2-40B4-BE49-F238E27FC236}">
                  <a16:creationId xmlns:a16="http://schemas.microsoft.com/office/drawing/2014/main" id="{B5BF50B3-F933-49BB-BE54-9F3162369955}"/>
                </a:ext>
              </a:extLst>
            </p:cNvPr>
            <p:cNvSpPr txBox="1"/>
            <p:nvPr/>
          </p:nvSpPr>
          <p:spPr>
            <a:xfrm>
              <a:off x="3896834" y="452796"/>
              <a:ext cx="1455817" cy="656533"/>
            </a:xfrm>
            <a:prstGeom prst="rect">
              <a:avLst/>
            </a:prstGeom>
            <a:noFill/>
          </p:spPr>
          <p:txBody>
            <a:bodyPr wrap="none">
              <a:spAutoFit/>
            </a:bodyPr>
            <a:lstStyle/>
            <a:p>
              <a:pPr>
                <a:defRPr/>
              </a:pPr>
              <a:r>
                <a:rPr lang="zh-TW" altLang="en-US" sz="2000" b="1" dirty="0">
                  <a:solidFill>
                    <a:schemeClr val="accent1">
                      <a:lumMod val="50000"/>
                    </a:schemeClr>
                  </a:solidFill>
                  <a:latin typeface="標楷體" pitchFamily="65" charset="-120"/>
                  <a:ea typeface="標楷體" pitchFamily="65" charset="-120"/>
                </a:rPr>
                <a:t>通用汽車</a:t>
              </a:r>
              <a:endParaRPr lang="zh-TW" altLang="en-US" sz="2000" dirty="0">
                <a:solidFill>
                  <a:schemeClr val="accent1">
                    <a:lumMod val="50000"/>
                  </a:schemeClr>
                </a:solidFill>
              </a:endParaRPr>
            </a:p>
          </p:txBody>
        </p:sp>
        <p:sp>
          <p:nvSpPr>
            <p:cNvPr id="45078" name="TextBox 53">
              <a:extLst>
                <a:ext uri="{FF2B5EF4-FFF2-40B4-BE49-F238E27FC236}">
                  <a16:creationId xmlns:a16="http://schemas.microsoft.com/office/drawing/2014/main" id="{1FAD8927-2B6F-469F-BE6F-12C290C0C3A2}"/>
                </a:ext>
              </a:extLst>
            </p:cNvPr>
            <p:cNvSpPr txBox="1">
              <a:spLocks noChangeArrowheads="1"/>
            </p:cNvSpPr>
            <p:nvPr/>
          </p:nvSpPr>
          <p:spPr bwMode="auto">
            <a:xfrm>
              <a:off x="1694317" y="1153408"/>
              <a:ext cx="2416780" cy="548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dirty="0">
                  <a:latin typeface="微軟正黑體" panose="020B0604030504040204" pitchFamily="34" charset="-120"/>
                  <a:ea typeface="微軟正黑體" panose="020B0604030504040204" pitchFamily="34" charset="-120"/>
                </a:rPr>
                <a:t>2014  Lacrosse RCL</a:t>
              </a:r>
              <a:endParaRPr kumimoji="0" lang="zh-CN" altLang="en-US" sz="1600" dirty="0">
                <a:latin typeface="微軟正黑體" panose="020B0604030504040204" pitchFamily="34" charset="-120"/>
                <a:ea typeface="微軟正黑體" panose="020B0604030504040204" pitchFamily="34" charset="-12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投影片編號版面配置區 3">
            <a:extLst>
              <a:ext uri="{FF2B5EF4-FFF2-40B4-BE49-F238E27FC236}">
                <a16:creationId xmlns:a16="http://schemas.microsoft.com/office/drawing/2014/main" id="{BBA0A844-CAF5-4CD1-AC34-DC0C32477E8F}"/>
              </a:ext>
            </a:extLst>
          </p:cNvPr>
          <p:cNvSpPr>
            <a:spLocks noGrp="1"/>
          </p:cNvSpPr>
          <p:nvPr>
            <p:ph type="sldNum" sz="quarter" idx="12"/>
          </p:nvPr>
        </p:nvSpPr>
        <p:spPr/>
        <p:txBody>
          <a:bodyPr/>
          <a:lstStyle/>
          <a:p>
            <a:fld id="{CF3A2DE8-7544-4D17-9CBE-0C5C8A78BE3C}" type="slidenum">
              <a:rPr lang="zh-TW" altLang="en-US" smtClean="0"/>
              <a:pPr/>
              <a:t>17</a:t>
            </a:fld>
            <a:endParaRPr lang="zh-TW" altLang="en-US" dirty="0"/>
          </a:p>
        </p:txBody>
      </p:sp>
      <p:grpSp>
        <p:nvGrpSpPr>
          <p:cNvPr id="4" name="群組 3">
            <a:extLst>
              <a:ext uri="{FF2B5EF4-FFF2-40B4-BE49-F238E27FC236}">
                <a16:creationId xmlns:a16="http://schemas.microsoft.com/office/drawing/2014/main" id="{1E7F90C6-EE02-45E6-99FD-07B7262EF6CF}"/>
              </a:ext>
            </a:extLst>
          </p:cNvPr>
          <p:cNvGrpSpPr/>
          <p:nvPr/>
        </p:nvGrpSpPr>
        <p:grpSpPr>
          <a:xfrm>
            <a:off x="116632" y="933432"/>
            <a:ext cx="6552728" cy="3833832"/>
            <a:chOff x="238125" y="873342"/>
            <a:chExt cx="8587752" cy="5581433"/>
          </a:xfrm>
        </p:grpSpPr>
        <p:sp>
          <p:nvSpPr>
            <p:cNvPr id="46083" name="TextBox 38">
              <a:extLst>
                <a:ext uri="{FF2B5EF4-FFF2-40B4-BE49-F238E27FC236}">
                  <a16:creationId xmlns:a16="http://schemas.microsoft.com/office/drawing/2014/main" id="{BB45FEEA-5B70-4D88-BFA8-FA8C4CD1F23E}"/>
                </a:ext>
              </a:extLst>
            </p:cNvPr>
            <p:cNvSpPr txBox="1">
              <a:spLocks noChangeArrowheads="1"/>
            </p:cNvSpPr>
            <p:nvPr/>
          </p:nvSpPr>
          <p:spPr bwMode="auto">
            <a:xfrm>
              <a:off x="356304" y="1557429"/>
              <a:ext cx="3600450" cy="492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dirty="0" err="1">
                  <a:latin typeface="微軟正黑體" panose="020B0604030504040204" pitchFamily="34" charset="-120"/>
                  <a:ea typeface="微軟正黑體" panose="020B0604030504040204" pitchFamily="34" charset="-120"/>
                </a:rPr>
                <a:t>Haval</a:t>
              </a:r>
              <a:r>
                <a:rPr kumimoji="0" lang="zh-CN" altLang="en-US" sz="1600" dirty="0">
                  <a:latin typeface="微軟正黑體" panose="020B0604030504040204" pitchFamily="34" charset="-120"/>
                  <a:ea typeface="微軟正黑體" panose="020B0604030504040204" pitchFamily="34" charset="-120"/>
                </a:rPr>
                <a:t> </a:t>
              </a:r>
              <a:r>
                <a:rPr kumimoji="0" lang="en-US" altLang="zh-CN" sz="1600" dirty="0">
                  <a:latin typeface="微軟正黑體" panose="020B0604030504040204" pitchFamily="34" charset="-120"/>
                  <a:ea typeface="微軟正黑體" panose="020B0604030504040204" pitchFamily="34" charset="-120"/>
                </a:rPr>
                <a:t>H</a:t>
              </a:r>
              <a:r>
                <a:rPr kumimoji="0" lang="en-US" altLang="zh-TW" sz="1600" dirty="0">
                  <a:latin typeface="微軟正黑體" panose="020B0604030504040204" pitchFamily="34" charset="-120"/>
                  <a:ea typeface="微軟正黑體" panose="020B0604030504040204" pitchFamily="34" charset="-120"/>
                </a:rPr>
                <a:t>2</a:t>
              </a:r>
              <a:r>
                <a:rPr kumimoji="0" lang="en-US" altLang="zh-CN" sz="1600" dirty="0">
                  <a:latin typeface="微軟正黑體" panose="020B0604030504040204" pitchFamily="34" charset="-120"/>
                  <a:ea typeface="微軟正黑體" panose="020B0604030504040204" pitchFamily="34" charset="-120"/>
                </a:rPr>
                <a:t> FP/FT DRL</a:t>
              </a:r>
              <a:endParaRPr kumimoji="0" lang="zh-CN" altLang="en-US" sz="1600" dirty="0">
                <a:latin typeface="微軟正黑體" panose="020B0604030504040204" pitchFamily="34" charset="-120"/>
                <a:ea typeface="微軟正黑體" panose="020B0604030504040204" pitchFamily="34" charset="-120"/>
              </a:endParaRPr>
            </a:p>
          </p:txBody>
        </p:sp>
        <p:sp>
          <p:nvSpPr>
            <p:cNvPr id="46084" name="TextBox 42">
              <a:extLst>
                <a:ext uri="{FF2B5EF4-FFF2-40B4-BE49-F238E27FC236}">
                  <a16:creationId xmlns:a16="http://schemas.microsoft.com/office/drawing/2014/main" id="{317E5FED-70D8-4935-947B-0CAF87EFB7B3}"/>
                </a:ext>
              </a:extLst>
            </p:cNvPr>
            <p:cNvSpPr txBox="1">
              <a:spLocks noChangeArrowheads="1"/>
            </p:cNvSpPr>
            <p:nvPr/>
          </p:nvSpPr>
          <p:spPr bwMode="auto">
            <a:xfrm>
              <a:off x="238125" y="4102342"/>
              <a:ext cx="2617789" cy="492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dirty="0" err="1">
                  <a:latin typeface="微軟正黑體" panose="020B0604030504040204" pitchFamily="34" charset="-120"/>
                  <a:ea typeface="微軟正黑體" panose="020B0604030504040204" pitchFamily="34" charset="-120"/>
                </a:rPr>
                <a:t>Haval</a:t>
              </a:r>
              <a:r>
                <a:rPr kumimoji="0" lang="zh-CN" altLang="en-US" sz="1600" dirty="0">
                  <a:latin typeface="微軟正黑體" panose="020B0604030504040204" pitchFamily="34" charset="-120"/>
                  <a:ea typeface="微軟正黑體" panose="020B0604030504040204" pitchFamily="34" charset="-120"/>
                </a:rPr>
                <a:t> </a:t>
              </a:r>
              <a:r>
                <a:rPr kumimoji="0" lang="en-US" altLang="zh-CN" sz="1600" dirty="0">
                  <a:latin typeface="微軟正黑體" panose="020B0604030504040204" pitchFamily="34" charset="-120"/>
                  <a:ea typeface="微軟正黑體" panose="020B0604030504040204" pitchFamily="34" charset="-120"/>
                </a:rPr>
                <a:t>H6  DRL</a:t>
              </a:r>
              <a:endParaRPr kumimoji="0" lang="zh-CN" altLang="en-US" sz="1600" dirty="0">
                <a:latin typeface="微軟正黑體" panose="020B0604030504040204" pitchFamily="34" charset="-120"/>
                <a:ea typeface="微軟正黑體" panose="020B0604030504040204" pitchFamily="34" charset="-120"/>
              </a:endParaRPr>
            </a:p>
          </p:txBody>
        </p:sp>
        <p:pic>
          <p:nvPicPr>
            <p:cNvPr id="46086" name="Picture 2" descr="D:\影片拍攝資料\車燈簡報圖檔\Haval H2_1pi.jpg">
              <a:extLst>
                <a:ext uri="{FF2B5EF4-FFF2-40B4-BE49-F238E27FC236}">
                  <a16:creationId xmlns:a16="http://schemas.microsoft.com/office/drawing/2014/main" id="{0879B5D2-E91E-4ACC-B978-62502CE2F6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14613" y="2205038"/>
              <a:ext cx="14398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3" descr="D:\影片拍攝資料\車燈簡報圖檔\Haval H2_2.jpg">
              <a:extLst>
                <a:ext uri="{FF2B5EF4-FFF2-40B4-BE49-F238E27FC236}">
                  <a16:creationId xmlns:a16="http://schemas.microsoft.com/office/drawing/2014/main" id="{BE1503C3-A07D-4720-90D3-43667A40CE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6050" y="3141663"/>
              <a:ext cx="122396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5" descr="D:\影片拍攝資料\車燈簡報圖檔\Haval H6_1.jpg">
              <a:extLst>
                <a:ext uri="{FF2B5EF4-FFF2-40B4-BE49-F238E27FC236}">
                  <a16:creationId xmlns:a16="http://schemas.microsoft.com/office/drawing/2014/main" id="{C5448DD9-84CE-43B0-9157-20A25FF194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86050" y="5084763"/>
              <a:ext cx="17287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Picture 6" descr="D:\影片拍攝資料\車燈簡報圖檔\haval-h6-01.jpg">
              <a:extLst>
                <a:ext uri="{FF2B5EF4-FFF2-40B4-BE49-F238E27FC236}">
                  <a16:creationId xmlns:a16="http://schemas.microsoft.com/office/drawing/2014/main" id="{B318647B-2148-402B-B04F-95D7FB5859E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t="11111" r="21065"/>
            <a:stretch>
              <a:fillRect/>
            </a:stretch>
          </p:blipFill>
          <p:spPr bwMode="auto">
            <a:xfrm>
              <a:off x="382588" y="4652963"/>
              <a:ext cx="2232025"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文字方塊 16">
              <a:extLst>
                <a:ext uri="{FF2B5EF4-FFF2-40B4-BE49-F238E27FC236}">
                  <a16:creationId xmlns:a16="http://schemas.microsoft.com/office/drawing/2014/main" id="{493A1850-BE95-49A7-A01E-96FFC80F885B}"/>
                </a:ext>
              </a:extLst>
            </p:cNvPr>
            <p:cNvSpPr txBox="1"/>
            <p:nvPr/>
          </p:nvSpPr>
          <p:spPr>
            <a:xfrm>
              <a:off x="1270740" y="891643"/>
              <a:ext cx="1415310" cy="571519"/>
            </a:xfrm>
            <a:prstGeom prst="rect">
              <a:avLst/>
            </a:prstGeom>
            <a:noFill/>
          </p:spPr>
          <p:txBody>
            <a:bodyPr wrap="none">
              <a:spAutoFit/>
            </a:bodyPr>
            <a:lstStyle/>
            <a:p>
              <a:pPr>
                <a:defRPr/>
              </a:pPr>
              <a:r>
                <a:rPr lang="zh-TW" altLang="en-US" sz="2000" b="1" dirty="0">
                  <a:solidFill>
                    <a:schemeClr val="accent1">
                      <a:lumMod val="50000"/>
                    </a:schemeClr>
                  </a:solidFill>
                  <a:latin typeface="標楷體" pitchFamily="65" charset="-120"/>
                  <a:ea typeface="標楷體" pitchFamily="65" charset="-120"/>
                </a:rPr>
                <a:t>長城汽車</a:t>
              </a:r>
              <a:endParaRPr lang="zh-TW" altLang="en-US" sz="2000" dirty="0">
                <a:solidFill>
                  <a:schemeClr val="accent1">
                    <a:lumMod val="50000"/>
                  </a:schemeClr>
                </a:solidFill>
              </a:endParaRPr>
            </a:p>
          </p:txBody>
        </p:sp>
        <p:pic>
          <p:nvPicPr>
            <p:cNvPr id="46091" name="Picture 1">
              <a:extLst>
                <a:ext uri="{FF2B5EF4-FFF2-40B4-BE49-F238E27FC236}">
                  <a16:creationId xmlns:a16="http://schemas.microsoft.com/office/drawing/2014/main" id="{C5ECDDC5-C574-4EDF-BD29-B5375E8B0DC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t="10388"/>
            <a:stretch>
              <a:fillRect/>
            </a:stretch>
          </p:blipFill>
          <p:spPr bwMode="auto">
            <a:xfrm>
              <a:off x="409547" y="2085761"/>
              <a:ext cx="215900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直線接點 19">
              <a:extLst>
                <a:ext uri="{FF2B5EF4-FFF2-40B4-BE49-F238E27FC236}">
                  <a16:creationId xmlns:a16="http://schemas.microsoft.com/office/drawing/2014/main" id="{1BAE3E10-D28D-4CB8-91E5-7C87DB75F434}"/>
                </a:ext>
              </a:extLst>
            </p:cNvPr>
            <p:cNvCxnSpPr/>
            <p:nvPr/>
          </p:nvCxnSpPr>
          <p:spPr>
            <a:xfrm flipV="1">
              <a:off x="4554538" y="1341438"/>
              <a:ext cx="0" cy="511333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6093" name="TextBox 34">
              <a:extLst>
                <a:ext uri="{FF2B5EF4-FFF2-40B4-BE49-F238E27FC236}">
                  <a16:creationId xmlns:a16="http://schemas.microsoft.com/office/drawing/2014/main" id="{03E0C658-4465-4119-A9C5-1423055765E0}"/>
                </a:ext>
              </a:extLst>
            </p:cNvPr>
            <p:cNvSpPr txBox="1">
              <a:spLocks noChangeArrowheads="1"/>
            </p:cNvSpPr>
            <p:nvPr/>
          </p:nvSpPr>
          <p:spPr bwMode="auto">
            <a:xfrm>
              <a:off x="4745037" y="1576540"/>
              <a:ext cx="2382152" cy="492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dirty="0">
                  <a:latin typeface="微軟正黑體" panose="020B0604030504040204" pitchFamily="34" charset="-120"/>
                  <a:ea typeface="微軟正黑體" panose="020B0604030504040204" pitchFamily="34" charset="-120"/>
                </a:rPr>
                <a:t>2012</a:t>
              </a:r>
              <a:r>
                <a:rPr kumimoji="0" lang="zh-CN" altLang="en-US" sz="1600" dirty="0">
                  <a:latin typeface="微軟正黑體" panose="020B0604030504040204" pitchFamily="34" charset="-120"/>
                  <a:ea typeface="微軟正黑體" panose="020B0604030504040204" pitchFamily="34" charset="-120"/>
                </a:rPr>
                <a:t> </a:t>
              </a:r>
              <a:r>
                <a:rPr kumimoji="0" lang="en-US" altLang="zh-CN" sz="1600" dirty="0">
                  <a:latin typeface="微軟正黑體" panose="020B0604030504040204" pitchFamily="34" charset="-120"/>
                  <a:ea typeface="微軟正黑體" panose="020B0604030504040204" pitchFamily="34" charset="-120"/>
                </a:rPr>
                <a:t>Passat DRL</a:t>
              </a:r>
              <a:endParaRPr kumimoji="0" lang="zh-CN" altLang="en-US" sz="1600" dirty="0">
                <a:latin typeface="微軟正黑體" panose="020B0604030504040204" pitchFamily="34" charset="-120"/>
                <a:ea typeface="微軟正黑體" panose="020B0604030504040204" pitchFamily="34" charset="-120"/>
              </a:endParaRPr>
            </a:p>
          </p:txBody>
        </p:sp>
        <p:pic>
          <p:nvPicPr>
            <p:cNvPr id="46094" name="Picture 10" descr="帕薩特_1">
              <a:extLst>
                <a:ext uri="{FF2B5EF4-FFF2-40B4-BE49-F238E27FC236}">
                  <a16:creationId xmlns:a16="http://schemas.microsoft.com/office/drawing/2014/main" id="{90BD923A-1F25-4995-B093-6D11F32010E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t="18750"/>
            <a:stretch>
              <a:fillRect/>
            </a:stretch>
          </p:blipFill>
          <p:spPr bwMode="auto">
            <a:xfrm>
              <a:off x="6603377" y="2109940"/>
              <a:ext cx="22225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5" name="Picture 4" descr="6">
              <a:extLst>
                <a:ext uri="{FF2B5EF4-FFF2-40B4-BE49-F238E27FC236}">
                  <a16:creationId xmlns:a16="http://schemas.microsoft.com/office/drawing/2014/main" id="{60F69CE0-BFA4-4F4E-AF5B-40BE28A5FDF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b="6828"/>
            <a:stretch>
              <a:fillRect/>
            </a:stretch>
          </p:blipFill>
          <p:spPr bwMode="auto">
            <a:xfrm>
              <a:off x="4702175" y="2276475"/>
              <a:ext cx="18002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文字方塊 38">
              <a:extLst>
                <a:ext uri="{FF2B5EF4-FFF2-40B4-BE49-F238E27FC236}">
                  <a16:creationId xmlns:a16="http://schemas.microsoft.com/office/drawing/2014/main" id="{10D8008F-3F36-4802-AD81-7BE8F0DABD65}"/>
                </a:ext>
              </a:extLst>
            </p:cNvPr>
            <p:cNvSpPr txBox="1"/>
            <p:nvPr/>
          </p:nvSpPr>
          <p:spPr>
            <a:xfrm>
              <a:off x="4702915" y="873342"/>
              <a:ext cx="1415310" cy="571519"/>
            </a:xfrm>
            <a:prstGeom prst="rect">
              <a:avLst/>
            </a:prstGeom>
            <a:noFill/>
          </p:spPr>
          <p:txBody>
            <a:bodyPr wrap="none">
              <a:spAutoFit/>
            </a:bodyPr>
            <a:lstStyle/>
            <a:p>
              <a:pPr>
                <a:defRPr/>
              </a:pPr>
              <a:r>
                <a:rPr lang="zh-TW" altLang="en-US" sz="2000" b="1" dirty="0">
                  <a:solidFill>
                    <a:schemeClr val="accent1">
                      <a:lumMod val="50000"/>
                    </a:schemeClr>
                  </a:solidFill>
                  <a:latin typeface="標楷體" pitchFamily="65" charset="-120"/>
                  <a:ea typeface="標楷體" pitchFamily="65" charset="-120"/>
                </a:rPr>
                <a:t>大眾汽車</a:t>
              </a:r>
            </a:p>
          </p:txBody>
        </p:sp>
        <p:sp>
          <p:nvSpPr>
            <p:cNvPr id="46097" name="TextBox 35">
              <a:extLst>
                <a:ext uri="{FF2B5EF4-FFF2-40B4-BE49-F238E27FC236}">
                  <a16:creationId xmlns:a16="http://schemas.microsoft.com/office/drawing/2014/main" id="{00DAC1DF-4C8F-4914-9C8C-D22663331371}"/>
                </a:ext>
              </a:extLst>
            </p:cNvPr>
            <p:cNvSpPr txBox="1">
              <a:spLocks noChangeArrowheads="1"/>
            </p:cNvSpPr>
            <p:nvPr/>
          </p:nvSpPr>
          <p:spPr bwMode="auto">
            <a:xfrm>
              <a:off x="4725211" y="4119562"/>
              <a:ext cx="3298676" cy="492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dirty="0">
                  <a:latin typeface="微軟正黑體" panose="020B0604030504040204" pitchFamily="34" charset="-120"/>
                  <a:ea typeface="微軟正黑體" panose="020B0604030504040204" pitchFamily="34" charset="-120"/>
                </a:rPr>
                <a:t>201</a:t>
              </a:r>
              <a:r>
                <a:rPr kumimoji="0" lang="en-US" altLang="zh-TW" sz="1600" dirty="0">
                  <a:latin typeface="微軟正黑體" panose="020B0604030504040204" pitchFamily="34" charset="-120"/>
                  <a:ea typeface="微軟正黑體" panose="020B0604030504040204" pitchFamily="34" charset="-120"/>
                </a:rPr>
                <a:t>6</a:t>
              </a:r>
              <a:r>
                <a:rPr kumimoji="0" lang="en-US" altLang="zh-CN" sz="1600" dirty="0">
                  <a:latin typeface="微軟正黑體" panose="020B0604030504040204" pitchFamily="34" charset="-120"/>
                  <a:ea typeface="微軟正黑體" panose="020B0604030504040204" pitchFamily="34" charset="-120"/>
                </a:rPr>
                <a:t>   </a:t>
              </a:r>
              <a:r>
                <a:rPr kumimoji="0" lang="en-US" altLang="zh-CN" sz="1600" dirty="0" err="1">
                  <a:latin typeface="微軟正黑體" panose="020B0604030504040204" pitchFamily="34" charset="-120"/>
                  <a:ea typeface="微軟正黑體" panose="020B0604030504040204" pitchFamily="34" charset="-120"/>
                </a:rPr>
                <a:t>Magotan</a:t>
              </a:r>
              <a:r>
                <a:rPr kumimoji="0" lang="en-US" altLang="zh-CN" sz="1600" dirty="0">
                  <a:latin typeface="微軟正黑體" panose="020B0604030504040204" pitchFamily="34" charset="-120"/>
                  <a:ea typeface="微軟正黑體" panose="020B0604030504040204" pitchFamily="34" charset="-120"/>
                </a:rPr>
                <a:t>   RCL</a:t>
              </a:r>
              <a:endParaRPr kumimoji="0" lang="zh-CN" altLang="en-US" sz="1600" dirty="0">
                <a:latin typeface="微軟正黑體" panose="020B0604030504040204" pitchFamily="34" charset="-120"/>
                <a:ea typeface="微軟正黑體" panose="020B0604030504040204" pitchFamily="34" charset="-120"/>
              </a:endParaRPr>
            </a:p>
          </p:txBody>
        </p:sp>
        <p:pic>
          <p:nvPicPr>
            <p:cNvPr id="46098" name="Picture 2" descr="D:\影片拍攝資料\車燈簡報圖檔\VW.JPG">
              <a:extLst>
                <a:ext uri="{FF2B5EF4-FFF2-40B4-BE49-F238E27FC236}">
                  <a16:creationId xmlns:a16="http://schemas.microsoft.com/office/drawing/2014/main" id="{C1B33F13-7900-42FB-B78D-0C01EDBB200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57938" y="4724400"/>
              <a:ext cx="245903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9" name="Picture 1" descr="D:\影片拍攝資料\車燈簡報圖檔\motor photo\邁騰_150dpi.jpg">
              <a:extLst>
                <a:ext uri="{FF2B5EF4-FFF2-40B4-BE49-F238E27FC236}">
                  <a16:creationId xmlns:a16="http://schemas.microsoft.com/office/drawing/2014/main" id="{7F249BB3-3E31-4647-84E4-7485B8CE613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t="5600"/>
            <a:stretch>
              <a:fillRect/>
            </a:stretch>
          </p:blipFill>
          <p:spPr bwMode="auto">
            <a:xfrm>
              <a:off x="4773612" y="5113835"/>
              <a:ext cx="1511301"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 name="標題 4">
            <a:extLst>
              <a:ext uri="{FF2B5EF4-FFF2-40B4-BE49-F238E27FC236}">
                <a16:creationId xmlns:a16="http://schemas.microsoft.com/office/drawing/2014/main" id="{EC912EFC-D412-4667-98CD-FB60C2BB3DDE}"/>
              </a:ext>
            </a:extLst>
          </p:cNvPr>
          <p:cNvSpPr txBox="1">
            <a:spLocks/>
          </p:cNvSpPr>
          <p:nvPr/>
        </p:nvSpPr>
        <p:spPr>
          <a:xfrm>
            <a:off x="188640" y="13691"/>
            <a:ext cx="5915025"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zh-TW" altLang="en-US" sz="2400" b="1" dirty="0">
                <a:latin typeface="+mn-lt"/>
                <a:ea typeface="微軟正黑體" panose="020B0604030504040204" pitchFamily="34" charset="-120"/>
              </a:rPr>
              <a:t>量產產品展示</a:t>
            </a:r>
            <a:r>
              <a:rPr lang="en-US" altLang="zh-TW" sz="2400" b="1" dirty="0">
                <a:latin typeface="+mn-lt"/>
                <a:ea typeface="微軟正黑體" panose="020B0604030504040204" pitchFamily="34" charset="-120"/>
              </a:rPr>
              <a:t>(</a:t>
            </a:r>
            <a:r>
              <a:rPr lang="zh-TW" altLang="en-US" sz="2400" b="1" dirty="0">
                <a:latin typeface="+mn-lt"/>
                <a:ea typeface="微軟正黑體" panose="020B0604030504040204" pitchFamily="34" charset="-120"/>
              </a:rPr>
              <a:t>二</a:t>
            </a:r>
            <a:r>
              <a:rPr lang="en-US" altLang="zh-TW" sz="2400" b="1" dirty="0">
                <a:latin typeface="+mn-lt"/>
                <a:ea typeface="微軟正黑體" panose="020B0604030504040204" pitchFamily="34" charset="-120"/>
              </a:rPr>
              <a:t>)</a:t>
            </a:r>
            <a:endParaRPr lang="zh-TW" altLang="en-US" sz="2400" b="1" dirty="0">
              <a:latin typeface="+mn-lt"/>
              <a:ea typeface="微軟正黑體" panose="020B0604030504040204" pitchFamily="34" charset="-12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765B3A8-2C5B-488C-ACB1-245D26F8A197}"/>
              </a:ext>
            </a:extLst>
          </p:cNvPr>
          <p:cNvSpPr>
            <a:spLocks noGrp="1"/>
          </p:cNvSpPr>
          <p:nvPr>
            <p:ph type="title"/>
          </p:nvPr>
        </p:nvSpPr>
        <p:spPr/>
        <p:txBody>
          <a:bodyPr>
            <a:normAutofit/>
          </a:bodyPr>
          <a:lstStyle/>
          <a:p>
            <a:r>
              <a:rPr lang="zh-TW" altLang="en-US" dirty="0"/>
              <a:t>量產產品展示</a:t>
            </a:r>
            <a:r>
              <a:rPr lang="en-US" altLang="zh-TW" dirty="0"/>
              <a:t>(</a:t>
            </a:r>
            <a:r>
              <a:rPr lang="zh-TW" altLang="en-US" dirty="0"/>
              <a:t>三</a:t>
            </a:r>
            <a:r>
              <a:rPr lang="en-US" altLang="zh-TW" dirty="0"/>
              <a:t>)</a:t>
            </a:r>
            <a:endParaRPr lang="zh-TW" altLang="en-US" dirty="0"/>
          </a:p>
        </p:txBody>
      </p:sp>
      <p:sp>
        <p:nvSpPr>
          <p:cNvPr id="28" name="投影片編號版面配置區 3">
            <a:extLst>
              <a:ext uri="{FF2B5EF4-FFF2-40B4-BE49-F238E27FC236}">
                <a16:creationId xmlns:a16="http://schemas.microsoft.com/office/drawing/2014/main" id="{1A47AD98-5175-44E2-BF52-BE3EB5B773B0}"/>
              </a:ext>
            </a:extLst>
          </p:cNvPr>
          <p:cNvSpPr>
            <a:spLocks noGrp="1"/>
          </p:cNvSpPr>
          <p:nvPr>
            <p:ph type="sldNum" sz="quarter" idx="12"/>
          </p:nvPr>
        </p:nvSpPr>
        <p:spPr/>
        <p:txBody>
          <a:bodyPr/>
          <a:lstStyle/>
          <a:p>
            <a:fld id="{CF3A2DE8-7544-4D17-9CBE-0C5C8A78BE3C}" type="slidenum">
              <a:rPr lang="zh-TW" altLang="en-US" smtClean="0"/>
              <a:pPr/>
              <a:t>18</a:t>
            </a:fld>
            <a:endParaRPr lang="zh-TW" altLang="en-US" dirty="0"/>
          </a:p>
        </p:txBody>
      </p:sp>
      <p:grpSp>
        <p:nvGrpSpPr>
          <p:cNvPr id="4" name="群組 3">
            <a:extLst>
              <a:ext uri="{FF2B5EF4-FFF2-40B4-BE49-F238E27FC236}">
                <a16:creationId xmlns:a16="http://schemas.microsoft.com/office/drawing/2014/main" id="{BFEEBF56-41AD-4D0D-ACF8-10CAF2A4040C}"/>
              </a:ext>
            </a:extLst>
          </p:cNvPr>
          <p:cNvGrpSpPr/>
          <p:nvPr/>
        </p:nvGrpSpPr>
        <p:grpSpPr>
          <a:xfrm>
            <a:off x="-171401" y="1007863"/>
            <a:ext cx="7029401" cy="3852386"/>
            <a:chOff x="0" y="993974"/>
            <a:chExt cx="9144000" cy="5603676"/>
          </a:xfrm>
        </p:grpSpPr>
        <p:sp>
          <p:nvSpPr>
            <p:cNvPr id="47106" name="TextBox 17">
              <a:extLst>
                <a:ext uri="{FF2B5EF4-FFF2-40B4-BE49-F238E27FC236}">
                  <a16:creationId xmlns:a16="http://schemas.microsoft.com/office/drawing/2014/main" id="{6ED6E961-2CA3-4AB0-9A1D-6BB714253294}"/>
                </a:ext>
              </a:extLst>
            </p:cNvPr>
            <p:cNvSpPr txBox="1">
              <a:spLocks noChangeArrowheads="1"/>
            </p:cNvSpPr>
            <p:nvPr/>
          </p:nvSpPr>
          <p:spPr bwMode="auto">
            <a:xfrm>
              <a:off x="990601" y="1604964"/>
              <a:ext cx="1930400" cy="457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TW" sz="1600" dirty="0" err="1">
                  <a:latin typeface="微軟正黑體" panose="020B0604030504040204" pitchFamily="34" charset="-120"/>
                  <a:ea typeface="微軟正黑體" panose="020B0604030504040204" pitchFamily="34" charset="-120"/>
                </a:rPr>
                <a:t>Vezel</a:t>
              </a:r>
              <a:r>
                <a:rPr kumimoji="0" lang="en-US" altLang="zh-TW" sz="1600" dirty="0">
                  <a:latin typeface="微軟正黑體" panose="020B0604030504040204" pitchFamily="34" charset="-120"/>
                  <a:ea typeface="微軟正黑體" panose="020B0604030504040204" pitchFamily="34" charset="-120"/>
                </a:rPr>
                <a:t>  RCL  </a:t>
              </a:r>
              <a:endParaRPr kumimoji="0" lang="en-US" altLang="zh-CN" sz="1600" dirty="0">
                <a:latin typeface="微軟正黑體" panose="020B0604030504040204" pitchFamily="34" charset="-120"/>
                <a:ea typeface="微軟正黑體" panose="020B0604030504040204" pitchFamily="34" charset="-120"/>
              </a:endParaRPr>
            </a:p>
          </p:txBody>
        </p:sp>
        <p:pic>
          <p:nvPicPr>
            <p:cNvPr id="12" name="图片 2" descr="image002">
              <a:extLst>
                <a:ext uri="{FF2B5EF4-FFF2-40B4-BE49-F238E27FC236}">
                  <a16:creationId xmlns:a16="http://schemas.microsoft.com/office/drawing/2014/main" id="{CB831EEE-91EE-4BBA-AC73-77BE66923CFC}"/>
                </a:ext>
              </a:extLst>
            </p:cNvPr>
            <p:cNvPicPr>
              <a:picLocks noChangeAspect="1" noChangeArrowheads="1"/>
            </p:cNvPicPr>
            <p:nvPr/>
          </p:nvPicPr>
          <p:blipFill>
            <a:blip r:embed="rId2" cstate="screen"/>
            <a:srcRect/>
            <a:stretch>
              <a:fillRect/>
            </a:stretch>
          </p:blipFill>
          <p:spPr bwMode="auto">
            <a:xfrm>
              <a:off x="2843808" y="2420888"/>
              <a:ext cx="1546753" cy="7920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7108" name="右箭头 29">
              <a:extLst>
                <a:ext uri="{FF2B5EF4-FFF2-40B4-BE49-F238E27FC236}">
                  <a16:creationId xmlns:a16="http://schemas.microsoft.com/office/drawing/2014/main" id="{AC35C986-E2E6-4E13-8A23-16BEBF956EFC}"/>
                </a:ext>
              </a:extLst>
            </p:cNvPr>
            <p:cNvSpPr>
              <a:spLocks noChangeArrowheads="1"/>
            </p:cNvSpPr>
            <p:nvPr/>
          </p:nvSpPr>
          <p:spPr bwMode="auto">
            <a:xfrm>
              <a:off x="2405062" y="3813175"/>
              <a:ext cx="381001" cy="908523"/>
            </a:xfrm>
            <a:prstGeom prst="rightArrow">
              <a:avLst>
                <a:gd name="adj1" fmla="val 50000"/>
                <a:gd name="adj2" fmla="val 4976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lang="zh-CN" altLang="en-US" sz="1600"/>
            </a:p>
          </p:txBody>
        </p:sp>
        <p:sp>
          <p:nvSpPr>
            <p:cNvPr id="47109" name="右箭头 30">
              <a:extLst>
                <a:ext uri="{FF2B5EF4-FFF2-40B4-BE49-F238E27FC236}">
                  <a16:creationId xmlns:a16="http://schemas.microsoft.com/office/drawing/2014/main" id="{79F88F4B-77E3-40B5-980E-FE6227823C86}"/>
                </a:ext>
              </a:extLst>
            </p:cNvPr>
            <p:cNvSpPr>
              <a:spLocks noChangeArrowheads="1"/>
            </p:cNvSpPr>
            <p:nvPr/>
          </p:nvSpPr>
          <p:spPr bwMode="auto">
            <a:xfrm>
              <a:off x="4767263" y="3684588"/>
              <a:ext cx="385761" cy="908523"/>
            </a:xfrm>
            <a:prstGeom prst="rightArrow">
              <a:avLst>
                <a:gd name="adj1" fmla="val 50000"/>
                <a:gd name="adj2" fmla="val 4994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lang="zh-CN" altLang="en-US" sz="1600"/>
            </a:p>
          </p:txBody>
        </p:sp>
        <p:sp>
          <p:nvSpPr>
            <p:cNvPr id="47110" name="TextBox 17">
              <a:extLst>
                <a:ext uri="{FF2B5EF4-FFF2-40B4-BE49-F238E27FC236}">
                  <a16:creationId xmlns:a16="http://schemas.microsoft.com/office/drawing/2014/main" id="{25D0EB3C-7C49-458B-BC13-38BAEB125CEE}"/>
                </a:ext>
              </a:extLst>
            </p:cNvPr>
            <p:cNvSpPr txBox="1">
              <a:spLocks noChangeArrowheads="1"/>
            </p:cNvSpPr>
            <p:nvPr/>
          </p:nvSpPr>
          <p:spPr bwMode="auto">
            <a:xfrm>
              <a:off x="4783138" y="1509712"/>
              <a:ext cx="2559051" cy="457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a:latin typeface="微軟正黑體" panose="020B0604030504040204" pitchFamily="34" charset="-120"/>
                  <a:ea typeface="微軟正黑體" panose="020B0604030504040204" pitchFamily="34" charset="-120"/>
                </a:rPr>
                <a:t>Corolla HEV DRL</a:t>
              </a:r>
            </a:p>
          </p:txBody>
        </p:sp>
        <p:pic>
          <p:nvPicPr>
            <p:cNvPr id="21" name="图片 27" descr="111055091.jpg">
              <a:extLst>
                <a:ext uri="{FF2B5EF4-FFF2-40B4-BE49-F238E27FC236}">
                  <a16:creationId xmlns:a16="http://schemas.microsoft.com/office/drawing/2014/main" id="{D8F5B2B6-E648-4329-89DB-CF71A86A9B6D}"/>
                </a:ext>
              </a:extLst>
            </p:cNvPr>
            <p:cNvPicPr>
              <a:picLocks noChangeAspect="1"/>
            </p:cNvPicPr>
            <p:nvPr/>
          </p:nvPicPr>
          <p:blipFill>
            <a:blip r:embed="rId3" cstate="screen"/>
            <a:stretch>
              <a:fillRect/>
            </a:stretch>
          </p:blipFill>
          <p:spPr>
            <a:xfrm>
              <a:off x="395536" y="1916832"/>
              <a:ext cx="2344223" cy="1732477"/>
            </a:xfrm>
            <a:prstGeom prst="rect">
              <a:avLst/>
            </a:prstGeom>
            <a:ln>
              <a:noFill/>
            </a:ln>
            <a:effectLst>
              <a:softEdge rad="112500"/>
            </a:effectLst>
          </p:spPr>
        </p:pic>
        <p:pic>
          <p:nvPicPr>
            <p:cNvPr id="47113" name="Picture 2" descr="D:\影片拍攝資料\車燈簡報圖檔\Corolla HEV-770A_1.jpg">
              <a:extLst>
                <a:ext uri="{FF2B5EF4-FFF2-40B4-BE49-F238E27FC236}">
                  <a16:creationId xmlns:a16="http://schemas.microsoft.com/office/drawing/2014/main" id="{181267CD-8FB6-4766-AA69-96F7CC5C3F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188" y="1916113"/>
              <a:ext cx="1300162"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4" name="Picture 3" descr="D:\影片拍攝資料\車燈簡報圖檔\Corolla HEV-770A-FP.jpg">
              <a:extLst>
                <a:ext uri="{FF2B5EF4-FFF2-40B4-BE49-F238E27FC236}">
                  <a16:creationId xmlns:a16="http://schemas.microsoft.com/office/drawing/2014/main" id="{6EEEF109-12E2-42DD-BBF1-47F4F5B7945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188" y="2636838"/>
              <a:ext cx="12795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5" name="Picture 5" descr="D:\影片拍攝資料\車燈簡報圖檔\Toyota-Corolla-Hybrid-grille-at-Auto-Shanghai-2015.jpg">
              <a:extLst>
                <a:ext uri="{FF2B5EF4-FFF2-40B4-BE49-F238E27FC236}">
                  <a16:creationId xmlns:a16="http://schemas.microsoft.com/office/drawing/2014/main" id="{D80B68AD-488A-4822-9F52-9F60D87FAE2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r="9030"/>
            <a:stretch>
              <a:fillRect/>
            </a:stretch>
          </p:blipFill>
          <p:spPr bwMode="auto">
            <a:xfrm>
              <a:off x="4859338" y="1989138"/>
              <a:ext cx="2449512"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直線接點 16">
              <a:extLst>
                <a:ext uri="{FF2B5EF4-FFF2-40B4-BE49-F238E27FC236}">
                  <a16:creationId xmlns:a16="http://schemas.microsoft.com/office/drawing/2014/main" id="{98F9C935-1580-4C8A-A4D1-2553A84E9405}"/>
                </a:ext>
              </a:extLst>
            </p:cNvPr>
            <p:cNvCxnSpPr/>
            <p:nvPr/>
          </p:nvCxnSpPr>
          <p:spPr>
            <a:xfrm>
              <a:off x="0" y="3981450"/>
              <a:ext cx="9144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F9F06942-78A3-42E5-B013-164A833580C2}"/>
                </a:ext>
              </a:extLst>
            </p:cNvPr>
            <p:cNvCxnSpPr/>
            <p:nvPr/>
          </p:nvCxnSpPr>
          <p:spPr>
            <a:xfrm flipV="1">
              <a:off x="4572000" y="1484313"/>
              <a:ext cx="0" cy="511333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9" name="文字方塊 18">
              <a:extLst>
                <a:ext uri="{FF2B5EF4-FFF2-40B4-BE49-F238E27FC236}">
                  <a16:creationId xmlns:a16="http://schemas.microsoft.com/office/drawing/2014/main" id="{453C9127-29B1-4701-AA13-E03C5D376968}"/>
                </a:ext>
              </a:extLst>
            </p:cNvPr>
            <p:cNvSpPr txBox="1"/>
            <p:nvPr/>
          </p:nvSpPr>
          <p:spPr>
            <a:xfrm>
              <a:off x="439906" y="996108"/>
              <a:ext cx="1574760" cy="582000"/>
            </a:xfrm>
            <a:prstGeom prst="rect">
              <a:avLst/>
            </a:prstGeom>
            <a:noFill/>
          </p:spPr>
          <p:txBody>
            <a:bodyPr wrap="none">
              <a:spAutoFit/>
            </a:bodyPr>
            <a:lstStyle/>
            <a:p>
              <a:pPr>
                <a:defRPr/>
              </a:pPr>
              <a:r>
                <a:rPr lang="zh-TW" altLang="en-US" sz="2000" b="1" dirty="0">
                  <a:solidFill>
                    <a:schemeClr val="accent1">
                      <a:lumMod val="50000"/>
                    </a:schemeClr>
                  </a:solidFill>
                  <a:latin typeface="標楷體" pitchFamily="65" charset="-120"/>
                  <a:ea typeface="標楷體" pitchFamily="65" charset="-120"/>
                </a:rPr>
                <a:t>本田汽車</a:t>
              </a:r>
              <a:endParaRPr lang="zh-TW" altLang="en-US" sz="2000" dirty="0">
                <a:solidFill>
                  <a:schemeClr val="accent1">
                    <a:lumMod val="50000"/>
                  </a:schemeClr>
                </a:solidFill>
              </a:endParaRPr>
            </a:p>
          </p:txBody>
        </p:sp>
        <p:sp>
          <p:nvSpPr>
            <p:cNvPr id="23" name="文字方塊 22">
              <a:extLst>
                <a:ext uri="{FF2B5EF4-FFF2-40B4-BE49-F238E27FC236}">
                  <a16:creationId xmlns:a16="http://schemas.microsoft.com/office/drawing/2014/main" id="{527C6004-F1DA-4784-8486-4772245E12C1}"/>
                </a:ext>
              </a:extLst>
            </p:cNvPr>
            <p:cNvSpPr txBox="1"/>
            <p:nvPr/>
          </p:nvSpPr>
          <p:spPr>
            <a:xfrm>
              <a:off x="4759326" y="993974"/>
              <a:ext cx="1574760" cy="582000"/>
            </a:xfrm>
            <a:prstGeom prst="rect">
              <a:avLst/>
            </a:prstGeom>
            <a:noFill/>
          </p:spPr>
          <p:txBody>
            <a:bodyPr wrap="none">
              <a:spAutoFit/>
            </a:bodyPr>
            <a:lstStyle/>
            <a:p>
              <a:pPr>
                <a:defRPr/>
              </a:pPr>
              <a:r>
                <a:rPr lang="zh-TW" altLang="en-US" sz="2000" b="1" dirty="0">
                  <a:solidFill>
                    <a:schemeClr val="accent1">
                      <a:lumMod val="50000"/>
                    </a:schemeClr>
                  </a:solidFill>
                  <a:latin typeface="標楷體" pitchFamily="65" charset="-120"/>
                  <a:ea typeface="標楷體" pitchFamily="65" charset="-120"/>
                </a:rPr>
                <a:t>豐田汽車</a:t>
              </a:r>
              <a:endParaRPr lang="zh-TW" altLang="en-US" sz="2000" dirty="0">
                <a:solidFill>
                  <a:schemeClr val="accent1">
                    <a:lumMod val="50000"/>
                  </a:schemeClr>
                </a:solidFill>
              </a:endParaRPr>
            </a:p>
          </p:txBody>
        </p:sp>
        <p:pic>
          <p:nvPicPr>
            <p:cNvPr id="47121" name="Picture 2">
              <a:extLst>
                <a:ext uri="{FF2B5EF4-FFF2-40B4-BE49-F238E27FC236}">
                  <a16:creationId xmlns:a16="http://schemas.microsoft.com/office/drawing/2014/main" id="{D7588F88-3A51-4935-AAA0-B832BE3845D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3851" y="5150338"/>
              <a:ext cx="20923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22" name="Picture 5" descr="D:\影片拍攝資料\車燈簡報圖檔\CS75-S301.jpg">
              <a:extLst>
                <a:ext uri="{FF2B5EF4-FFF2-40B4-BE49-F238E27FC236}">
                  <a16:creationId xmlns:a16="http://schemas.microsoft.com/office/drawing/2014/main" id="{C2A57B47-D2A9-47CB-A4B7-F5CD9D9DF4B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84438" y="5229225"/>
              <a:ext cx="19986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23" name="TextBox 32">
              <a:extLst>
                <a:ext uri="{FF2B5EF4-FFF2-40B4-BE49-F238E27FC236}">
                  <a16:creationId xmlns:a16="http://schemas.microsoft.com/office/drawing/2014/main" id="{791A5FC8-C19C-4725-BC9E-2D42F124A600}"/>
                </a:ext>
              </a:extLst>
            </p:cNvPr>
            <p:cNvSpPr txBox="1">
              <a:spLocks noChangeArrowheads="1"/>
            </p:cNvSpPr>
            <p:nvPr/>
          </p:nvSpPr>
          <p:spPr bwMode="auto">
            <a:xfrm>
              <a:off x="250825" y="4645513"/>
              <a:ext cx="1600101" cy="457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dirty="0">
                  <a:latin typeface="微軟正黑體" panose="020B0604030504040204" pitchFamily="34" charset="-120"/>
                  <a:ea typeface="微軟正黑體" panose="020B0604030504040204" pitchFamily="34" charset="-120"/>
                </a:rPr>
                <a:t>CS75 </a:t>
              </a:r>
              <a:r>
                <a:rPr kumimoji="0" lang="en-US" altLang="zh-TW" sz="1600" dirty="0">
                  <a:latin typeface="微軟正黑體" panose="020B0604030504040204" pitchFamily="34" charset="-120"/>
                  <a:ea typeface="微軟正黑體" panose="020B0604030504040204" pitchFamily="34" charset="-120"/>
                </a:rPr>
                <a:t>RCL</a:t>
              </a:r>
              <a:r>
                <a:rPr kumimoji="0" lang="en-US" altLang="zh-CN" sz="1600" dirty="0">
                  <a:latin typeface="微軟正黑體" panose="020B0604030504040204" pitchFamily="34" charset="-120"/>
                  <a:ea typeface="微軟正黑體" panose="020B0604030504040204" pitchFamily="34" charset="-120"/>
                </a:rPr>
                <a:t> HID</a:t>
              </a:r>
              <a:endParaRPr kumimoji="0" lang="zh-CN" altLang="en-US" sz="1600" dirty="0">
                <a:latin typeface="微軟正黑體" panose="020B0604030504040204" pitchFamily="34" charset="-120"/>
                <a:ea typeface="微軟正黑體" panose="020B0604030504040204" pitchFamily="34" charset="-120"/>
              </a:endParaRPr>
            </a:p>
          </p:txBody>
        </p:sp>
        <p:sp>
          <p:nvSpPr>
            <p:cNvPr id="27" name="文字方塊 26">
              <a:extLst>
                <a:ext uri="{FF2B5EF4-FFF2-40B4-BE49-F238E27FC236}">
                  <a16:creationId xmlns:a16="http://schemas.microsoft.com/office/drawing/2014/main" id="{9ED8A227-C5DA-443B-A7FF-3BE5F77DF6CF}"/>
                </a:ext>
              </a:extLst>
            </p:cNvPr>
            <p:cNvSpPr txBox="1"/>
            <p:nvPr/>
          </p:nvSpPr>
          <p:spPr>
            <a:xfrm>
              <a:off x="250825" y="4005263"/>
              <a:ext cx="1574760" cy="582000"/>
            </a:xfrm>
            <a:prstGeom prst="rect">
              <a:avLst/>
            </a:prstGeom>
            <a:noFill/>
          </p:spPr>
          <p:txBody>
            <a:bodyPr wrap="none">
              <a:spAutoFit/>
            </a:bodyPr>
            <a:lstStyle/>
            <a:p>
              <a:pPr>
                <a:defRPr/>
              </a:pPr>
              <a:r>
                <a:rPr lang="zh-TW" altLang="en-US" sz="2000" b="1" dirty="0">
                  <a:solidFill>
                    <a:schemeClr val="accent1">
                      <a:lumMod val="50000"/>
                    </a:schemeClr>
                  </a:solidFill>
                  <a:latin typeface="標楷體" pitchFamily="65" charset="-120"/>
                  <a:ea typeface="標楷體" pitchFamily="65" charset="-120"/>
                </a:rPr>
                <a:t>長安汽車</a:t>
              </a:r>
              <a:endParaRPr lang="zh-TW" altLang="en-US" sz="2000" dirty="0">
                <a:solidFill>
                  <a:schemeClr val="accent1">
                    <a:lumMod val="50000"/>
                  </a:schemeClr>
                </a:solidFill>
              </a:endParaRPr>
            </a:p>
          </p:txBody>
        </p:sp>
        <p:pic>
          <p:nvPicPr>
            <p:cNvPr id="47125" name="Picture 11" descr="D:\影片拍攝資料\車燈簡報圖檔\觀致CF14_2.jpg">
              <a:extLst>
                <a:ext uri="{FF2B5EF4-FFF2-40B4-BE49-F238E27FC236}">
                  <a16:creationId xmlns:a16="http://schemas.microsoft.com/office/drawing/2014/main" id="{7BDA79C7-BFA2-43EE-9557-8B163CBB159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t="15775" r="36276"/>
            <a:stretch>
              <a:fillRect/>
            </a:stretch>
          </p:blipFill>
          <p:spPr bwMode="auto">
            <a:xfrm>
              <a:off x="4787900" y="4983379"/>
              <a:ext cx="2447925"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26" name="Picture 7" descr="D:\影片拍攝資料\車燈簡報圖檔\CF14-LH_1.jpg">
              <a:extLst>
                <a:ext uri="{FF2B5EF4-FFF2-40B4-BE49-F238E27FC236}">
                  <a16:creationId xmlns:a16="http://schemas.microsoft.com/office/drawing/2014/main" id="{3AB9BCC1-FDC5-4132-B1CC-019DE1ADB95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08850" y="5084763"/>
              <a:ext cx="16383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27" name="TextBox 32">
              <a:extLst>
                <a:ext uri="{FF2B5EF4-FFF2-40B4-BE49-F238E27FC236}">
                  <a16:creationId xmlns:a16="http://schemas.microsoft.com/office/drawing/2014/main" id="{70C83E95-0ECF-46AF-8FFC-AF843ACD8975}"/>
                </a:ext>
              </a:extLst>
            </p:cNvPr>
            <p:cNvSpPr txBox="1">
              <a:spLocks noChangeArrowheads="1"/>
            </p:cNvSpPr>
            <p:nvPr/>
          </p:nvSpPr>
          <p:spPr bwMode="auto">
            <a:xfrm>
              <a:off x="4859338" y="4544250"/>
              <a:ext cx="1600101" cy="457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dirty="0">
                  <a:latin typeface="微軟正黑體" panose="020B0604030504040204" pitchFamily="34" charset="-120"/>
                  <a:ea typeface="微軟正黑體" panose="020B0604030504040204" pitchFamily="34" charset="-120"/>
                </a:rPr>
                <a:t>CS75 </a:t>
              </a:r>
              <a:r>
                <a:rPr kumimoji="0" lang="en-US" altLang="zh-TW" sz="1600" dirty="0">
                  <a:latin typeface="微軟正黑體" panose="020B0604030504040204" pitchFamily="34" charset="-120"/>
                  <a:ea typeface="微軟正黑體" panose="020B0604030504040204" pitchFamily="34" charset="-120"/>
                </a:rPr>
                <a:t>RCL</a:t>
              </a:r>
              <a:r>
                <a:rPr kumimoji="0" lang="en-US" altLang="zh-CN" sz="1600" dirty="0">
                  <a:latin typeface="微軟正黑體" panose="020B0604030504040204" pitchFamily="34" charset="-120"/>
                  <a:ea typeface="微軟正黑體" panose="020B0604030504040204" pitchFamily="34" charset="-120"/>
                </a:rPr>
                <a:t> HID</a:t>
              </a:r>
              <a:endParaRPr kumimoji="0" lang="zh-CN" altLang="en-US" sz="1600" dirty="0">
                <a:latin typeface="微軟正黑體" panose="020B0604030504040204" pitchFamily="34" charset="-120"/>
                <a:ea typeface="微軟正黑體" panose="020B0604030504040204" pitchFamily="34" charset="-120"/>
              </a:endParaRPr>
            </a:p>
          </p:txBody>
        </p:sp>
        <p:sp>
          <p:nvSpPr>
            <p:cNvPr id="31" name="文字方塊 30">
              <a:extLst>
                <a:ext uri="{FF2B5EF4-FFF2-40B4-BE49-F238E27FC236}">
                  <a16:creationId xmlns:a16="http://schemas.microsoft.com/office/drawing/2014/main" id="{0352F4C0-8D2C-4007-B9E0-3568980AB20B}"/>
                </a:ext>
              </a:extLst>
            </p:cNvPr>
            <p:cNvSpPr txBox="1"/>
            <p:nvPr/>
          </p:nvSpPr>
          <p:spPr>
            <a:xfrm>
              <a:off x="4859338" y="4005263"/>
              <a:ext cx="1574760" cy="582000"/>
            </a:xfrm>
            <a:prstGeom prst="rect">
              <a:avLst/>
            </a:prstGeom>
            <a:noFill/>
          </p:spPr>
          <p:txBody>
            <a:bodyPr wrap="none">
              <a:spAutoFit/>
            </a:bodyPr>
            <a:lstStyle/>
            <a:p>
              <a:pPr>
                <a:defRPr/>
              </a:pPr>
              <a:r>
                <a:rPr lang="zh-TW" altLang="en-US" sz="2000" b="1" dirty="0">
                  <a:solidFill>
                    <a:schemeClr val="accent1">
                      <a:lumMod val="50000"/>
                    </a:schemeClr>
                  </a:solidFill>
                  <a:latin typeface="標楷體" pitchFamily="65" charset="-120"/>
                  <a:ea typeface="標楷體" pitchFamily="65" charset="-120"/>
                </a:rPr>
                <a:t>觀致汽車</a:t>
              </a:r>
              <a:endParaRPr lang="zh-TW" altLang="en-US" sz="2000" dirty="0">
                <a:solidFill>
                  <a:schemeClr val="accent1">
                    <a:lumMod val="50000"/>
                  </a:schemeClr>
                </a:solidFil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5C4D4A6F-252F-41EF-AA5B-726175003E5E}"/>
              </a:ext>
            </a:extLst>
          </p:cNvPr>
          <p:cNvSpPr>
            <a:spLocks noGrp="1"/>
          </p:cNvSpPr>
          <p:nvPr>
            <p:ph type="title"/>
          </p:nvPr>
        </p:nvSpPr>
        <p:spPr/>
        <p:txBody>
          <a:bodyPr>
            <a:normAutofit/>
          </a:bodyPr>
          <a:lstStyle/>
          <a:p>
            <a:r>
              <a:rPr lang="zh-TW" altLang="en-US" dirty="0"/>
              <a:t>量產產品展示</a:t>
            </a:r>
            <a:r>
              <a:rPr lang="en-US" altLang="zh-TW" dirty="0"/>
              <a:t>(</a:t>
            </a:r>
            <a:r>
              <a:rPr lang="zh-TW" altLang="en-US" dirty="0"/>
              <a:t>四</a:t>
            </a:r>
            <a:r>
              <a:rPr lang="en-US" altLang="zh-TW" dirty="0"/>
              <a:t>)</a:t>
            </a:r>
            <a:endParaRPr lang="zh-TW" altLang="en-US" dirty="0"/>
          </a:p>
        </p:txBody>
      </p:sp>
      <p:sp>
        <p:nvSpPr>
          <p:cNvPr id="16" name="投影片編號版面配置區 3">
            <a:extLst>
              <a:ext uri="{FF2B5EF4-FFF2-40B4-BE49-F238E27FC236}">
                <a16:creationId xmlns:a16="http://schemas.microsoft.com/office/drawing/2014/main" id="{74D6D242-119F-4F7C-B2E2-929EC3D0A786}"/>
              </a:ext>
            </a:extLst>
          </p:cNvPr>
          <p:cNvSpPr>
            <a:spLocks noGrp="1"/>
          </p:cNvSpPr>
          <p:nvPr>
            <p:ph type="sldNum" sz="quarter" idx="12"/>
          </p:nvPr>
        </p:nvSpPr>
        <p:spPr/>
        <p:txBody>
          <a:bodyPr/>
          <a:lstStyle/>
          <a:p>
            <a:fld id="{CF3A2DE8-7544-4D17-9CBE-0C5C8A78BE3C}" type="slidenum">
              <a:rPr lang="zh-TW" altLang="en-US" smtClean="0"/>
              <a:pPr/>
              <a:t>19</a:t>
            </a:fld>
            <a:endParaRPr lang="zh-TW" altLang="en-US" dirty="0"/>
          </a:p>
        </p:txBody>
      </p:sp>
      <p:grpSp>
        <p:nvGrpSpPr>
          <p:cNvPr id="2" name="群組 1">
            <a:extLst>
              <a:ext uri="{FF2B5EF4-FFF2-40B4-BE49-F238E27FC236}">
                <a16:creationId xmlns:a16="http://schemas.microsoft.com/office/drawing/2014/main" id="{5D6CE83D-4682-4D2B-B9FC-0255B11979F2}"/>
              </a:ext>
            </a:extLst>
          </p:cNvPr>
          <p:cNvGrpSpPr/>
          <p:nvPr/>
        </p:nvGrpSpPr>
        <p:grpSpPr>
          <a:xfrm>
            <a:off x="332656" y="1040703"/>
            <a:ext cx="6192688" cy="3726561"/>
            <a:chOff x="-706429" y="789405"/>
            <a:chExt cx="8369310" cy="3755218"/>
          </a:xfrm>
        </p:grpSpPr>
        <p:sp>
          <p:nvSpPr>
            <p:cNvPr id="48131" name="文字方塊 9">
              <a:extLst>
                <a:ext uri="{FF2B5EF4-FFF2-40B4-BE49-F238E27FC236}">
                  <a16:creationId xmlns:a16="http://schemas.microsoft.com/office/drawing/2014/main" id="{B480948C-B89B-4C2B-BCE9-FD74AB0FB215}"/>
                </a:ext>
              </a:extLst>
            </p:cNvPr>
            <p:cNvSpPr txBox="1">
              <a:spLocks noChangeArrowheads="1"/>
            </p:cNvSpPr>
            <p:nvPr/>
          </p:nvSpPr>
          <p:spPr bwMode="auto">
            <a:xfrm>
              <a:off x="-674685" y="1195503"/>
              <a:ext cx="2156655"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8" tIns="45715" rIns="91428" bIns="45715">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TW" sz="1600" dirty="0">
                  <a:latin typeface="微軟正黑體" panose="020B0604030504040204" pitchFamily="34" charset="-120"/>
                  <a:ea typeface="微軟正黑體" panose="020B0604030504040204" pitchFamily="34" charset="-120"/>
                </a:rPr>
                <a:t>Jaguar</a:t>
              </a:r>
              <a:r>
                <a:rPr kumimoji="0" lang="zh-TW" altLang="en-US" sz="1600" dirty="0">
                  <a:latin typeface="微軟正黑體" panose="020B0604030504040204" pitchFamily="34" charset="-120"/>
                  <a:ea typeface="微軟正黑體" panose="020B0604030504040204" pitchFamily="34" charset="-120"/>
                </a:rPr>
                <a:t> </a:t>
              </a:r>
              <a:r>
                <a:rPr kumimoji="0" lang="en-US" altLang="zh-TW" sz="1600" dirty="0">
                  <a:latin typeface="微軟正黑體" panose="020B0604030504040204" pitchFamily="34" charset="-120"/>
                  <a:ea typeface="微軟正黑體" panose="020B0604030504040204" pitchFamily="34" charset="-120"/>
                </a:rPr>
                <a:t>XF</a:t>
              </a:r>
              <a:r>
                <a:rPr kumimoji="0" lang="zh-TW" altLang="en-US" sz="1600" dirty="0">
                  <a:latin typeface="微軟正黑體" panose="020B0604030504040204" pitchFamily="34" charset="-120"/>
                  <a:ea typeface="微軟正黑體" panose="020B0604030504040204" pitchFamily="34" charset="-120"/>
                </a:rPr>
                <a:t> </a:t>
              </a:r>
              <a:r>
                <a:rPr kumimoji="0" lang="en-US" altLang="zh-TW" sz="1600" dirty="0">
                  <a:latin typeface="微軟正黑體" panose="020B0604030504040204" pitchFamily="34" charset="-120"/>
                  <a:ea typeface="微軟正黑體" panose="020B0604030504040204" pitchFamily="34" charset="-120"/>
                </a:rPr>
                <a:t>Headlamp</a:t>
              </a:r>
              <a:endParaRPr kumimoji="0" lang="zh-TW" altLang="en-US" sz="1600" dirty="0">
                <a:latin typeface="微軟正黑體" panose="020B0604030504040204" pitchFamily="34" charset="-120"/>
                <a:ea typeface="微軟正黑體" panose="020B0604030504040204" pitchFamily="34" charset="-120"/>
              </a:endParaRPr>
            </a:p>
          </p:txBody>
        </p:sp>
        <p:pic>
          <p:nvPicPr>
            <p:cNvPr id="48133" name="Picture 1" descr="G:\Root\影片拍攝資料\車燈簡報圖檔\海報\Jaguar-XF-2016-precios-de-venta.jpg">
              <a:extLst>
                <a:ext uri="{FF2B5EF4-FFF2-40B4-BE49-F238E27FC236}">
                  <a16:creationId xmlns:a16="http://schemas.microsoft.com/office/drawing/2014/main" id="{613B8518-5287-4F36-B3E3-18B22D4738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685" y="2491984"/>
              <a:ext cx="3910012" cy="2052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2" descr="D:\影片拍攝資料\車燈簡報圖檔\motor photo\XC260\Jaguar_2_150dpi.jpg">
              <a:extLst>
                <a:ext uri="{FF2B5EF4-FFF2-40B4-BE49-F238E27FC236}">
                  <a16:creationId xmlns:a16="http://schemas.microsoft.com/office/drawing/2014/main" id="{41AD4BA8-CACB-434A-8B20-56515265FF5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294" b="100000" l="0" r="100000">
                          <a14:foregroundMark x1="68284" y1="43866" x2="82842" y2="42007"/>
                          <a14:foregroundMark x1="9879" y1="82528" x2="93068" y2="38290"/>
                          <a14:foregroundMark x1="50260" y1="53160" x2="31369" y2="66171"/>
                          <a14:foregroundMark x1="50607" y1="50186" x2="63951" y2="40149"/>
                          <a14:foregroundMark x1="19411" y1="67658" x2="32236" y2="64312"/>
                          <a14:foregroundMark x1="42981" y1="47584" x2="57886" y2="46840"/>
                          <a14:foregroundMark x1="86308" y1="34572" x2="88388" y2="31970"/>
                          <a14:foregroundMark x1="13345" y1="75093" x2="9879" y2="78810"/>
                        </a14:backgroundRemoval>
                      </a14:imgEffect>
                    </a14:imgLayer>
                  </a14:imgProps>
                </a:ext>
                <a:ext uri="{28A0092B-C50C-407E-A947-70E740481C1C}">
                  <a14:useLocalDpi xmlns:a14="http://schemas.microsoft.com/office/drawing/2010/main" val="0"/>
                </a:ext>
              </a:extLst>
            </a:blip>
            <a:srcRect/>
            <a:stretch>
              <a:fillRect/>
            </a:stretch>
          </p:blipFill>
          <p:spPr bwMode="auto">
            <a:xfrm>
              <a:off x="-457192" y="1520436"/>
              <a:ext cx="2397125" cy="837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Picture 3" descr="D:\影片拍攝資料\車燈簡報圖檔\Mercedes Benz ClassA_1.jpg">
              <a:extLst>
                <a:ext uri="{FF2B5EF4-FFF2-40B4-BE49-F238E27FC236}">
                  <a16:creationId xmlns:a16="http://schemas.microsoft.com/office/drawing/2014/main" id="{70D4DFD5-0364-4135-8DE4-7F0AA4A07FE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8861" b="88608" l="0" r="100000"/>
                      </a14:imgEffect>
                    </a14:imgLayer>
                  </a14:imgProps>
                </a:ext>
                <a:ext uri="{28A0092B-C50C-407E-A947-70E740481C1C}">
                  <a14:useLocalDpi xmlns:a14="http://schemas.microsoft.com/office/drawing/2010/main" val="0"/>
                </a:ext>
              </a:extLst>
            </a:blip>
            <a:srcRect/>
            <a:stretch>
              <a:fillRect/>
            </a:stretch>
          </p:blipFill>
          <p:spPr bwMode="auto">
            <a:xfrm>
              <a:off x="3644923" y="2116951"/>
              <a:ext cx="1760537" cy="294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6" name="Picture 5" descr="D:\影片拍攝資料\車燈簡報圖檔\Mercedes Benz ClassA_3.jpg">
              <a:extLst>
                <a:ext uri="{FF2B5EF4-FFF2-40B4-BE49-F238E27FC236}">
                  <a16:creationId xmlns:a16="http://schemas.microsoft.com/office/drawing/2014/main" id="{D78D711C-15E8-4DB6-B3DD-F414AED3597E}"/>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789363" y="3413536"/>
              <a:ext cx="1725612" cy="420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7" name="Picture 6" descr="D:\影片拍攝資料\車燈簡報圖檔\Mercedes Benz ClassA_4.jpg">
              <a:extLst>
                <a:ext uri="{FF2B5EF4-FFF2-40B4-BE49-F238E27FC236}">
                  <a16:creationId xmlns:a16="http://schemas.microsoft.com/office/drawing/2014/main" id="{B94ECCCD-2B1E-429D-9789-F2C4D7BE75A0}"/>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9412" b="89412" l="0" r="100000"/>
                      </a14:imgEffect>
                    </a14:imgLayer>
                  </a14:imgProps>
                </a:ext>
                <a:ext uri="{28A0092B-C50C-407E-A947-70E740481C1C}">
                  <a14:useLocalDpi xmlns:a14="http://schemas.microsoft.com/office/drawing/2010/main" val="0"/>
                </a:ext>
              </a:extLst>
            </a:blip>
            <a:srcRect/>
            <a:stretch>
              <a:fillRect/>
            </a:stretch>
          </p:blipFill>
          <p:spPr bwMode="auto">
            <a:xfrm>
              <a:off x="4070072" y="4061236"/>
              <a:ext cx="1327151" cy="32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8" name="Picture 7" descr="D:\影片拍攝資料\車燈簡報圖檔\Mercedes Benz ClassA_2.jpg">
              <a:extLst>
                <a:ext uri="{FF2B5EF4-FFF2-40B4-BE49-F238E27FC236}">
                  <a16:creationId xmlns:a16="http://schemas.microsoft.com/office/drawing/2014/main" id="{338C9510-792A-4E2E-9665-D8F47707096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6863" b="100000" l="0" r="100000"/>
                      </a14:imgEffect>
                    </a14:imgLayer>
                  </a14:imgProps>
                </a:ext>
                <a:ext uri="{28A0092B-C50C-407E-A947-70E740481C1C}">
                  <a14:useLocalDpi xmlns:a14="http://schemas.microsoft.com/office/drawing/2010/main" val="0"/>
                </a:ext>
              </a:extLst>
            </a:blip>
            <a:srcRect/>
            <a:stretch>
              <a:fillRect/>
            </a:stretch>
          </p:blipFill>
          <p:spPr bwMode="auto">
            <a:xfrm>
              <a:off x="3690757" y="2625330"/>
              <a:ext cx="1798637" cy="388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9" name="Picture 2" descr="D:\影片拍攝資料\車燈簡報圖檔\Benz_1.jpg">
              <a:extLst>
                <a:ext uri="{FF2B5EF4-FFF2-40B4-BE49-F238E27FC236}">
                  <a16:creationId xmlns:a16="http://schemas.microsoft.com/office/drawing/2014/main" id="{0F6D88A9-EC71-458C-89D7-F7C65991EBB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38806" y="1924053"/>
              <a:ext cx="2124075"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0" name="TextBox 4">
              <a:extLst>
                <a:ext uri="{FF2B5EF4-FFF2-40B4-BE49-F238E27FC236}">
                  <a16:creationId xmlns:a16="http://schemas.microsoft.com/office/drawing/2014/main" id="{B1092EA5-A0CB-40DF-A8AB-7554C2A1FEEB}"/>
                </a:ext>
              </a:extLst>
            </p:cNvPr>
            <p:cNvSpPr txBox="1">
              <a:spLocks noChangeArrowheads="1"/>
            </p:cNvSpPr>
            <p:nvPr/>
          </p:nvSpPr>
          <p:spPr bwMode="auto">
            <a:xfrm>
              <a:off x="3644923" y="1122941"/>
              <a:ext cx="3986214"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CN" sz="1600" dirty="0">
                  <a:latin typeface="微軟正黑體" panose="020B0604030504040204" pitchFamily="34" charset="-120"/>
                  <a:ea typeface="微軟正黑體" panose="020B0604030504040204" pitchFamily="34" charset="-120"/>
                </a:rPr>
                <a:t>Mercedes  Benz </a:t>
              </a:r>
              <a:r>
                <a:rPr kumimoji="0" lang="en-US" altLang="zh-CN" sz="1600" dirty="0" err="1">
                  <a:latin typeface="微軟正黑體" panose="020B0604030504040204" pitchFamily="34" charset="-120"/>
                  <a:ea typeface="微軟正黑體" panose="020B0604030504040204" pitchFamily="34" charset="-120"/>
                </a:rPr>
                <a:t>ClassA</a:t>
              </a:r>
              <a:r>
                <a:rPr kumimoji="0" lang="en-US" altLang="zh-CN" sz="1600" dirty="0">
                  <a:latin typeface="微軟正黑體" panose="020B0604030504040204" pitchFamily="34" charset="-120"/>
                  <a:ea typeface="微軟正黑體" panose="020B0604030504040204" pitchFamily="34" charset="-120"/>
                </a:rPr>
                <a:t>  RCL</a:t>
              </a:r>
              <a:endParaRPr kumimoji="0" lang="zh-CN" altLang="en-US" sz="1600" dirty="0">
                <a:latin typeface="微軟正黑體" panose="020B0604030504040204" pitchFamily="34" charset="-120"/>
                <a:ea typeface="微軟正黑體" panose="020B0604030504040204" pitchFamily="34" charset="-120"/>
              </a:endParaRPr>
            </a:p>
          </p:txBody>
        </p:sp>
        <p:sp>
          <p:nvSpPr>
            <p:cNvPr id="19" name="文字方塊 18">
              <a:extLst>
                <a:ext uri="{FF2B5EF4-FFF2-40B4-BE49-F238E27FC236}">
                  <a16:creationId xmlns:a16="http://schemas.microsoft.com/office/drawing/2014/main" id="{18C245CF-A084-4954-B95F-8C57D4969D0C}"/>
                </a:ext>
              </a:extLst>
            </p:cNvPr>
            <p:cNvSpPr txBox="1"/>
            <p:nvPr/>
          </p:nvSpPr>
          <p:spPr>
            <a:xfrm>
              <a:off x="3573468" y="789405"/>
              <a:ext cx="1210564" cy="400099"/>
            </a:xfrm>
            <a:prstGeom prst="rect">
              <a:avLst/>
            </a:prstGeom>
            <a:noFill/>
          </p:spPr>
          <p:txBody>
            <a:bodyPr wrap="none" lIns="91428" tIns="45715" rIns="91428" bIns="45715">
              <a:spAutoFit/>
            </a:bodyPr>
            <a:lstStyle/>
            <a:p>
              <a:pPr>
                <a:defRPr/>
              </a:pPr>
              <a:r>
                <a:rPr lang="zh-TW" altLang="en-US" sz="2000" b="1" dirty="0">
                  <a:solidFill>
                    <a:schemeClr val="accent1">
                      <a:lumMod val="50000"/>
                    </a:schemeClr>
                  </a:solidFill>
                  <a:latin typeface="標楷體" pitchFamily="65" charset="-120"/>
                  <a:ea typeface="標楷體" pitchFamily="65" charset="-120"/>
                </a:rPr>
                <a:t>奔馳汽車</a:t>
              </a:r>
              <a:endParaRPr lang="zh-TW" altLang="en-US" sz="2000" dirty="0">
                <a:solidFill>
                  <a:schemeClr val="accent1">
                    <a:lumMod val="50000"/>
                  </a:schemeClr>
                </a:solidFill>
              </a:endParaRPr>
            </a:p>
          </p:txBody>
        </p:sp>
        <p:sp>
          <p:nvSpPr>
            <p:cNvPr id="20" name="文字方塊 19">
              <a:extLst>
                <a:ext uri="{FF2B5EF4-FFF2-40B4-BE49-F238E27FC236}">
                  <a16:creationId xmlns:a16="http://schemas.microsoft.com/office/drawing/2014/main" id="{1314D5DD-94C6-44E0-A479-EE9DBA0887D3}"/>
                </a:ext>
              </a:extLst>
            </p:cNvPr>
            <p:cNvSpPr txBox="1"/>
            <p:nvPr/>
          </p:nvSpPr>
          <p:spPr>
            <a:xfrm>
              <a:off x="-706429" y="817969"/>
              <a:ext cx="1723525" cy="400099"/>
            </a:xfrm>
            <a:prstGeom prst="rect">
              <a:avLst/>
            </a:prstGeom>
            <a:noFill/>
          </p:spPr>
          <p:txBody>
            <a:bodyPr wrap="none" lIns="91428" tIns="45715" rIns="91428" bIns="45715">
              <a:spAutoFit/>
            </a:bodyPr>
            <a:lstStyle/>
            <a:p>
              <a:pPr>
                <a:defRPr/>
              </a:pPr>
              <a:r>
                <a:rPr lang="zh-TW" altLang="en-US" sz="2000" b="1" dirty="0">
                  <a:solidFill>
                    <a:schemeClr val="accent1">
                      <a:lumMod val="50000"/>
                    </a:schemeClr>
                  </a:solidFill>
                  <a:latin typeface="標楷體" pitchFamily="65" charset="-120"/>
                  <a:ea typeface="標楷體" pitchFamily="65" charset="-120"/>
                </a:rPr>
                <a:t>捷豹路虎汽車</a:t>
              </a:r>
              <a:endParaRPr lang="zh-TW" altLang="en-US" sz="2000" dirty="0">
                <a:solidFill>
                  <a:schemeClr val="accent1">
                    <a:lumMod val="50000"/>
                  </a:schemeClr>
                </a:solidFil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pPr algn="ctr"/>
            <a:r>
              <a:rPr lang="zh-TW" altLang="en-US" dirty="0"/>
              <a:t>免 責 聲 明</a:t>
            </a:r>
          </a:p>
        </p:txBody>
      </p:sp>
      <p:sp>
        <p:nvSpPr>
          <p:cNvPr id="4" name="矩形 3"/>
          <p:cNvSpPr/>
          <p:nvPr/>
        </p:nvSpPr>
        <p:spPr>
          <a:xfrm>
            <a:off x="296652" y="1203598"/>
            <a:ext cx="6264696" cy="2862314"/>
          </a:xfrm>
          <a:prstGeom prst="rect">
            <a:avLst/>
          </a:prstGeom>
        </p:spPr>
        <p:txBody>
          <a:bodyPr wrap="square" lIns="91432" tIns="45716" rIns="91432" bIns="45716">
            <a:spAutoFit/>
          </a:bodyPr>
          <a:lstStyle/>
          <a:p>
            <a:pPr marL="285696" indent="-285696">
              <a:buFont typeface="Arial" panose="020B0604020202020204" pitchFamily="34" charset="0"/>
              <a:buChar char="•"/>
            </a:pPr>
            <a:r>
              <a:rPr lang="zh-TW" altLang="en-US" sz="1600" dirty="0">
                <a:ea typeface="微軟正黑體" panose="020B0604030504040204" pitchFamily="34" charset="-120"/>
              </a:rPr>
              <a:t>本資料由麗清科技股份有限公司（以下稱「本公司」）製作，且未經獨立查證。本簡報資料所提供資訊，包含前瞻性看法以及展望，反應本公司截至目前為止對於未來的看法。這些前瞻性看法及展望可能因各種無法掌控的風險、不確定與不同假設等狀況而超出本公司的判斷，導致實際結果將可能有所出入或是不依預期發生；讀者不應完全依賴此簡報資訊做其投資決策。</a:t>
            </a:r>
          </a:p>
          <a:p>
            <a:pPr marL="285696" indent="-285696">
              <a:buFont typeface="Arial" panose="020B0604020202020204" pitchFamily="34" charset="0"/>
              <a:buChar char="•"/>
            </a:pPr>
            <a:r>
              <a:rPr lang="zh-TW" altLang="en-US" sz="1600" dirty="0">
                <a:ea typeface="微軟正黑體" panose="020B0604030504040204" pitchFamily="34" charset="-120"/>
              </a:rPr>
              <a:t>對於簡報中的內容，未來若有任何變更或調整，本公司不負責隨時提醒、更新或更正。本公司及其任何關係企業、顧問或代表人對於本資料中所呈現或包含之任何資訊造成的任何損失概不負責。</a:t>
            </a:r>
          </a:p>
          <a:p>
            <a:pPr marL="285696" indent="-285696">
              <a:buFont typeface="Arial" panose="020B0604020202020204" pitchFamily="34" charset="0"/>
              <a:buChar char="•"/>
            </a:pPr>
            <a:r>
              <a:rPr lang="zh-TW" altLang="en-US" sz="1600" dirty="0">
                <a:ea typeface="微軟正黑體" panose="020B0604030504040204" pitchFamily="34" charset="-120"/>
              </a:rPr>
              <a:t>本資料中呈現或包含之資訊可不經通知加以變更，且不保證其正確性。本資料不構成證券發行邀約。</a:t>
            </a:r>
          </a:p>
        </p:txBody>
      </p:sp>
    </p:spTree>
    <p:extLst>
      <p:ext uri="{BB962C8B-B14F-4D97-AF65-F5344CB8AC3E}">
        <p14:creationId xmlns:p14="http://schemas.microsoft.com/office/powerpoint/2010/main" val="2515078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F668FB66-8AD5-412C-89DB-0F04046D81C6}"/>
              </a:ext>
            </a:extLst>
          </p:cNvPr>
          <p:cNvSpPr/>
          <p:nvPr/>
        </p:nvSpPr>
        <p:spPr>
          <a:xfrm>
            <a:off x="2205848" y="2193839"/>
            <a:ext cx="2303463" cy="432197"/>
          </a:xfrm>
          <a:prstGeom prst="rect">
            <a:avLst/>
          </a:prstGeom>
          <a:noFill/>
          <a:ln w="12700">
            <a:solidFill>
              <a:schemeClr val="accent3">
                <a:lumMod val="40000"/>
                <a:lumOff val="60000"/>
              </a:schemeClr>
            </a:solidFill>
          </a:ln>
        </p:spPr>
        <p:style>
          <a:lnRef idx="2">
            <a:schemeClr val="accent1"/>
          </a:lnRef>
          <a:fillRef idx="1">
            <a:schemeClr val="lt1"/>
          </a:fillRef>
          <a:effectRef idx="0">
            <a:schemeClr val="accent1"/>
          </a:effectRef>
          <a:fontRef idx="minor">
            <a:schemeClr val="dk1"/>
          </a:fontRef>
        </p:style>
        <p:txBody>
          <a:bodyPr lIns="68571" tIns="34289" rIns="68571" bIns="34289" anchor="ctr"/>
          <a:lstStyle/>
          <a:p>
            <a:pPr algn="ctr">
              <a:defRPr/>
            </a:pPr>
            <a:endParaRPr lang="zh-TW" altLang="en-US" sz="1400">
              <a:solidFill>
                <a:prstClr val="black"/>
              </a:solidFill>
            </a:endParaRPr>
          </a:p>
        </p:txBody>
      </p:sp>
      <p:sp>
        <p:nvSpPr>
          <p:cNvPr id="3" name="副標題 2">
            <a:extLst>
              <a:ext uri="{FF2B5EF4-FFF2-40B4-BE49-F238E27FC236}">
                <a16:creationId xmlns:a16="http://schemas.microsoft.com/office/drawing/2014/main" id="{32C93BFC-3C47-4E76-AE03-A11300C673CB}"/>
              </a:ext>
            </a:extLst>
          </p:cNvPr>
          <p:cNvSpPr>
            <a:spLocks noGrp="1"/>
          </p:cNvSpPr>
          <p:nvPr>
            <p:ph type="subTitle" idx="1"/>
          </p:nvPr>
        </p:nvSpPr>
        <p:spPr>
          <a:xfrm>
            <a:off x="1988347" y="2193845"/>
            <a:ext cx="2690812" cy="539353"/>
          </a:xfrm>
        </p:spPr>
        <p:txBody>
          <a:bodyPr anchor="ctr">
            <a:normAutofit fontScale="92500" lnSpcReduction="10000"/>
          </a:bodyPr>
          <a:lstStyle/>
          <a:p>
            <a:pPr algn="ctr" eaLnBrk="1" hangingPunct="1">
              <a:defRPr/>
            </a:pPr>
            <a:r>
              <a:rPr lang="en-US" altLang="zh-TW" b="1" dirty="0">
                <a:solidFill>
                  <a:srgbClr val="EEC48B"/>
                </a:solidFill>
                <a:effectLst>
                  <a:outerShdw blurRad="38100" dist="38100" dir="2700000" algn="tl">
                    <a:srgbClr val="C0C0C0"/>
                  </a:outerShdw>
                </a:effectLst>
                <a:latin typeface="MV Boli" panose="02000500030200090000" pitchFamily="2" charset="0"/>
              </a:rPr>
              <a:t>Q</a:t>
            </a:r>
            <a:r>
              <a:rPr lang="zh-TW" altLang="en-US" b="1" dirty="0">
                <a:solidFill>
                  <a:srgbClr val="EEC48B"/>
                </a:solidFill>
                <a:effectLst>
                  <a:outerShdw blurRad="38100" dist="38100" dir="2700000" algn="tl">
                    <a:srgbClr val="C0C0C0"/>
                  </a:outerShdw>
                </a:effectLst>
                <a:latin typeface="MV Boli" panose="02000500030200090000" pitchFamily="2" charset="0"/>
              </a:rPr>
              <a:t> </a:t>
            </a:r>
            <a:r>
              <a:rPr lang="en-US" altLang="zh-TW" b="1" dirty="0">
                <a:solidFill>
                  <a:srgbClr val="EEC48B"/>
                </a:solidFill>
                <a:effectLst>
                  <a:outerShdw blurRad="38100" dist="38100" dir="2700000" algn="tl">
                    <a:srgbClr val="C0C0C0"/>
                  </a:outerShdw>
                </a:effectLst>
                <a:latin typeface="MV Boli" panose="02000500030200090000" pitchFamily="2" charset="0"/>
              </a:rPr>
              <a:t>&amp;</a:t>
            </a:r>
            <a:r>
              <a:rPr lang="zh-TW" altLang="en-US" b="1" dirty="0">
                <a:solidFill>
                  <a:srgbClr val="EEC48B"/>
                </a:solidFill>
                <a:effectLst>
                  <a:outerShdw blurRad="38100" dist="38100" dir="2700000" algn="tl">
                    <a:srgbClr val="C0C0C0"/>
                  </a:outerShdw>
                </a:effectLst>
                <a:latin typeface="MV Boli" panose="02000500030200090000" pitchFamily="2" charset="0"/>
              </a:rPr>
              <a:t> </a:t>
            </a:r>
            <a:r>
              <a:rPr lang="en-US" altLang="zh-TW" b="1" dirty="0">
                <a:solidFill>
                  <a:srgbClr val="EEC48B"/>
                </a:solidFill>
                <a:effectLst>
                  <a:outerShdw blurRad="38100" dist="38100" dir="2700000" algn="tl">
                    <a:srgbClr val="C0C0C0"/>
                  </a:outerShdw>
                </a:effectLst>
                <a:latin typeface="MV Boli" panose="02000500030200090000" pitchFamily="2" charset="0"/>
              </a:rPr>
              <a:t>A</a:t>
            </a:r>
            <a:endParaRPr lang="zh-TW" altLang="en-US" b="1" dirty="0">
              <a:solidFill>
                <a:srgbClr val="EEC48B"/>
              </a:solidFill>
              <a:effectLst>
                <a:outerShdw blurRad="38100" dist="38100" dir="2700000" algn="tl">
                  <a:srgbClr val="C0C0C0"/>
                </a:outerShdw>
              </a:effectLst>
              <a:latin typeface="MV Boli" panose="02000500030200090000" pitchFamily="2" charset="0"/>
              <a:ea typeface="微軟正黑體 Light" panose="020B0304030504040204" pitchFamily="34" charset="-120"/>
            </a:endParaRPr>
          </a:p>
        </p:txBody>
      </p:sp>
      <p:sp>
        <p:nvSpPr>
          <p:cNvPr id="37894" name="矩形 7">
            <a:extLst>
              <a:ext uri="{FF2B5EF4-FFF2-40B4-BE49-F238E27FC236}">
                <a16:creationId xmlns:a16="http://schemas.microsoft.com/office/drawing/2014/main" id="{4B407DF3-039B-41BB-BEEA-DEE5DA20E6A3}"/>
              </a:ext>
            </a:extLst>
          </p:cNvPr>
          <p:cNvSpPr>
            <a:spLocks noChangeArrowheads="1"/>
          </p:cNvSpPr>
          <p:nvPr/>
        </p:nvSpPr>
        <p:spPr bwMode="auto">
          <a:xfrm>
            <a:off x="2383694" y="2657979"/>
            <a:ext cx="1946150" cy="338544"/>
          </a:xfrm>
          <a:prstGeom prst="rect">
            <a:avLst/>
          </a:prstGeom>
          <a:noFill/>
          <a:ln>
            <a:noFill/>
          </a:ln>
        </p:spPr>
        <p:txBody>
          <a:bodyPr wrap="none" lIns="91428" tIns="45715" rIns="91428" bIns="45715">
            <a:spAutoFit/>
          </a:bodyPr>
          <a:lstStyle>
            <a:lvl1pPr>
              <a:defRPr>
                <a:solidFill>
                  <a:schemeClr val="tx1"/>
                </a:solidFill>
                <a:latin typeface="Corbel" pitchFamily="34" charset="0"/>
                <a:ea typeface="新細明體" charset="-120"/>
              </a:defRPr>
            </a:lvl1pPr>
            <a:lvl2pPr marL="742950" indent="-285750">
              <a:defRPr>
                <a:solidFill>
                  <a:schemeClr val="tx1"/>
                </a:solidFill>
                <a:latin typeface="Corbel" pitchFamily="34" charset="0"/>
                <a:ea typeface="新細明體" charset="-120"/>
              </a:defRPr>
            </a:lvl2pPr>
            <a:lvl3pPr marL="1143000" indent="-228600">
              <a:defRPr>
                <a:solidFill>
                  <a:schemeClr val="tx1"/>
                </a:solidFill>
                <a:latin typeface="Corbel" pitchFamily="34" charset="0"/>
                <a:ea typeface="新細明體" charset="-120"/>
              </a:defRPr>
            </a:lvl3pPr>
            <a:lvl4pPr marL="1600200" indent="-228600">
              <a:defRPr>
                <a:solidFill>
                  <a:schemeClr val="tx1"/>
                </a:solidFill>
                <a:latin typeface="Corbel" pitchFamily="34" charset="0"/>
                <a:ea typeface="新細明體" charset="-120"/>
              </a:defRPr>
            </a:lvl4pPr>
            <a:lvl5pPr marL="2057400" indent="-228600">
              <a:defRPr>
                <a:solidFill>
                  <a:schemeClr val="tx1"/>
                </a:solidFill>
                <a:latin typeface="Corbel" pitchFamily="34" charset="0"/>
                <a:ea typeface="新細明體" charset="-120"/>
              </a:defRPr>
            </a:lvl5pPr>
            <a:lvl6pPr marL="2514600" indent="-228600" eaLnBrk="0" fontAlgn="base" hangingPunct="0">
              <a:spcBef>
                <a:spcPct val="0"/>
              </a:spcBef>
              <a:spcAft>
                <a:spcPct val="0"/>
              </a:spcAft>
              <a:defRPr>
                <a:solidFill>
                  <a:schemeClr val="tx1"/>
                </a:solidFill>
                <a:latin typeface="Corbel" pitchFamily="34" charset="0"/>
                <a:ea typeface="新細明體" charset="-120"/>
              </a:defRPr>
            </a:lvl6pPr>
            <a:lvl7pPr marL="2971800" indent="-228600" eaLnBrk="0" fontAlgn="base" hangingPunct="0">
              <a:spcBef>
                <a:spcPct val="0"/>
              </a:spcBef>
              <a:spcAft>
                <a:spcPct val="0"/>
              </a:spcAft>
              <a:defRPr>
                <a:solidFill>
                  <a:schemeClr val="tx1"/>
                </a:solidFill>
                <a:latin typeface="Corbel" pitchFamily="34" charset="0"/>
                <a:ea typeface="新細明體" charset="-120"/>
              </a:defRPr>
            </a:lvl7pPr>
            <a:lvl8pPr marL="3429000" indent="-228600" eaLnBrk="0" fontAlgn="base" hangingPunct="0">
              <a:spcBef>
                <a:spcPct val="0"/>
              </a:spcBef>
              <a:spcAft>
                <a:spcPct val="0"/>
              </a:spcAft>
              <a:defRPr>
                <a:solidFill>
                  <a:schemeClr val="tx1"/>
                </a:solidFill>
                <a:latin typeface="Corbel" pitchFamily="34" charset="0"/>
                <a:ea typeface="新細明體" charset="-120"/>
              </a:defRPr>
            </a:lvl8pPr>
            <a:lvl9pPr marL="3886200" indent="-228600" eaLnBrk="0" fontAlgn="base" hangingPunct="0">
              <a:spcBef>
                <a:spcPct val="0"/>
              </a:spcBef>
              <a:spcAft>
                <a:spcPct val="0"/>
              </a:spcAft>
              <a:defRPr>
                <a:solidFill>
                  <a:schemeClr val="tx1"/>
                </a:solidFill>
                <a:latin typeface="Corbel" pitchFamily="34" charset="0"/>
                <a:ea typeface="新細明體" charset="-120"/>
              </a:defRPr>
            </a:lvl9pPr>
          </a:lstStyle>
          <a:p>
            <a:pPr eaLnBrk="1" hangingPunct="1">
              <a:defRPr/>
            </a:pPr>
            <a:r>
              <a:rPr lang="en-US" altLang="zh-TW" sz="1600" b="1" dirty="0">
                <a:solidFill>
                  <a:schemeClr val="bg1">
                    <a:lumMod val="85000"/>
                  </a:schemeClr>
                </a:solidFill>
                <a:latin typeface="Calibri" pitchFamily="34" charset="0"/>
              </a:rPr>
              <a:t>www.lastertech.com</a:t>
            </a:r>
          </a:p>
        </p:txBody>
      </p:sp>
      <p:sp>
        <p:nvSpPr>
          <p:cNvPr id="13" name="副標題 2">
            <a:extLst>
              <a:ext uri="{FF2B5EF4-FFF2-40B4-BE49-F238E27FC236}">
                <a16:creationId xmlns:a16="http://schemas.microsoft.com/office/drawing/2014/main" id="{A3F6C1EF-EC53-4A86-96B9-D4E26D8850C2}"/>
              </a:ext>
            </a:extLst>
          </p:cNvPr>
          <p:cNvSpPr txBox="1">
            <a:spLocks/>
          </p:cNvSpPr>
          <p:nvPr/>
        </p:nvSpPr>
        <p:spPr>
          <a:xfrm>
            <a:off x="931491" y="1654492"/>
            <a:ext cx="4850556" cy="539353"/>
          </a:xfrm>
          <a:prstGeom prst="rect">
            <a:avLst/>
          </a:prstGeom>
        </p:spPr>
        <p:txBody>
          <a:bodyPr lIns="91428" tIns="45715" rIns="91428" bIns="45715" anchor="ctr">
            <a:noAutofit/>
          </a:bodyPr>
          <a:lstStyle>
            <a:lvl1pPr defTabSz="457200">
              <a:defRPr kumimoji="1">
                <a:solidFill>
                  <a:schemeClr val="tx1"/>
                </a:solidFill>
                <a:latin typeface="Arial" panose="020B0604020202020204" pitchFamily="34" charset="0"/>
                <a:ea typeface="新細明體" panose="02020500000000000000" pitchFamily="18" charset="-120"/>
              </a:defRPr>
            </a:lvl1pPr>
            <a:lvl2pPr marL="742950" indent="-285750" defTabSz="457200">
              <a:defRPr kumimoji="1">
                <a:solidFill>
                  <a:schemeClr val="tx1"/>
                </a:solidFill>
                <a:latin typeface="Arial" panose="020B0604020202020204" pitchFamily="34" charset="0"/>
                <a:ea typeface="新細明體" panose="02020500000000000000" pitchFamily="18" charset="-120"/>
              </a:defRPr>
            </a:lvl2pPr>
            <a:lvl3pPr marL="1143000" indent="-228600" defTabSz="457200">
              <a:defRPr kumimoji="1">
                <a:solidFill>
                  <a:schemeClr val="tx1"/>
                </a:solidFill>
                <a:latin typeface="Arial" panose="020B0604020202020204" pitchFamily="34" charset="0"/>
                <a:ea typeface="新細明體" panose="02020500000000000000" pitchFamily="18" charset="-120"/>
              </a:defRPr>
            </a:lvl3pPr>
            <a:lvl4pPr marL="1600200" indent="-228600" defTabSz="457200">
              <a:defRPr kumimoji="1">
                <a:solidFill>
                  <a:schemeClr val="tx1"/>
                </a:solidFill>
                <a:latin typeface="Arial" panose="020B0604020202020204" pitchFamily="34" charset="0"/>
                <a:ea typeface="新細明體" panose="02020500000000000000" pitchFamily="18" charset="-120"/>
              </a:defRPr>
            </a:lvl4pPr>
            <a:lvl5pPr marL="2057400" indent="-228600" defTabSz="457200">
              <a:defRPr kumimoji="1">
                <a:solidFill>
                  <a:schemeClr val="tx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spcBef>
                <a:spcPct val="20000"/>
              </a:spcBef>
              <a:spcAft>
                <a:spcPts val="600"/>
              </a:spcAft>
              <a:buClr>
                <a:srgbClr val="1287C3"/>
              </a:buClr>
              <a:buSzPct val="145000"/>
              <a:defRPr/>
            </a:pPr>
            <a:r>
              <a:rPr kumimoji="0" lang="en-US" altLang="zh-TW" sz="4400" b="1" dirty="0">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effectLst>
                  <a:outerShdw blurRad="38100" dist="38100" dir="2700000" algn="tl">
                    <a:srgbClr val="C0C0C0"/>
                  </a:outerShdw>
                </a:effectLst>
                <a:latin typeface="MV Boli" panose="02000500030200090000" pitchFamily="2" charset="0"/>
                <a:ea typeface="微軟正黑體" panose="020B0604030504040204" pitchFamily="34" charset="-120"/>
              </a:rPr>
              <a:t>Thank you</a:t>
            </a:r>
            <a:endParaRPr kumimoji="0" lang="zh-TW" altLang="en-US" sz="4400" b="1" dirty="0">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effectLst>
                <a:outerShdw blurRad="38100" dist="38100" dir="2700000" algn="tl">
                  <a:srgbClr val="C0C0C0"/>
                </a:outerShdw>
              </a:effectLst>
              <a:latin typeface="MV Boli" panose="02000500030200090000" pitchFamily="2" charset="0"/>
              <a:ea typeface="微軟正黑體 Light" panose="020B0304030504040204" pitchFamily="34" charset="-120"/>
            </a:endParaRPr>
          </a:p>
        </p:txBody>
      </p:sp>
      <p:sp>
        <p:nvSpPr>
          <p:cNvPr id="49159" name="Text Box 18">
            <a:extLst>
              <a:ext uri="{FF2B5EF4-FFF2-40B4-BE49-F238E27FC236}">
                <a16:creationId xmlns:a16="http://schemas.microsoft.com/office/drawing/2014/main" id="{A764A47A-3290-47E7-9056-49EF811540AA}"/>
              </a:ext>
            </a:extLst>
          </p:cNvPr>
          <p:cNvSpPr>
            <a:spLocks noGrp="1"/>
          </p:cNvSpPr>
          <p:nvPr>
            <p:ph type="ctrTitle"/>
          </p:nvPr>
        </p:nvSpPr>
        <p:spPr>
          <a:xfrm>
            <a:off x="764724" y="925646"/>
            <a:ext cx="5328591" cy="639522"/>
          </a:xfrm>
        </p:spPr>
        <p:txBody>
          <a:bodyPr wrap="square">
            <a:spAutoFit/>
          </a:bodyPr>
          <a:lstStyle/>
          <a:p>
            <a:pPr>
              <a:lnSpc>
                <a:spcPts val="2100"/>
              </a:lnSpc>
            </a:pPr>
            <a:r>
              <a:rPr kumimoji="1" lang="zh-TW" altLang="en-US" sz="2800" b="1" dirty="0">
                <a:solidFill>
                  <a:schemeClr val="bg1"/>
                </a:solidFill>
                <a:latin typeface="Arial" panose="020B0604020202020204" pitchFamily="34" charset="0"/>
              </a:rPr>
              <a:t>麗清科技股份有限公司</a:t>
            </a:r>
            <a:r>
              <a:rPr kumimoji="1" lang="zh-TW" altLang="en-US" sz="3000" b="1" dirty="0">
                <a:solidFill>
                  <a:schemeClr val="bg1"/>
                </a:solidFill>
                <a:latin typeface="Arial" panose="020B0604020202020204" pitchFamily="34" charset="0"/>
              </a:rPr>
              <a:t/>
            </a:r>
            <a:br>
              <a:rPr kumimoji="1" lang="zh-TW" altLang="en-US" sz="3000" b="1" dirty="0">
                <a:solidFill>
                  <a:schemeClr val="bg1"/>
                </a:solidFill>
                <a:latin typeface="Arial" panose="020B0604020202020204" pitchFamily="34" charset="0"/>
              </a:rPr>
            </a:br>
            <a:r>
              <a:rPr kumimoji="1" lang="en-US" altLang="zh-TW" sz="2400" b="1" dirty="0">
                <a:solidFill>
                  <a:schemeClr val="bg1"/>
                </a:solidFill>
                <a:latin typeface="Arial" panose="020B0604020202020204" pitchFamily="34" charset="0"/>
              </a:rPr>
              <a:t>LASTER TECH CO., LTD</a:t>
            </a:r>
            <a:r>
              <a:rPr kumimoji="1" lang="en-US" altLang="zh-TW" sz="2600" b="1" dirty="0">
                <a:solidFill>
                  <a:schemeClr val="bg1"/>
                </a:solidFill>
                <a:latin typeface="Arial" panose="020B0604020202020204" pitchFamily="34" charset="0"/>
              </a:rPr>
              <a:t>.</a:t>
            </a:r>
          </a:p>
        </p:txBody>
      </p:sp>
      <p:pic>
        <p:nvPicPr>
          <p:cNvPr id="49160" name="Picture 19" descr="LOGO">
            <a:extLst>
              <a:ext uri="{FF2B5EF4-FFF2-40B4-BE49-F238E27FC236}">
                <a16:creationId xmlns:a16="http://schemas.microsoft.com/office/drawing/2014/main" id="{794FA22E-BCF2-4825-9B97-AD04F393C37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4374" y="411510"/>
            <a:ext cx="504825" cy="360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TW" sz="2400" dirty="0"/>
              <a:t>1.1</a:t>
            </a:r>
            <a:r>
              <a:rPr lang="zh-TW" altLang="en-US" sz="2400" dirty="0"/>
              <a:t>  公司簡介－主要產品</a:t>
            </a:r>
            <a:endParaRPr lang="zh-CN" altLang="en-US" sz="2400" dirty="0"/>
          </a:p>
        </p:txBody>
      </p:sp>
      <p:sp>
        <p:nvSpPr>
          <p:cNvPr id="4" name="灯片编号占位符 3"/>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3</a:t>
            </a:fld>
            <a:endParaRPr lang="zh-CN" altLang="en-US">
              <a:solidFill>
                <a:prstClr val="black">
                  <a:tint val="75000"/>
                </a:prstClr>
              </a:solidFill>
            </a:endParaRPr>
          </a:p>
        </p:txBody>
      </p:sp>
      <p:graphicFrame>
        <p:nvGraphicFramePr>
          <p:cNvPr id="43" name="資料庫圖表 42">
            <a:extLst>
              <a:ext uri="{FF2B5EF4-FFF2-40B4-BE49-F238E27FC236}">
                <a16:creationId xmlns:a16="http://schemas.microsoft.com/office/drawing/2014/main" id="{1646706A-2F99-4F5E-A2E0-C3746434B2D9}"/>
              </a:ext>
            </a:extLst>
          </p:cNvPr>
          <p:cNvGraphicFramePr/>
          <p:nvPr>
            <p:extLst>
              <p:ext uri="{D42A27DB-BD31-4B8C-83A1-F6EECF244321}">
                <p14:modId xmlns:p14="http://schemas.microsoft.com/office/powerpoint/2010/main" val="256926816"/>
              </p:ext>
            </p:extLst>
          </p:nvPr>
        </p:nvGraphicFramePr>
        <p:xfrm>
          <a:off x="2172829" y="1114063"/>
          <a:ext cx="3776012" cy="3230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4" name="Picture 11" descr="晶片">
            <a:extLst>
              <a:ext uri="{FF2B5EF4-FFF2-40B4-BE49-F238E27FC236}">
                <a16:creationId xmlns:a16="http://schemas.microsoft.com/office/drawing/2014/main" id="{990E5179-77B6-423F-BC78-53FF060045AD}"/>
              </a:ext>
            </a:extLst>
          </p:cNvPr>
          <p:cNvPicPr>
            <a:picLocks noChangeAspect="1" noChangeArrowheads="1"/>
          </p:cNvPicPr>
          <p:nvPr/>
        </p:nvPicPr>
        <p:blipFill>
          <a:blip r:embed="rId7" cstate="print"/>
          <a:srcRect/>
          <a:stretch>
            <a:fillRect/>
          </a:stretch>
        </p:blipFill>
        <p:spPr bwMode="auto">
          <a:xfrm>
            <a:off x="2564904" y="2492450"/>
            <a:ext cx="622320" cy="474078"/>
          </a:xfrm>
          <a:prstGeom prst="rect">
            <a:avLst/>
          </a:prstGeom>
          <a:noFill/>
          <a:ln w="9525">
            <a:solidFill>
              <a:srgbClr val="304673"/>
            </a:solidFill>
            <a:miter lim="800000"/>
            <a:headEnd/>
            <a:tailEnd/>
          </a:ln>
          <a:effectLst>
            <a:softEdge rad="50800"/>
          </a:effectLst>
        </p:spPr>
      </p:pic>
      <p:pic>
        <p:nvPicPr>
          <p:cNvPr id="45" name="Picture 13" descr="氣車模組">
            <a:extLst>
              <a:ext uri="{FF2B5EF4-FFF2-40B4-BE49-F238E27FC236}">
                <a16:creationId xmlns:a16="http://schemas.microsoft.com/office/drawing/2014/main" id="{8E7F7558-92E8-4C10-851B-1D3BB6EE7621}"/>
              </a:ext>
            </a:extLst>
          </p:cNvPr>
          <p:cNvPicPr>
            <a:picLocks noChangeAspect="1" noChangeArrowheads="1"/>
          </p:cNvPicPr>
          <p:nvPr/>
        </p:nvPicPr>
        <p:blipFill>
          <a:blip r:embed="rId8" cstate="print"/>
          <a:srcRect/>
          <a:stretch>
            <a:fillRect/>
          </a:stretch>
        </p:blipFill>
        <p:spPr bwMode="auto">
          <a:xfrm>
            <a:off x="2348880" y="1517263"/>
            <a:ext cx="622320" cy="474078"/>
          </a:xfrm>
          <a:prstGeom prst="rect">
            <a:avLst/>
          </a:prstGeom>
          <a:noFill/>
          <a:ln>
            <a:noFill/>
          </a:ln>
          <a:effectLst>
            <a:softEdge rad="50800"/>
          </a:effectLst>
        </p:spPr>
      </p:pic>
      <p:pic>
        <p:nvPicPr>
          <p:cNvPr id="46" name="Picture 15" descr="100W隧道燈">
            <a:extLst>
              <a:ext uri="{FF2B5EF4-FFF2-40B4-BE49-F238E27FC236}">
                <a16:creationId xmlns:a16="http://schemas.microsoft.com/office/drawing/2014/main" id="{FF0A4228-F106-44A0-923F-5C2AF05F13FF}"/>
              </a:ext>
            </a:extLst>
          </p:cNvPr>
          <p:cNvPicPr>
            <a:picLocks noChangeAspect="1" noChangeArrowheads="1"/>
          </p:cNvPicPr>
          <p:nvPr/>
        </p:nvPicPr>
        <p:blipFill>
          <a:blip r:embed="rId9" cstate="print"/>
          <a:srcRect/>
          <a:stretch>
            <a:fillRect/>
          </a:stretch>
        </p:blipFill>
        <p:spPr bwMode="auto">
          <a:xfrm>
            <a:off x="2325433" y="3467637"/>
            <a:ext cx="597121" cy="485590"/>
          </a:xfrm>
          <a:prstGeom prst="rect">
            <a:avLst/>
          </a:prstGeom>
          <a:noFill/>
          <a:ln>
            <a:noFill/>
          </a:ln>
          <a:effectLst>
            <a:softEdge rad="50800"/>
          </a:effectLst>
        </p:spPr>
      </p:pic>
      <p:sp>
        <p:nvSpPr>
          <p:cNvPr id="6" name="文字方塊 5">
            <a:extLst>
              <a:ext uri="{FF2B5EF4-FFF2-40B4-BE49-F238E27FC236}">
                <a16:creationId xmlns:a16="http://schemas.microsoft.com/office/drawing/2014/main" id="{BC5F6E86-FD9A-4485-B410-A44E6CB9ECF2}"/>
              </a:ext>
            </a:extLst>
          </p:cNvPr>
          <p:cNvSpPr txBox="1"/>
          <p:nvPr/>
        </p:nvSpPr>
        <p:spPr>
          <a:xfrm>
            <a:off x="1205340" y="1114063"/>
            <a:ext cx="616037" cy="3477875"/>
          </a:xfrm>
          <a:prstGeom prst="rect">
            <a:avLst/>
          </a:prstGeom>
          <a:noFill/>
        </p:spPr>
        <p:txBody>
          <a:bodyPr wrap="square" rtlCol="0">
            <a:spAutoFit/>
          </a:bodyPr>
          <a:lstStyle/>
          <a:p>
            <a:r>
              <a:rPr lang="zh-TW" altLang="en-US" sz="2000" dirty="0">
                <a:latin typeface="微軟正黑體" panose="020B0604030504040204" pitchFamily="34" charset="-120"/>
                <a:ea typeface="微軟正黑體" panose="020B0604030504040204" pitchFamily="34" charset="-120"/>
              </a:rPr>
              <a:t>我們提供全方位產品整合</a:t>
            </a:r>
          </a:p>
        </p:txBody>
      </p:sp>
    </p:spTree>
    <p:extLst>
      <p:ext uri="{BB962C8B-B14F-4D97-AF65-F5344CB8AC3E}">
        <p14:creationId xmlns:p14="http://schemas.microsoft.com/office/powerpoint/2010/main" val="4098534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TW" sz="2400" dirty="0" smtClean="0"/>
              <a:t>1.2</a:t>
            </a:r>
            <a:r>
              <a:rPr lang="zh-TW" altLang="en-US" sz="2400" dirty="0" smtClean="0"/>
              <a:t>  </a:t>
            </a:r>
            <a:r>
              <a:rPr lang="zh-TW" altLang="en-US" sz="2400" dirty="0"/>
              <a:t>公司簡介－基本資料</a:t>
            </a:r>
            <a:endParaRPr lang="zh-CN" altLang="en-US" sz="2400" dirty="0"/>
          </a:p>
        </p:txBody>
      </p:sp>
      <p:sp>
        <p:nvSpPr>
          <p:cNvPr id="4" name="灯片编号占位符 3"/>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4</a:t>
            </a:fld>
            <a:endParaRPr lang="zh-CN" altLang="en-US">
              <a:solidFill>
                <a:prstClr val="black">
                  <a:tint val="75000"/>
                </a:prstClr>
              </a:solidFill>
            </a:endParaRPr>
          </a:p>
        </p:txBody>
      </p:sp>
      <p:sp>
        <p:nvSpPr>
          <p:cNvPr id="302" name="矩形 8">
            <a:extLst>
              <a:ext uri="{FF2B5EF4-FFF2-40B4-BE49-F238E27FC236}">
                <a16:creationId xmlns:a16="http://schemas.microsoft.com/office/drawing/2014/main" id="{E23A56C6-ADA6-4F24-89EC-A2BD80552505}"/>
              </a:ext>
            </a:extLst>
          </p:cNvPr>
          <p:cNvSpPr>
            <a:spLocks noChangeArrowheads="1"/>
          </p:cNvSpPr>
          <p:nvPr/>
        </p:nvSpPr>
        <p:spPr bwMode="auto">
          <a:xfrm>
            <a:off x="1988840" y="4594349"/>
            <a:ext cx="3096478" cy="276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sz="1200" b="1" dirty="0">
                <a:latin typeface="Calibri" panose="020F0502020204030204" pitchFamily="34" charset="0"/>
                <a:ea typeface="微軟正黑體" panose="020B0604030504040204" pitchFamily="34" charset="-120"/>
              </a:rPr>
              <a:t>以上子公司均為麗清總公司</a:t>
            </a:r>
            <a:r>
              <a:rPr kumimoji="0" lang="en-US" altLang="zh-TW" sz="1200" b="1" dirty="0">
                <a:latin typeface="Calibri" panose="020F0502020204030204" pitchFamily="34" charset="0"/>
                <a:ea typeface="微軟正黑體" panose="020B0604030504040204" pitchFamily="34" charset="-120"/>
              </a:rPr>
              <a:t>100%</a:t>
            </a:r>
            <a:r>
              <a:rPr kumimoji="0" lang="zh-TW" altLang="en-US" sz="1200" b="1" dirty="0">
                <a:latin typeface="Calibri" panose="020F0502020204030204" pitchFamily="34" charset="0"/>
                <a:ea typeface="微軟正黑體" panose="020B0604030504040204" pitchFamily="34" charset="-120"/>
              </a:rPr>
              <a:t>持有</a:t>
            </a:r>
          </a:p>
        </p:txBody>
      </p:sp>
      <p:grpSp>
        <p:nvGrpSpPr>
          <p:cNvPr id="42" name="群組 41">
            <a:extLst>
              <a:ext uri="{FF2B5EF4-FFF2-40B4-BE49-F238E27FC236}">
                <a16:creationId xmlns:a16="http://schemas.microsoft.com/office/drawing/2014/main" id="{53CA35A6-383C-4A2D-8BBD-83024DF65E1E}"/>
              </a:ext>
            </a:extLst>
          </p:cNvPr>
          <p:cNvGrpSpPr/>
          <p:nvPr/>
        </p:nvGrpSpPr>
        <p:grpSpPr>
          <a:xfrm>
            <a:off x="260648" y="822277"/>
            <a:ext cx="6264696" cy="3693689"/>
            <a:chOff x="0" y="973139"/>
            <a:chExt cx="9146252" cy="5336181"/>
          </a:xfrm>
        </p:grpSpPr>
        <p:pic>
          <p:nvPicPr>
            <p:cNvPr id="43" name="Picture 3" descr="D:\影片拍攝資料\車燈簡報圖檔\地圖.jpg">
              <a:extLst>
                <a:ext uri="{FF2B5EF4-FFF2-40B4-BE49-F238E27FC236}">
                  <a16:creationId xmlns:a16="http://schemas.microsoft.com/office/drawing/2014/main" id="{24100ACC-6F6F-40A9-A3AE-5D05F0D570E3}"/>
                </a:ext>
              </a:extLst>
            </p:cNvPr>
            <p:cNvPicPr>
              <a:picLocks noChangeAspect="1" noChangeArrowheads="1"/>
            </p:cNvPicPr>
            <p:nvPr/>
          </p:nvPicPr>
          <p:blipFill>
            <a:blip r:embed="rId2" cstate="screen"/>
            <a:srcRect b="7976"/>
            <a:stretch>
              <a:fillRect/>
            </a:stretch>
          </p:blipFill>
          <p:spPr bwMode="auto">
            <a:xfrm>
              <a:off x="0" y="973139"/>
              <a:ext cx="9146252" cy="5336181"/>
            </a:xfrm>
            <a:prstGeom prst="rect">
              <a:avLst/>
            </a:prstGeom>
            <a:noFill/>
          </p:spPr>
        </p:pic>
        <p:sp>
          <p:nvSpPr>
            <p:cNvPr id="44" name="文字方塊 43">
              <a:extLst>
                <a:ext uri="{FF2B5EF4-FFF2-40B4-BE49-F238E27FC236}">
                  <a16:creationId xmlns:a16="http://schemas.microsoft.com/office/drawing/2014/main" id="{F77A0955-B8AF-44F2-84A6-D1DB290D7686}"/>
                </a:ext>
              </a:extLst>
            </p:cNvPr>
            <p:cNvSpPr txBox="1"/>
            <p:nvPr/>
          </p:nvSpPr>
          <p:spPr>
            <a:xfrm>
              <a:off x="5691790" y="2220990"/>
              <a:ext cx="1224462" cy="400174"/>
            </a:xfrm>
            <a:prstGeom prst="rect">
              <a:avLst/>
            </a:prstGeom>
            <a:noFill/>
          </p:spPr>
          <p:txBody>
            <a:bodyPr wrap="none" rtlCol="0">
              <a:spAutoFit/>
            </a:bodyPr>
            <a:lstStyle/>
            <a:p>
              <a:r>
                <a:rPr lang="zh-TW" altLang="en-US" sz="1200" b="1" dirty="0">
                  <a:latin typeface="微軟正黑體" pitchFamily="34" charset="-120"/>
                  <a:ea typeface="微軟正黑體" pitchFamily="34" charset="-120"/>
                </a:rPr>
                <a:t>上海麗三</a:t>
              </a:r>
              <a:r>
                <a:rPr lang="en-US" altLang="zh-TW" sz="1200" b="1" dirty="0">
                  <a:latin typeface="微軟正黑體" pitchFamily="34" charset="-120"/>
                  <a:ea typeface="微軟正黑體" pitchFamily="34" charset="-120"/>
                </a:rPr>
                <a:t>.</a:t>
              </a:r>
              <a:endParaRPr lang="zh-TW" altLang="en-US" sz="1200" b="1" dirty="0">
                <a:latin typeface="微軟正黑體" pitchFamily="34" charset="-120"/>
                <a:ea typeface="微軟正黑體" pitchFamily="34" charset="-120"/>
              </a:endParaRPr>
            </a:p>
          </p:txBody>
        </p:sp>
        <p:sp>
          <p:nvSpPr>
            <p:cNvPr id="45" name="文字方塊 44">
              <a:extLst>
                <a:ext uri="{FF2B5EF4-FFF2-40B4-BE49-F238E27FC236}">
                  <a16:creationId xmlns:a16="http://schemas.microsoft.com/office/drawing/2014/main" id="{B359549D-A927-4468-B94D-6769CB4E11C9}"/>
                </a:ext>
              </a:extLst>
            </p:cNvPr>
            <p:cNvSpPr txBox="1"/>
            <p:nvPr/>
          </p:nvSpPr>
          <p:spPr>
            <a:xfrm>
              <a:off x="5691790" y="2588217"/>
              <a:ext cx="2226123" cy="400174"/>
            </a:xfrm>
            <a:prstGeom prst="rect">
              <a:avLst/>
            </a:prstGeom>
            <a:noFill/>
          </p:spPr>
          <p:txBody>
            <a:bodyPr wrap="none" rtlCol="0">
              <a:spAutoFit/>
            </a:bodyPr>
            <a:lstStyle/>
            <a:p>
              <a:r>
                <a:rPr lang="zh-TW" altLang="en-US" sz="1200" b="1" dirty="0">
                  <a:latin typeface="微軟正黑體" pitchFamily="34" charset="-120"/>
                  <a:ea typeface="微軟正黑體" pitchFamily="34" charset="-120"/>
                </a:rPr>
                <a:t>麗清汽車科技</a:t>
              </a:r>
              <a:r>
                <a:rPr lang="en-US" altLang="zh-TW" sz="1200" b="1" dirty="0">
                  <a:latin typeface="微軟正黑體" pitchFamily="34" charset="-120"/>
                  <a:ea typeface="微軟正黑體" pitchFamily="34" charset="-120"/>
                </a:rPr>
                <a:t>(</a:t>
              </a:r>
              <a:r>
                <a:rPr lang="zh-TW" altLang="en-US" sz="1200" b="1" dirty="0">
                  <a:latin typeface="微軟正黑體" pitchFamily="34" charset="-120"/>
                  <a:ea typeface="微軟正黑體" pitchFamily="34" charset="-120"/>
                </a:rPr>
                <a:t>上海</a:t>
              </a:r>
              <a:r>
                <a:rPr lang="en-US" altLang="zh-TW" sz="1200" b="1" dirty="0">
                  <a:latin typeface="微軟正黑體" pitchFamily="34" charset="-120"/>
                  <a:ea typeface="微軟正黑體" pitchFamily="34" charset="-120"/>
                </a:rPr>
                <a:t>)</a:t>
              </a:r>
              <a:endParaRPr lang="zh-TW" altLang="en-US" sz="1200" b="1" dirty="0">
                <a:latin typeface="微軟正黑體" pitchFamily="34" charset="-120"/>
                <a:ea typeface="微軟正黑體" pitchFamily="34" charset="-120"/>
              </a:endParaRPr>
            </a:p>
          </p:txBody>
        </p:sp>
        <p:sp>
          <p:nvSpPr>
            <p:cNvPr id="46" name="文字方塊 45">
              <a:extLst>
                <a:ext uri="{FF2B5EF4-FFF2-40B4-BE49-F238E27FC236}">
                  <a16:creationId xmlns:a16="http://schemas.microsoft.com/office/drawing/2014/main" id="{54ECB072-333B-47D4-A432-78C931AE4AD5}"/>
                </a:ext>
              </a:extLst>
            </p:cNvPr>
            <p:cNvSpPr txBox="1"/>
            <p:nvPr/>
          </p:nvSpPr>
          <p:spPr>
            <a:xfrm>
              <a:off x="5691790" y="3322671"/>
              <a:ext cx="1842310" cy="400174"/>
            </a:xfrm>
            <a:prstGeom prst="rect">
              <a:avLst/>
            </a:prstGeom>
            <a:noFill/>
          </p:spPr>
          <p:txBody>
            <a:bodyPr wrap="none" rtlCol="0">
              <a:spAutoFit/>
            </a:bodyPr>
            <a:lstStyle/>
            <a:p>
              <a:r>
                <a:rPr lang="zh-TW" altLang="en-US" sz="1200" b="1" dirty="0">
                  <a:latin typeface="微軟正黑體" pitchFamily="34" charset="-120"/>
                  <a:ea typeface="微軟正黑體" pitchFamily="34" charset="-120"/>
                </a:rPr>
                <a:t>麗清集團總公司</a:t>
              </a:r>
            </a:p>
          </p:txBody>
        </p:sp>
        <p:sp>
          <p:nvSpPr>
            <p:cNvPr id="47" name="文字方塊 46">
              <a:extLst>
                <a:ext uri="{FF2B5EF4-FFF2-40B4-BE49-F238E27FC236}">
                  <a16:creationId xmlns:a16="http://schemas.microsoft.com/office/drawing/2014/main" id="{A28B963D-3183-4255-8488-B002604D75D9}"/>
                </a:ext>
              </a:extLst>
            </p:cNvPr>
            <p:cNvSpPr txBox="1"/>
            <p:nvPr/>
          </p:nvSpPr>
          <p:spPr>
            <a:xfrm>
              <a:off x="5691790" y="3689898"/>
              <a:ext cx="1168294" cy="400174"/>
            </a:xfrm>
            <a:prstGeom prst="rect">
              <a:avLst/>
            </a:prstGeom>
            <a:noFill/>
          </p:spPr>
          <p:txBody>
            <a:bodyPr wrap="none" rtlCol="0">
              <a:spAutoFit/>
            </a:bodyPr>
            <a:lstStyle/>
            <a:p>
              <a:r>
                <a:rPr lang="zh-TW" altLang="en-US" sz="1200" b="1" dirty="0">
                  <a:latin typeface="微軟正黑體" pitchFamily="34" charset="-120"/>
                  <a:ea typeface="微軟正黑體" pitchFamily="34" charset="-120"/>
                </a:rPr>
                <a:t>翔澤國際</a:t>
              </a:r>
            </a:p>
          </p:txBody>
        </p:sp>
        <p:sp>
          <p:nvSpPr>
            <p:cNvPr id="48" name="文字方塊 47">
              <a:extLst>
                <a:ext uri="{FF2B5EF4-FFF2-40B4-BE49-F238E27FC236}">
                  <a16:creationId xmlns:a16="http://schemas.microsoft.com/office/drawing/2014/main" id="{9BE9BA3D-69CA-4D50-A101-2E9E8886826A}"/>
                </a:ext>
              </a:extLst>
            </p:cNvPr>
            <p:cNvSpPr txBox="1"/>
            <p:nvPr/>
          </p:nvSpPr>
          <p:spPr>
            <a:xfrm>
              <a:off x="5691790" y="4516159"/>
              <a:ext cx="2226123" cy="400174"/>
            </a:xfrm>
            <a:prstGeom prst="rect">
              <a:avLst/>
            </a:prstGeom>
            <a:noFill/>
          </p:spPr>
          <p:txBody>
            <a:bodyPr wrap="none" rtlCol="0">
              <a:spAutoFit/>
            </a:bodyPr>
            <a:lstStyle/>
            <a:p>
              <a:r>
                <a:rPr lang="zh-TW" altLang="en-US" sz="1200" b="1" dirty="0">
                  <a:latin typeface="微軟正黑體" pitchFamily="34" charset="-120"/>
                  <a:ea typeface="微軟正黑體" pitchFamily="34" charset="-120"/>
                </a:rPr>
                <a:t>麗清電子科技</a:t>
              </a:r>
              <a:r>
                <a:rPr lang="en-US" altLang="zh-TW" sz="1200" b="1" dirty="0">
                  <a:latin typeface="微軟正黑體" pitchFamily="34" charset="-120"/>
                  <a:ea typeface="微軟正黑體" pitchFamily="34" charset="-120"/>
                </a:rPr>
                <a:t>(</a:t>
              </a:r>
              <a:r>
                <a:rPr lang="zh-TW" altLang="en-US" sz="1200" b="1" dirty="0">
                  <a:latin typeface="微軟正黑體" pitchFamily="34" charset="-120"/>
                  <a:ea typeface="微軟正黑體" pitchFamily="34" charset="-120"/>
                </a:rPr>
                <a:t>東莞</a:t>
              </a:r>
              <a:r>
                <a:rPr lang="en-US" altLang="zh-TW" sz="1200" b="1" dirty="0">
                  <a:latin typeface="微軟正黑體" pitchFamily="34" charset="-120"/>
                  <a:ea typeface="微軟正黑體" pitchFamily="34" charset="-120"/>
                </a:rPr>
                <a:t>)</a:t>
              </a:r>
              <a:endParaRPr lang="zh-TW" altLang="en-US" sz="1050" b="1" dirty="0">
                <a:latin typeface="微軟正黑體" pitchFamily="34" charset="-120"/>
                <a:ea typeface="微軟正黑體" pitchFamily="34" charset="-120"/>
              </a:endParaRPr>
            </a:p>
          </p:txBody>
        </p:sp>
        <p:sp>
          <p:nvSpPr>
            <p:cNvPr id="49" name="文字方塊 48">
              <a:extLst>
                <a:ext uri="{FF2B5EF4-FFF2-40B4-BE49-F238E27FC236}">
                  <a16:creationId xmlns:a16="http://schemas.microsoft.com/office/drawing/2014/main" id="{3068279B-7DEC-4BC9-A8B0-5144C73FF100}"/>
                </a:ext>
              </a:extLst>
            </p:cNvPr>
            <p:cNvSpPr txBox="1"/>
            <p:nvPr/>
          </p:nvSpPr>
          <p:spPr>
            <a:xfrm>
              <a:off x="5691790" y="4975193"/>
              <a:ext cx="1776780" cy="400174"/>
            </a:xfrm>
            <a:prstGeom prst="rect">
              <a:avLst/>
            </a:prstGeom>
            <a:noFill/>
          </p:spPr>
          <p:txBody>
            <a:bodyPr wrap="none" rtlCol="0">
              <a:spAutoFit/>
            </a:bodyPr>
            <a:lstStyle/>
            <a:p>
              <a:r>
                <a:rPr lang="zh-TW" altLang="en-US" sz="1200" b="1" dirty="0">
                  <a:latin typeface="微軟正黑體" pitchFamily="34" charset="-120"/>
                  <a:ea typeface="微軟正黑體" pitchFamily="34" charset="-120"/>
                </a:rPr>
                <a:t>麗清光電</a:t>
              </a:r>
              <a:r>
                <a:rPr lang="en-US" altLang="zh-TW" sz="1200" b="1" dirty="0">
                  <a:latin typeface="微軟正黑體" pitchFamily="34" charset="-120"/>
                  <a:ea typeface="微軟正黑體" pitchFamily="34" charset="-120"/>
                </a:rPr>
                <a:t>(</a:t>
              </a:r>
              <a:r>
                <a:rPr lang="zh-TW" altLang="en-US" sz="1200" b="1" dirty="0">
                  <a:latin typeface="微軟正黑體" pitchFamily="34" charset="-120"/>
                  <a:ea typeface="微軟正黑體" pitchFamily="34" charset="-120"/>
                </a:rPr>
                <a:t>深圳</a:t>
              </a:r>
              <a:r>
                <a:rPr lang="en-US" altLang="zh-TW" sz="1200" b="1" dirty="0">
                  <a:latin typeface="微軟正黑體" pitchFamily="34" charset="-120"/>
                  <a:ea typeface="微軟正黑體" pitchFamily="34" charset="-120"/>
                </a:rPr>
                <a:t>)</a:t>
              </a:r>
              <a:endParaRPr lang="zh-TW" altLang="en-US" sz="1050" b="1" dirty="0">
                <a:latin typeface="微軟正黑體" pitchFamily="34" charset="-120"/>
                <a:ea typeface="微軟正黑體" pitchFamily="34" charset="-120"/>
              </a:endParaRPr>
            </a:p>
          </p:txBody>
        </p:sp>
        <p:cxnSp>
          <p:nvCxnSpPr>
            <p:cNvPr id="50" name="直線接點 49">
              <a:extLst>
                <a:ext uri="{FF2B5EF4-FFF2-40B4-BE49-F238E27FC236}">
                  <a16:creationId xmlns:a16="http://schemas.microsoft.com/office/drawing/2014/main" id="{D14E61C3-BAC7-4453-B017-375B4AB05725}"/>
                </a:ext>
              </a:extLst>
            </p:cNvPr>
            <p:cNvCxnSpPr/>
            <p:nvPr/>
          </p:nvCxnSpPr>
          <p:spPr>
            <a:xfrm>
              <a:off x="4848561" y="2404603"/>
              <a:ext cx="8432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直線接點 50">
              <a:extLst>
                <a:ext uri="{FF2B5EF4-FFF2-40B4-BE49-F238E27FC236}">
                  <a16:creationId xmlns:a16="http://schemas.microsoft.com/office/drawing/2014/main" id="{BCDB0A29-62A6-4B61-994A-E392AF016C44}"/>
                </a:ext>
              </a:extLst>
            </p:cNvPr>
            <p:cNvCxnSpPr/>
            <p:nvPr/>
          </p:nvCxnSpPr>
          <p:spPr>
            <a:xfrm>
              <a:off x="5270175" y="2404603"/>
              <a:ext cx="0" cy="3672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a16="http://schemas.microsoft.com/office/drawing/2014/main" id="{002D24E7-B2A6-43E8-8D20-B297A8F47EDF}"/>
                </a:ext>
              </a:extLst>
            </p:cNvPr>
            <p:cNvCxnSpPr/>
            <p:nvPr/>
          </p:nvCxnSpPr>
          <p:spPr>
            <a:xfrm>
              <a:off x="5270175" y="2771830"/>
              <a:ext cx="4216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4E9FD5B9-5B34-4C68-9DDD-11EED9960353}"/>
                </a:ext>
              </a:extLst>
            </p:cNvPr>
            <p:cNvCxnSpPr/>
            <p:nvPr/>
          </p:nvCxnSpPr>
          <p:spPr>
            <a:xfrm>
              <a:off x="4905161" y="3426623"/>
              <a:ext cx="8432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8AACF571-9A23-4A84-BFC3-5748352C3F2D}"/>
                </a:ext>
              </a:extLst>
            </p:cNvPr>
            <p:cNvCxnSpPr/>
            <p:nvPr/>
          </p:nvCxnSpPr>
          <p:spPr>
            <a:xfrm>
              <a:off x="5607302" y="3426623"/>
              <a:ext cx="0" cy="4428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直線接點 54">
              <a:extLst>
                <a:ext uri="{FF2B5EF4-FFF2-40B4-BE49-F238E27FC236}">
                  <a16:creationId xmlns:a16="http://schemas.microsoft.com/office/drawing/2014/main" id="{70D3CFC6-30D6-4048-89AE-E235263A81CB}"/>
                </a:ext>
              </a:extLst>
            </p:cNvPr>
            <p:cNvCxnSpPr/>
            <p:nvPr/>
          </p:nvCxnSpPr>
          <p:spPr>
            <a:xfrm>
              <a:off x="5609623" y="3873512"/>
              <a:ext cx="1730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文字方塊 55">
              <a:extLst>
                <a:ext uri="{FF2B5EF4-FFF2-40B4-BE49-F238E27FC236}">
                  <a16:creationId xmlns:a16="http://schemas.microsoft.com/office/drawing/2014/main" id="{BD5143F8-E6E7-45C1-9CBB-A14B5F0CFBFE}"/>
                </a:ext>
              </a:extLst>
            </p:cNvPr>
            <p:cNvSpPr txBox="1"/>
            <p:nvPr/>
          </p:nvSpPr>
          <p:spPr>
            <a:xfrm>
              <a:off x="5691790" y="5434227"/>
              <a:ext cx="1168294" cy="400174"/>
            </a:xfrm>
            <a:prstGeom prst="rect">
              <a:avLst/>
            </a:prstGeom>
            <a:noFill/>
          </p:spPr>
          <p:txBody>
            <a:bodyPr wrap="none" rtlCol="0">
              <a:spAutoFit/>
            </a:bodyPr>
            <a:lstStyle/>
            <a:p>
              <a:r>
                <a:rPr lang="zh-TW" altLang="en-US" sz="1200" b="1" dirty="0">
                  <a:latin typeface="微軟正黑體" pitchFamily="34" charset="-120"/>
                  <a:ea typeface="微軟正黑體" pitchFamily="34" charset="-120"/>
                </a:rPr>
                <a:t>麗清泰國</a:t>
              </a:r>
              <a:endParaRPr lang="zh-TW" altLang="en-US" sz="1050" b="1" dirty="0">
                <a:latin typeface="微軟正黑體" pitchFamily="34" charset="-120"/>
                <a:ea typeface="微軟正黑體" pitchFamily="34" charset="-120"/>
              </a:endParaRPr>
            </a:p>
          </p:txBody>
        </p:sp>
        <p:cxnSp>
          <p:nvCxnSpPr>
            <p:cNvPr id="57" name="直線接點 56">
              <a:extLst>
                <a:ext uri="{FF2B5EF4-FFF2-40B4-BE49-F238E27FC236}">
                  <a16:creationId xmlns:a16="http://schemas.microsoft.com/office/drawing/2014/main" id="{47954060-7F27-4BBB-B5CA-7CBD103B0F3E}"/>
                </a:ext>
              </a:extLst>
            </p:cNvPr>
            <p:cNvCxnSpPr/>
            <p:nvPr/>
          </p:nvCxnSpPr>
          <p:spPr>
            <a:xfrm>
              <a:off x="3689123" y="3769560"/>
              <a:ext cx="8432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接點 57">
              <a:extLst>
                <a:ext uri="{FF2B5EF4-FFF2-40B4-BE49-F238E27FC236}">
                  <a16:creationId xmlns:a16="http://schemas.microsoft.com/office/drawing/2014/main" id="{2F7232C8-6D8E-4FF6-9654-7BAE6BFA8E14}"/>
                </a:ext>
              </a:extLst>
            </p:cNvPr>
            <p:cNvCxnSpPr/>
            <p:nvPr/>
          </p:nvCxnSpPr>
          <p:spPr>
            <a:xfrm>
              <a:off x="4532351" y="3781705"/>
              <a:ext cx="0" cy="9180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30B0EC2D-A869-42DB-A716-E2276E38998E}"/>
                </a:ext>
              </a:extLst>
            </p:cNvPr>
            <p:cNvCxnSpPr/>
            <p:nvPr/>
          </p:nvCxnSpPr>
          <p:spPr>
            <a:xfrm>
              <a:off x="4566801" y="4693699"/>
              <a:ext cx="1159439" cy="60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BC46C452-F7EA-472F-9380-043061CB8DD4}"/>
                </a:ext>
              </a:extLst>
            </p:cNvPr>
            <p:cNvCxnSpPr/>
            <p:nvPr/>
          </p:nvCxnSpPr>
          <p:spPr>
            <a:xfrm>
              <a:off x="3624058" y="5164879"/>
              <a:ext cx="21080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9D494EAA-8EA4-4310-AC62-0B8F05469633}"/>
                </a:ext>
              </a:extLst>
            </p:cNvPr>
            <p:cNvCxnSpPr/>
            <p:nvPr/>
          </p:nvCxnSpPr>
          <p:spPr>
            <a:xfrm>
              <a:off x="3611607" y="3732406"/>
              <a:ext cx="0" cy="1426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線接點 61">
              <a:extLst>
                <a:ext uri="{FF2B5EF4-FFF2-40B4-BE49-F238E27FC236}">
                  <a16:creationId xmlns:a16="http://schemas.microsoft.com/office/drawing/2014/main" id="{19B5D5FE-A532-40FC-92D7-D9EAA09D891C}"/>
                </a:ext>
              </a:extLst>
            </p:cNvPr>
            <p:cNvCxnSpPr/>
            <p:nvPr/>
          </p:nvCxnSpPr>
          <p:spPr>
            <a:xfrm>
              <a:off x="1447761" y="5152734"/>
              <a:ext cx="0" cy="5508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6D755051-7540-4F3C-BAF0-7684EDED1FEA}"/>
                </a:ext>
              </a:extLst>
            </p:cNvPr>
            <p:cNvCxnSpPr/>
            <p:nvPr/>
          </p:nvCxnSpPr>
          <p:spPr>
            <a:xfrm>
              <a:off x="1447764" y="5709647"/>
              <a:ext cx="42161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65311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2400" dirty="0" smtClean="0"/>
              <a:t>1.3</a:t>
            </a:r>
            <a:r>
              <a:rPr lang="zh-TW" altLang="en-US" sz="2400" dirty="0" smtClean="0"/>
              <a:t> </a:t>
            </a:r>
            <a:r>
              <a:rPr lang="zh-TW" altLang="en-US" sz="2400" dirty="0"/>
              <a:t>公司簡介</a:t>
            </a:r>
            <a:r>
              <a:rPr lang="en-US" altLang="zh-TW" sz="2400" dirty="0"/>
              <a:t>-</a:t>
            </a:r>
            <a:r>
              <a:rPr lang="zh-TW" altLang="en-US" sz="2400" dirty="0"/>
              <a:t>里程碑</a:t>
            </a:r>
          </a:p>
        </p:txBody>
      </p:sp>
      <p:sp>
        <p:nvSpPr>
          <p:cNvPr id="4" name="投影片編號版面配置區 3"/>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5</a:t>
            </a:fld>
            <a:endParaRPr lang="zh-CN" altLang="en-US" dirty="0">
              <a:solidFill>
                <a:prstClr val="black">
                  <a:tint val="75000"/>
                </a:prstClr>
              </a:solidFill>
            </a:endParaRPr>
          </a:p>
        </p:txBody>
      </p:sp>
      <p:graphicFrame>
        <p:nvGraphicFramePr>
          <p:cNvPr id="155" name="表格 155">
            <a:extLst>
              <a:ext uri="{FF2B5EF4-FFF2-40B4-BE49-F238E27FC236}">
                <a16:creationId xmlns:a16="http://schemas.microsoft.com/office/drawing/2014/main" id="{AD877700-27A9-4715-83AC-6881CA165E9D}"/>
              </a:ext>
            </a:extLst>
          </p:cNvPr>
          <p:cNvGraphicFramePr>
            <a:graphicFrameLocks noGrp="1"/>
          </p:cNvGraphicFramePr>
          <p:nvPr>
            <p:extLst>
              <p:ext uri="{D42A27DB-BD31-4B8C-83A1-F6EECF244321}">
                <p14:modId xmlns:p14="http://schemas.microsoft.com/office/powerpoint/2010/main" val="2574839485"/>
              </p:ext>
            </p:extLst>
          </p:nvPr>
        </p:nvGraphicFramePr>
        <p:xfrm>
          <a:off x="104138" y="915566"/>
          <a:ext cx="6649722" cy="3851698"/>
        </p:xfrm>
        <a:graphic>
          <a:graphicData uri="http://schemas.openxmlformats.org/drawingml/2006/table">
            <a:tbl>
              <a:tblPr>
                <a:tableStyleId>{5C22544A-7EE6-4342-B048-85BDC9FD1C3A}</a:tableStyleId>
              </a:tblPr>
              <a:tblGrid>
                <a:gridCol w="1020606">
                  <a:extLst>
                    <a:ext uri="{9D8B030D-6E8A-4147-A177-3AD203B41FA5}">
                      <a16:colId xmlns:a16="http://schemas.microsoft.com/office/drawing/2014/main" val="218900967"/>
                    </a:ext>
                  </a:extLst>
                </a:gridCol>
                <a:gridCol w="469093">
                  <a:extLst>
                    <a:ext uri="{9D8B030D-6E8A-4147-A177-3AD203B41FA5}">
                      <a16:colId xmlns:a16="http://schemas.microsoft.com/office/drawing/2014/main" val="717448326"/>
                    </a:ext>
                  </a:extLst>
                </a:gridCol>
                <a:gridCol w="469093">
                  <a:extLst>
                    <a:ext uri="{9D8B030D-6E8A-4147-A177-3AD203B41FA5}">
                      <a16:colId xmlns:a16="http://schemas.microsoft.com/office/drawing/2014/main" val="2623558433"/>
                    </a:ext>
                  </a:extLst>
                </a:gridCol>
                <a:gridCol w="469093">
                  <a:extLst>
                    <a:ext uri="{9D8B030D-6E8A-4147-A177-3AD203B41FA5}">
                      <a16:colId xmlns:a16="http://schemas.microsoft.com/office/drawing/2014/main" val="1171708391"/>
                    </a:ext>
                  </a:extLst>
                </a:gridCol>
                <a:gridCol w="469093">
                  <a:extLst>
                    <a:ext uri="{9D8B030D-6E8A-4147-A177-3AD203B41FA5}">
                      <a16:colId xmlns:a16="http://schemas.microsoft.com/office/drawing/2014/main" val="627642459"/>
                    </a:ext>
                  </a:extLst>
                </a:gridCol>
                <a:gridCol w="469093">
                  <a:extLst>
                    <a:ext uri="{9D8B030D-6E8A-4147-A177-3AD203B41FA5}">
                      <a16:colId xmlns:a16="http://schemas.microsoft.com/office/drawing/2014/main" val="2637357298"/>
                    </a:ext>
                  </a:extLst>
                </a:gridCol>
                <a:gridCol w="469093">
                  <a:extLst>
                    <a:ext uri="{9D8B030D-6E8A-4147-A177-3AD203B41FA5}">
                      <a16:colId xmlns:a16="http://schemas.microsoft.com/office/drawing/2014/main" val="939199183"/>
                    </a:ext>
                  </a:extLst>
                </a:gridCol>
                <a:gridCol w="469093">
                  <a:extLst>
                    <a:ext uri="{9D8B030D-6E8A-4147-A177-3AD203B41FA5}">
                      <a16:colId xmlns:a16="http://schemas.microsoft.com/office/drawing/2014/main" val="1155681168"/>
                    </a:ext>
                  </a:extLst>
                </a:gridCol>
                <a:gridCol w="469093">
                  <a:extLst>
                    <a:ext uri="{9D8B030D-6E8A-4147-A177-3AD203B41FA5}">
                      <a16:colId xmlns:a16="http://schemas.microsoft.com/office/drawing/2014/main" val="3375932459"/>
                    </a:ext>
                  </a:extLst>
                </a:gridCol>
                <a:gridCol w="469093">
                  <a:extLst>
                    <a:ext uri="{9D8B030D-6E8A-4147-A177-3AD203B41FA5}">
                      <a16:colId xmlns:a16="http://schemas.microsoft.com/office/drawing/2014/main" val="2133820983"/>
                    </a:ext>
                  </a:extLst>
                </a:gridCol>
                <a:gridCol w="469093">
                  <a:extLst>
                    <a:ext uri="{9D8B030D-6E8A-4147-A177-3AD203B41FA5}">
                      <a16:colId xmlns:a16="http://schemas.microsoft.com/office/drawing/2014/main" val="4180813940"/>
                    </a:ext>
                  </a:extLst>
                </a:gridCol>
                <a:gridCol w="469093">
                  <a:extLst>
                    <a:ext uri="{9D8B030D-6E8A-4147-A177-3AD203B41FA5}">
                      <a16:colId xmlns:a16="http://schemas.microsoft.com/office/drawing/2014/main" val="2381043799"/>
                    </a:ext>
                  </a:extLst>
                </a:gridCol>
                <a:gridCol w="469093">
                  <a:extLst>
                    <a:ext uri="{9D8B030D-6E8A-4147-A177-3AD203B41FA5}">
                      <a16:colId xmlns:a16="http://schemas.microsoft.com/office/drawing/2014/main" val="4114783800"/>
                    </a:ext>
                  </a:extLst>
                </a:gridCol>
              </a:tblGrid>
              <a:tr h="279235">
                <a:tc rowSpan="2">
                  <a:txBody>
                    <a:bodyPr/>
                    <a:lstStyle/>
                    <a:p>
                      <a:pPr algn="ctr"/>
                      <a:r>
                        <a:rPr lang="zh-TW" altLang="en-US" sz="1000" b="1" dirty="0">
                          <a:latin typeface="Calibri" panose="020F0502020204030204" pitchFamily="34" charset="0"/>
                          <a:ea typeface="微軟正黑體" panose="020B0604030504040204" pitchFamily="34" charset="-120"/>
                          <a:cs typeface="Calibri" panose="020F0502020204030204" pitchFamily="34" charset="0"/>
                        </a:rPr>
                        <a:t>民國</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gridSpan="12">
                  <a:txBody>
                    <a:bodyPr/>
                    <a:lstStyle/>
                    <a:p>
                      <a:pPr algn="ctr"/>
                      <a:r>
                        <a:rPr lang="zh-TW" altLang="en-US" sz="1100" b="1" dirty="0">
                          <a:latin typeface="Calibri" panose="020F0502020204030204" pitchFamily="34" charset="0"/>
                          <a:ea typeface="微軟正黑體" panose="020B0604030504040204" pitchFamily="34" charset="-120"/>
                          <a:cs typeface="Calibri" panose="020F0502020204030204" pitchFamily="34" charset="0"/>
                        </a:rPr>
                        <a:t>里程碑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955046077"/>
                  </a:ext>
                </a:extLst>
              </a:tr>
              <a:tr h="262810">
                <a:tc vMerge="1">
                  <a:txBody>
                    <a:bodyPr/>
                    <a:lstStyle/>
                    <a:p>
                      <a:endParaRPr lang="zh-TW" altLang="en-US" dirty="0"/>
                    </a:p>
                  </a:txBody>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88</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90</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92</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94</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96</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98</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100</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102</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104</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106</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108</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altLang="zh-TW" sz="1000" b="1" dirty="0">
                          <a:latin typeface="Calibri" panose="020F0502020204030204" pitchFamily="34" charset="0"/>
                          <a:ea typeface="微軟正黑體" panose="020B0604030504040204" pitchFamily="34" charset="-120"/>
                          <a:cs typeface="Calibri" panose="020F0502020204030204" pitchFamily="34" charset="0"/>
                        </a:rPr>
                        <a:t>109</a:t>
                      </a:r>
                      <a:endParaRPr lang="zh-TW" altLang="en-US" sz="1000" b="1"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343920958"/>
                  </a:ext>
                </a:extLst>
              </a:tr>
              <a:tr h="63425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rPr>
                        <a:t>LED</a:t>
                      </a:r>
                      <a:r>
                        <a:rPr lang="zh-TW" altLang="en-US"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rPr>
                        <a:t>晶片及元件銷售</a:t>
                      </a:r>
                      <a:endParaRPr lang="zh-CN" altLang="en-US"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0042360"/>
                  </a:ext>
                </a:extLst>
              </a:tr>
              <a:tr h="62087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rPr>
                        <a:t>LED</a:t>
                      </a:r>
                      <a:r>
                        <a:rPr lang="zh-TW" altLang="en-US"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rPr>
                        <a:t>燈具</a:t>
                      </a:r>
                      <a:endParaRPr lang="zh-CN" altLang="en-US"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5731669"/>
                  </a:ext>
                </a:extLst>
              </a:tr>
              <a:tr h="147458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TW"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rPr>
                        <a:t>LED</a:t>
                      </a:r>
                      <a:r>
                        <a:rPr lang="zh-TW" altLang="en-US"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rPr>
                        <a:t>汽車照明之光學模組</a:t>
                      </a:r>
                      <a:endParaRPr lang="zh-CN" altLang="en-US"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32143581"/>
                  </a:ext>
                </a:extLst>
              </a:tr>
              <a:tr h="57992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TW" altLang="en-US"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rPr>
                        <a:t>麗清里程</a:t>
                      </a:r>
                      <a:endParaRPr lang="zh-CN" altLang="en-US" sz="1050" b="1" dirty="0">
                        <a:solidFill>
                          <a:schemeClr val="tx1"/>
                        </a:solidFill>
                        <a:latin typeface="Calibri" panose="020F0502020204030204" pitchFamily="34" charset="0"/>
                        <a:ea typeface="微軟正黑體" panose="020B0604030504040204" pitchFamily="34" charset="-120"/>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TW" altLang="en-US" sz="1000" dirty="0">
                        <a:latin typeface="Calibri" panose="020F0502020204030204" pitchFamily="34" charset="0"/>
                        <a:ea typeface="微軟正黑體" panose="020B0604030504040204" pitchFamily="34" charset="-12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4369202"/>
                  </a:ext>
                </a:extLst>
              </a:tr>
            </a:tbl>
          </a:graphicData>
        </a:graphic>
      </p:graphicFrame>
      <p:sp>
        <p:nvSpPr>
          <p:cNvPr id="306" name="îṡľíḓê">
            <a:extLst>
              <a:ext uri="{FF2B5EF4-FFF2-40B4-BE49-F238E27FC236}">
                <a16:creationId xmlns:a16="http://schemas.microsoft.com/office/drawing/2014/main" id="{D18649DB-737C-4B8F-9E00-CE30F97D403D}"/>
              </a:ext>
            </a:extLst>
          </p:cNvPr>
          <p:cNvSpPr/>
          <p:nvPr/>
        </p:nvSpPr>
        <p:spPr>
          <a:xfrm>
            <a:off x="1123420" y="1520048"/>
            <a:ext cx="5619937" cy="1593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ea typeface="微軟正黑體" panose="020B0604030504040204" pitchFamily="34" charset="-120"/>
            </a:endParaRPr>
          </a:p>
        </p:txBody>
      </p:sp>
      <p:sp>
        <p:nvSpPr>
          <p:cNvPr id="307" name="îṡľíḓê">
            <a:extLst>
              <a:ext uri="{FF2B5EF4-FFF2-40B4-BE49-F238E27FC236}">
                <a16:creationId xmlns:a16="http://schemas.microsoft.com/office/drawing/2014/main" id="{4427A5A1-CF02-462A-8C7A-E4E4EF87D870}"/>
              </a:ext>
            </a:extLst>
          </p:cNvPr>
          <p:cNvSpPr/>
          <p:nvPr/>
        </p:nvSpPr>
        <p:spPr>
          <a:xfrm>
            <a:off x="1592182" y="1689670"/>
            <a:ext cx="5161678" cy="16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anchor="ctr"/>
          <a:lstStyle/>
          <a:p>
            <a:r>
              <a:rPr lang="zh-TW" altLang="en-US" sz="1000" dirty="0">
                <a:ea typeface="微軟正黑體" panose="020B0604030504040204" pitchFamily="34" charset="-120"/>
              </a:rPr>
              <a:t>取得</a:t>
            </a:r>
            <a:r>
              <a:rPr lang="en-US" altLang="zh-TW" sz="1000" dirty="0" err="1">
                <a:ea typeface="微軟正黑體" panose="020B0604030504040204" pitchFamily="34" charset="-120"/>
              </a:rPr>
              <a:t>Lumileds</a:t>
            </a:r>
            <a:r>
              <a:rPr lang="en-US" altLang="zh-TW" sz="1000" dirty="0">
                <a:ea typeface="微軟正黑體" panose="020B0604030504040204" pitchFamily="34" charset="-120"/>
              </a:rPr>
              <a:t> Lighting(PHILIPS</a:t>
            </a:r>
            <a:r>
              <a:rPr lang="zh-TW" altLang="en-US" sz="1000" dirty="0">
                <a:ea typeface="微軟正黑體" panose="020B0604030504040204" pitchFamily="34" charset="-120"/>
              </a:rPr>
              <a:t>關係企業</a:t>
            </a:r>
            <a:r>
              <a:rPr lang="en-US" altLang="zh-TW" sz="1000" dirty="0">
                <a:ea typeface="微軟正黑體" panose="020B0604030504040204" pitchFamily="34" charset="-120"/>
              </a:rPr>
              <a:t>)</a:t>
            </a:r>
            <a:r>
              <a:rPr lang="zh-TW" altLang="en-US" sz="1000" dirty="0">
                <a:ea typeface="微軟正黑體" panose="020B0604030504040204" pitchFamily="34" charset="-120"/>
              </a:rPr>
              <a:t>授權為</a:t>
            </a:r>
            <a:r>
              <a:rPr lang="en-US" altLang="zh-TW" sz="1000" dirty="0">
                <a:ea typeface="微軟正黑體" panose="020B0604030504040204" pitchFamily="34" charset="-120"/>
              </a:rPr>
              <a:t>TS</a:t>
            </a:r>
            <a:r>
              <a:rPr lang="zh-TW" altLang="en-US" sz="1000" dirty="0">
                <a:ea typeface="微軟正黑體" panose="020B0604030504040204" pitchFamily="34" charset="-120"/>
              </a:rPr>
              <a:t>晶片之總代理</a:t>
            </a:r>
            <a:endParaRPr sz="1000" dirty="0">
              <a:ea typeface="微軟正黑體" panose="020B0604030504040204" pitchFamily="34" charset="-120"/>
            </a:endParaRPr>
          </a:p>
        </p:txBody>
      </p:sp>
      <p:sp>
        <p:nvSpPr>
          <p:cNvPr id="308" name="îṡľíḓê">
            <a:extLst>
              <a:ext uri="{FF2B5EF4-FFF2-40B4-BE49-F238E27FC236}">
                <a16:creationId xmlns:a16="http://schemas.microsoft.com/office/drawing/2014/main" id="{DE7E192A-9A39-4784-8392-A4E31DF9F1C5}"/>
              </a:ext>
            </a:extLst>
          </p:cNvPr>
          <p:cNvSpPr/>
          <p:nvPr/>
        </p:nvSpPr>
        <p:spPr>
          <a:xfrm>
            <a:off x="1817940" y="1833686"/>
            <a:ext cx="4941464" cy="16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anchor="ctr"/>
          <a:lstStyle/>
          <a:p>
            <a:r>
              <a:rPr lang="zh-TW" altLang="en-US" sz="1000" dirty="0">
                <a:ea typeface="微軟正黑體" panose="020B0604030504040204" pitchFamily="34" charset="-120"/>
              </a:rPr>
              <a:t>取得</a:t>
            </a:r>
            <a:r>
              <a:rPr lang="en-US" altLang="zh-TW" sz="1000" dirty="0">
                <a:ea typeface="微軟正黑體" panose="020B0604030504040204" pitchFamily="34" charset="-120"/>
              </a:rPr>
              <a:t>OSRAM</a:t>
            </a:r>
            <a:r>
              <a:rPr lang="zh-TW" altLang="en-US" sz="1000" dirty="0">
                <a:ea typeface="微軟正黑體" panose="020B0604030504040204" pitchFamily="34" charset="-120"/>
              </a:rPr>
              <a:t>全系列</a:t>
            </a:r>
            <a:r>
              <a:rPr lang="en-US" altLang="zh-TW" sz="1000" dirty="0">
                <a:ea typeface="微軟正黑體" panose="020B0604030504040204" pitchFamily="34" charset="-120"/>
              </a:rPr>
              <a:t>LED</a:t>
            </a:r>
            <a:r>
              <a:rPr lang="zh-TW" altLang="en-US" sz="1000" dirty="0">
                <a:ea typeface="微軟正黑體" panose="020B0604030504040204" pitchFamily="34" charset="-120"/>
              </a:rPr>
              <a:t>產品之代理權</a:t>
            </a:r>
            <a:endParaRPr sz="1000" dirty="0">
              <a:ea typeface="微軟正黑體" panose="020B0604030504040204" pitchFamily="34" charset="-120"/>
            </a:endParaRPr>
          </a:p>
        </p:txBody>
      </p:sp>
      <p:sp>
        <p:nvSpPr>
          <p:cNvPr id="309" name="îŝ1îḓé">
            <a:extLst>
              <a:ext uri="{FF2B5EF4-FFF2-40B4-BE49-F238E27FC236}">
                <a16:creationId xmlns:a16="http://schemas.microsoft.com/office/drawing/2014/main" id="{32C6AC94-55CE-4BE7-AF85-8412ECCAA3F5}"/>
              </a:ext>
            </a:extLst>
          </p:cNvPr>
          <p:cNvSpPr/>
          <p:nvPr/>
        </p:nvSpPr>
        <p:spPr>
          <a:xfrm>
            <a:off x="1817940" y="2177042"/>
            <a:ext cx="4925418" cy="16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p>
        </p:txBody>
      </p:sp>
      <p:sp>
        <p:nvSpPr>
          <p:cNvPr id="310" name="isḷïde">
            <a:extLst>
              <a:ext uri="{FF2B5EF4-FFF2-40B4-BE49-F238E27FC236}">
                <a16:creationId xmlns:a16="http://schemas.microsoft.com/office/drawing/2014/main" id="{2DDBB088-2A82-4F9B-8E09-044CF62CD9E2}"/>
              </a:ext>
            </a:extLst>
          </p:cNvPr>
          <p:cNvSpPr/>
          <p:nvPr/>
        </p:nvSpPr>
        <p:spPr>
          <a:xfrm>
            <a:off x="1817940" y="2331312"/>
            <a:ext cx="4925418" cy="16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TW" altLang="en-US" sz="1000" dirty="0">
                <a:ea typeface="微軟正黑體" panose="020B0604030504040204" pitchFamily="34" charset="-120"/>
              </a:rPr>
              <a:t>大陸東莞廠成立</a:t>
            </a:r>
            <a:endParaRPr sz="1000" dirty="0">
              <a:ea typeface="微軟正黑體" panose="020B0604030504040204" pitchFamily="34" charset="-120"/>
            </a:endParaRPr>
          </a:p>
        </p:txBody>
      </p:sp>
      <p:sp>
        <p:nvSpPr>
          <p:cNvPr id="311" name="isḷïde">
            <a:extLst>
              <a:ext uri="{FF2B5EF4-FFF2-40B4-BE49-F238E27FC236}">
                <a16:creationId xmlns:a16="http://schemas.microsoft.com/office/drawing/2014/main" id="{CFAFC086-5E76-425F-97FA-1885FFEF884A}"/>
              </a:ext>
            </a:extLst>
          </p:cNvPr>
          <p:cNvSpPr/>
          <p:nvPr/>
        </p:nvSpPr>
        <p:spPr>
          <a:xfrm>
            <a:off x="4871359" y="2481758"/>
            <a:ext cx="1872000" cy="16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anchor="ctr"/>
          <a:lstStyle/>
          <a:p>
            <a:r>
              <a:rPr lang="zh-TW" altLang="en-US" sz="1000" dirty="0">
                <a:ea typeface="微軟正黑體" panose="020B0604030504040204" pitchFamily="34" charset="-120"/>
              </a:rPr>
              <a:t>泰國地區銷售</a:t>
            </a:r>
            <a:endParaRPr sz="1000" dirty="0">
              <a:ea typeface="微軟正黑體" panose="020B0604030504040204" pitchFamily="34" charset="-120"/>
            </a:endParaRPr>
          </a:p>
        </p:txBody>
      </p:sp>
      <p:sp>
        <p:nvSpPr>
          <p:cNvPr id="312" name="íśļîďé">
            <a:extLst>
              <a:ext uri="{FF2B5EF4-FFF2-40B4-BE49-F238E27FC236}">
                <a16:creationId xmlns:a16="http://schemas.microsoft.com/office/drawing/2014/main" id="{D43FA209-0677-4EBB-B290-D40875E57B40}"/>
              </a:ext>
            </a:extLst>
          </p:cNvPr>
          <p:cNvSpPr/>
          <p:nvPr/>
        </p:nvSpPr>
        <p:spPr>
          <a:xfrm>
            <a:off x="2529623" y="2834783"/>
            <a:ext cx="4212000" cy="2104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anchor="ctr"/>
          <a:lstStyle/>
          <a:p>
            <a:r>
              <a:rPr lang="zh-TW" altLang="en-US" sz="1000" dirty="0">
                <a:ea typeface="微軟正黑體" panose="020B0604030504040204" pitchFamily="34" charset="-120"/>
              </a:rPr>
              <a:t>中和廠車燈組裝生產線</a:t>
            </a:r>
            <a:endParaRPr sz="1000" dirty="0">
              <a:ea typeface="微軟正黑體" panose="020B0604030504040204" pitchFamily="34" charset="-120"/>
            </a:endParaRPr>
          </a:p>
        </p:txBody>
      </p:sp>
      <p:sp>
        <p:nvSpPr>
          <p:cNvPr id="313" name="íśļîďé">
            <a:extLst>
              <a:ext uri="{FF2B5EF4-FFF2-40B4-BE49-F238E27FC236}">
                <a16:creationId xmlns:a16="http://schemas.microsoft.com/office/drawing/2014/main" id="{1F082874-1F9F-4071-9C72-B214D3F2EAA7}"/>
              </a:ext>
            </a:extLst>
          </p:cNvPr>
          <p:cNvSpPr/>
          <p:nvPr/>
        </p:nvSpPr>
        <p:spPr>
          <a:xfrm>
            <a:off x="3212976" y="3052385"/>
            <a:ext cx="3528647" cy="3639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anchor="ctr"/>
          <a:lstStyle/>
          <a:p>
            <a:r>
              <a:rPr lang="zh-TW" altLang="en-US" sz="1000" dirty="0">
                <a:ea typeface="微軟正黑體" panose="020B0604030504040204" pitchFamily="34" charset="-120"/>
              </a:rPr>
              <a:t>設立上海廠、進入汽車原廠</a:t>
            </a:r>
            <a:r>
              <a:rPr lang="en-US" altLang="zh-TW" sz="1000" dirty="0">
                <a:ea typeface="微軟正黑體" panose="020B0604030504040204" pitchFamily="34" charset="-120"/>
              </a:rPr>
              <a:t>OEM</a:t>
            </a:r>
            <a:r>
              <a:rPr lang="zh-TW" altLang="en-US" sz="1000" dirty="0">
                <a:ea typeface="微軟正黑體" panose="020B0604030504040204" pitchFamily="34" charset="-120"/>
              </a:rPr>
              <a:t>供應鏈、切入上海小糸</a:t>
            </a:r>
            <a:r>
              <a:rPr lang="en-US" altLang="zh-TW" sz="1000" dirty="0">
                <a:ea typeface="微軟正黑體" panose="020B0604030504040204" pitchFamily="34" charset="-120"/>
              </a:rPr>
              <a:t>(</a:t>
            </a:r>
            <a:r>
              <a:rPr lang="zh-TW" altLang="en-US" sz="1000" dirty="0">
                <a:ea typeface="微軟正黑體" panose="020B0604030504040204" pitchFamily="34" charset="-120"/>
              </a:rPr>
              <a:t>現為華域視覺</a:t>
            </a:r>
            <a:r>
              <a:rPr lang="en-US" altLang="zh-TW" sz="1000" dirty="0">
                <a:ea typeface="微軟正黑體" panose="020B0604030504040204" pitchFamily="34" charset="-120"/>
              </a:rPr>
              <a:t>)</a:t>
            </a:r>
            <a:endParaRPr sz="1000" dirty="0">
              <a:ea typeface="微軟正黑體" panose="020B0604030504040204" pitchFamily="34" charset="-120"/>
            </a:endParaRPr>
          </a:p>
        </p:txBody>
      </p:sp>
      <p:sp>
        <p:nvSpPr>
          <p:cNvPr id="314" name="íśļîďé">
            <a:extLst>
              <a:ext uri="{FF2B5EF4-FFF2-40B4-BE49-F238E27FC236}">
                <a16:creationId xmlns:a16="http://schemas.microsoft.com/office/drawing/2014/main" id="{13F6D73A-5C93-4328-A1F7-2D8D4E3F556E}"/>
              </a:ext>
            </a:extLst>
          </p:cNvPr>
          <p:cNvSpPr/>
          <p:nvPr/>
        </p:nvSpPr>
        <p:spPr>
          <a:xfrm>
            <a:off x="4581128" y="3383701"/>
            <a:ext cx="2160495" cy="2172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anchor="ctr"/>
          <a:lstStyle/>
          <a:p>
            <a:r>
              <a:rPr lang="zh-TW" altLang="en-US" sz="1000" dirty="0">
                <a:ea typeface="微軟正黑體" panose="020B0604030504040204" pitchFamily="34" charset="-120"/>
              </a:rPr>
              <a:t>切入廣州小糸</a:t>
            </a:r>
            <a:endParaRPr sz="1000" dirty="0">
              <a:ea typeface="微軟正黑體" panose="020B0604030504040204" pitchFamily="34" charset="-120"/>
            </a:endParaRPr>
          </a:p>
        </p:txBody>
      </p:sp>
      <p:sp>
        <p:nvSpPr>
          <p:cNvPr id="315" name="íśļîďé">
            <a:extLst>
              <a:ext uri="{FF2B5EF4-FFF2-40B4-BE49-F238E27FC236}">
                <a16:creationId xmlns:a16="http://schemas.microsoft.com/office/drawing/2014/main" id="{0A1E506D-210D-4858-B46C-049FAC72FBE1}"/>
              </a:ext>
            </a:extLst>
          </p:cNvPr>
          <p:cNvSpPr/>
          <p:nvPr/>
        </p:nvSpPr>
        <p:spPr>
          <a:xfrm>
            <a:off x="4863461" y="3578633"/>
            <a:ext cx="1878162" cy="2172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anchor="ctr"/>
          <a:lstStyle/>
          <a:p>
            <a:r>
              <a:rPr lang="zh-TW" altLang="en-US" sz="1000" dirty="0">
                <a:ea typeface="微軟正黑體" panose="020B0604030504040204" pitchFamily="34" charset="-120"/>
              </a:rPr>
              <a:t>切入</a:t>
            </a:r>
            <a:r>
              <a:rPr lang="en-US" altLang="zh-TW" sz="1000" dirty="0">
                <a:ea typeface="微軟正黑體" panose="020B0604030504040204" pitchFamily="34" charset="-120"/>
              </a:rPr>
              <a:t>OLSA</a:t>
            </a:r>
            <a:r>
              <a:rPr lang="zh-TW" altLang="en-US" sz="1000" dirty="0">
                <a:ea typeface="微軟正黑體" panose="020B0604030504040204" pitchFamily="34" charset="-120"/>
              </a:rPr>
              <a:t>並拓展海外市場</a:t>
            </a:r>
            <a:endParaRPr sz="1000" dirty="0">
              <a:ea typeface="微軟正黑體" panose="020B0604030504040204" pitchFamily="34" charset="-120"/>
            </a:endParaRPr>
          </a:p>
        </p:txBody>
      </p:sp>
      <p:sp>
        <p:nvSpPr>
          <p:cNvPr id="316" name="îṧḷíḓê">
            <a:extLst>
              <a:ext uri="{FF2B5EF4-FFF2-40B4-BE49-F238E27FC236}">
                <a16:creationId xmlns:a16="http://schemas.microsoft.com/office/drawing/2014/main" id="{555A020B-1A67-4B08-A742-300B30267D33}"/>
              </a:ext>
            </a:extLst>
          </p:cNvPr>
          <p:cNvSpPr/>
          <p:nvPr/>
        </p:nvSpPr>
        <p:spPr>
          <a:xfrm>
            <a:off x="4176203" y="4322644"/>
            <a:ext cx="916107" cy="2553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TW" altLang="en-US" sz="1100" dirty="0">
                <a:ea typeface="微軟正黑體" panose="020B0604030504040204" pitchFamily="34" charset="-120"/>
              </a:rPr>
              <a:t>登錄興櫃</a:t>
            </a:r>
            <a:endParaRPr sz="1100" dirty="0">
              <a:ea typeface="微軟正黑體" panose="020B0604030504040204" pitchFamily="34" charset="-120"/>
            </a:endParaRPr>
          </a:p>
        </p:txBody>
      </p:sp>
      <p:sp>
        <p:nvSpPr>
          <p:cNvPr id="317" name="ïṧḻíḋê">
            <a:extLst>
              <a:ext uri="{FF2B5EF4-FFF2-40B4-BE49-F238E27FC236}">
                <a16:creationId xmlns:a16="http://schemas.microsoft.com/office/drawing/2014/main" id="{8CCA8904-A03E-46B6-83FE-87481C212030}"/>
              </a:ext>
            </a:extLst>
          </p:cNvPr>
          <p:cNvSpPr/>
          <p:nvPr/>
        </p:nvSpPr>
        <p:spPr>
          <a:xfrm>
            <a:off x="5083902" y="4332667"/>
            <a:ext cx="1657721" cy="2553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TW" altLang="en-US" sz="1100" dirty="0">
                <a:ea typeface="微軟正黑體" panose="020B0604030504040204" pitchFamily="34" charset="-120"/>
              </a:rPr>
              <a:t>上市</a:t>
            </a:r>
            <a:endParaRPr sz="1100" dirty="0">
              <a:ea typeface="微軟正黑體" panose="020B0604030504040204" pitchFamily="34" charset="-120"/>
            </a:endParaRPr>
          </a:p>
        </p:txBody>
      </p:sp>
      <p:sp>
        <p:nvSpPr>
          <p:cNvPr id="318" name="íśļîďé">
            <a:extLst>
              <a:ext uri="{FF2B5EF4-FFF2-40B4-BE49-F238E27FC236}">
                <a16:creationId xmlns:a16="http://schemas.microsoft.com/office/drawing/2014/main" id="{6500D8A2-D265-402E-A08C-B8D3DE53E8A2}"/>
              </a:ext>
            </a:extLst>
          </p:cNvPr>
          <p:cNvSpPr/>
          <p:nvPr/>
        </p:nvSpPr>
        <p:spPr>
          <a:xfrm>
            <a:off x="6273623" y="3775929"/>
            <a:ext cx="468000" cy="3137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anchor="ctr"/>
          <a:lstStyle/>
          <a:p>
            <a:r>
              <a:rPr lang="zh-TW" altLang="en-US" sz="1050" b="1" dirty="0">
                <a:ea typeface="微軟正黑體" panose="020B0604030504040204" pitchFamily="34" charset="-120"/>
              </a:rPr>
              <a:t>回台設廠</a:t>
            </a:r>
            <a:endParaRPr sz="1050" b="1" dirty="0">
              <a:ea typeface="微軟正黑體" panose="020B0604030504040204" pitchFamily="34" charset="-120"/>
            </a:endParaRPr>
          </a:p>
        </p:txBody>
      </p:sp>
    </p:spTree>
    <p:extLst>
      <p:ext uri="{BB962C8B-B14F-4D97-AF65-F5344CB8AC3E}">
        <p14:creationId xmlns:p14="http://schemas.microsoft.com/office/powerpoint/2010/main" val="719106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標題 1">
            <a:extLst>
              <a:ext uri="{FF2B5EF4-FFF2-40B4-BE49-F238E27FC236}">
                <a16:creationId xmlns:a16="http://schemas.microsoft.com/office/drawing/2014/main" id="{B151201E-9E51-4AF4-B52A-0CF0B0FD0904}"/>
              </a:ext>
            </a:extLst>
          </p:cNvPr>
          <p:cNvSpPr>
            <a:spLocks noGrp="1"/>
          </p:cNvSpPr>
          <p:nvPr>
            <p:ph type="title"/>
          </p:nvPr>
        </p:nvSpPr>
        <p:spPr/>
        <p:txBody>
          <a:bodyPr rtlCol="0">
            <a:noAutofit/>
          </a:bodyPr>
          <a:lstStyle/>
          <a:p>
            <a:pPr>
              <a:defRPr/>
            </a:pPr>
            <a:r>
              <a:rPr lang="en-US" altLang="zh-TW" sz="2400" dirty="0" smtClean="0"/>
              <a:t>1.4</a:t>
            </a:r>
            <a:r>
              <a:rPr lang="zh-TW" altLang="en-US" sz="2400" dirty="0" smtClean="0"/>
              <a:t>公司</a:t>
            </a:r>
            <a:r>
              <a:rPr lang="zh-TW" altLang="en-US" sz="2400" dirty="0"/>
              <a:t>簡介 </a:t>
            </a:r>
            <a:r>
              <a:rPr lang="en-US" altLang="zh-TW" sz="2400" dirty="0"/>
              <a:t>-</a:t>
            </a:r>
            <a:r>
              <a:rPr lang="zh-TW" altLang="en-US" sz="2400" dirty="0"/>
              <a:t> 麗清汽車部之產業位階</a:t>
            </a:r>
          </a:p>
        </p:txBody>
      </p:sp>
      <p:sp>
        <p:nvSpPr>
          <p:cNvPr id="30" name="投影片編號版面配置區 3">
            <a:extLst>
              <a:ext uri="{FF2B5EF4-FFF2-40B4-BE49-F238E27FC236}">
                <a16:creationId xmlns:a16="http://schemas.microsoft.com/office/drawing/2014/main" id="{5B99C335-7BAC-4DE8-8410-D6C5F15017E3}"/>
              </a:ext>
            </a:extLst>
          </p:cNvPr>
          <p:cNvSpPr>
            <a:spLocks noGrp="1"/>
          </p:cNvSpPr>
          <p:nvPr>
            <p:ph type="sldNum" sz="quarter" idx="12"/>
          </p:nvPr>
        </p:nvSpPr>
        <p:spPr/>
        <p:txBody>
          <a:bodyPr/>
          <a:lstStyle/>
          <a:p>
            <a:fld id="{CF3A2DE8-7544-4D17-9CBE-0C5C8A78BE3C}" type="slidenum">
              <a:rPr lang="zh-TW" altLang="en-US" smtClean="0"/>
              <a:pPr/>
              <a:t>6</a:t>
            </a:fld>
            <a:endParaRPr lang="zh-TW" altLang="en-US" dirty="0"/>
          </a:p>
        </p:txBody>
      </p:sp>
      <p:grpSp>
        <p:nvGrpSpPr>
          <p:cNvPr id="3" name="群組 2"/>
          <p:cNvGrpSpPr/>
          <p:nvPr/>
        </p:nvGrpSpPr>
        <p:grpSpPr>
          <a:xfrm>
            <a:off x="141865" y="1118872"/>
            <a:ext cx="6580327" cy="3408606"/>
            <a:chOff x="884238" y="1406674"/>
            <a:chExt cx="7650162" cy="5046662"/>
          </a:xfrm>
        </p:grpSpPr>
        <p:pic>
          <p:nvPicPr>
            <p:cNvPr id="30723" name="Picture 4" descr="6">
              <a:extLst>
                <a:ext uri="{FF2B5EF4-FFF2-40B4-BE49-F238E27FC236}">
                  <a16:creationId xmlns:a16="http://schemas.microsoft.com/office/drawing/2014/main" id="{4D108187-8F6E-4CC1-9122-584CC6094BB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6828"/>
            <a:stretch>
              <a:fillRect/>
            </a:stretch>
          </p:blipFill>
          <p:spPr bwMode="auto">
            <a:xfrm>
              <a:off x="2700338" y="1695599"/>
              <a:ext cx="16652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10" descr="D:\影片拍攝資料\車燈簡報圖檔\觀致CF14_2.jpg">
              <a:extLst>
                <a:ext uri="{FF2B5EF4-FFF2-40B4-BE49-F238E27FC236}">
                  <a16:creationId xmlns:a16="http://schemas.microsoft.com/office/drawing/2014/main" id="{D1D7AEB2-20C2-413E-AB30-1912B058343A}"/>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51942" y1="78462" x2="51942" y2="78462"/>
                          <a14:foregroundMark x1="53883" y1="70769" x2="61650" y2="70769"/>
                          <a14:foregroundMark x1="91019" y1="65641" x2="97573" y2="65641"/>
                          <a14:foregroundMark x1="55097" y1="62051" x2="50243" y2="75897"/>
                          <a14:foregroundMark x1="46602" y1="89744" x2="79612" y2="84615"/>
                          <a14:foregroundMark x1="85194" y1="92308" x2="92961" y2="89744"/>
                        </a14:backgroundRemoval>
                      </a14:imgEffect>
                    </a14:imgLayer>
                  </a14:imgProps>
                </a:ext>
                <a:ext uri="{28A0092B-C50C-407E-A947-70E740481C1C}">
                  <a14:useLocalDpi xmlns:a14="http://schemas.microsoft.com/office/drawing/2010/main" val="0"/>
                </a:ext>
              </a:extLst>
            </a:blip>
            <a:srcRect/>
            <a:stretch>
              <a:fillRect/>
            </a:stretch>
          </p:blipFill>
          <p:spPr bwMode="auto">
            <a:xfrm>
              <a:off x="6659563" y="1505099"/>
              <a:ext cx="171132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2" descr="D:\車燈\BMW\CDW01.jpg">
              <a:extLst>
                <a:ext uri="{FF2B5EF4-FFF2-40B4-BE49-F238E27FC236}">
                  <a16:creationId xmlns:a16="http://schemas.microsoft.com/office/drawing/2014/main" id="{7D62F671-FFD7-4D3D-84B5-C6D9308C57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6825" y="1406674"/>
              <a:ext cx="1106488"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3" descr="D:\影片拍攝資料\元件.jpg">
              <a:extLst>
                <a:ext uri="{FF2B5EF4-FFF2-40B4-BE49-F238E27FC236}">
                  <a16:creationId xmlns:a16="http://schemas.microsoft.com/office/drawing/2014/main" id="{C7FB4526-09ED-439A-8976-17241F60F0E1}"/>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14835" y1="25275" x2="24176" y2="23077"/>
                        </a14:backgroundRemoval>
                      </a14:imgEffect>
                    </a14:imgLayer>
                  </a14:imgProps>
                </a:ext>
                <a:ext uri="{28A0092B-C50C-407E-A947-70E740481C1C}">
                  <a14:useLocalDpi xmlns:a14="http://schemas.microsoft.com/office/drawing/2010/main" val="0"/>
                </a:ext>
              </a:extLst>
            </a:blip>
            <a:srcRect/>
            <a:stretch>
              <a:fillRect/>
            </a:stretch>
          </p:blipFill>
          <p:spPr bwMode="auto">
            <a:xfrm>
              <a:off x="1331913" y="1406674"/>
              <a:ext cx="93980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2" descr="D:\應用logo\客戶LOGO\OSRAM LOGO.jpg">
              <a:extLst>
                <a:ext uri="{FF2B5EF4-FFF2-40B4-BE49-F238E27FC236}">
                  <a16:creationId xmlns:a16="http://schemas.microsoft.com/office/drawing/2014/main" id="{DAB8D289-20EF-497B-AD2C-5014EA3285C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73163" y="3429149"/>
              <a:ext cx="1035050"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3" descr="D:\應用logo\客戶LOGO\philips-lumileds-logo.gif">
              <a:extLst>
                <a:ext uri="{FF2B5EF4-FFF2-40B4-BE49-F238E27FC236}">
                  <a16:creationId xmlns:a16="http://schemas.microsoft.com/office/drawing/2014/main" id="{CD87053A-6527-46BD-944C-A6D6F4EA494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00138" y="3987949"/>
              <a:ext cx="149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4">
              <a:extLst>
                <a:ext uri="{FF2B5EF4-FFF2-40B4-BE49-F238E27FC236}">
                  <a16:creationId xmlns:a16="http://schemas.microsoft.com/office/drawing/2014/main" id="{EF9AC162-FA4C-492F-BD6D-ACB1C40B536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8700" y="5084911"/>
              <a:ext cx="1536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1" name="直線接點 30">
              <a:extLst>
                <a:ext uri="{FF2B5EF4-FFF2-40B4-BE49-F238E27FC236}">
                  <a16:creationId xmlns:a16="http://schemas.microsoft.com/office/drawing/2014/main" id="{2F4D238B-151C-427A-9E08-4FBFA1526190}"/>
                </a:ext>
              </a:extLst>
            </p:cNvPr>
            <p:cNvCxnSpPr/>
            <p:nvPr/>
          </p:nvCxnSpPr>
          <p:spPr>
            <a:xfrm>
              <a:off x="884238" y="3429149"/>
              <a:ext cx="0" cy="30241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0733" name="Picture 2" descr="D:\應用logo\客戶LOGO\nichia.png">
              <a:extLst>
                <a:ext uri="{FF2B5EF4-FFF2-40B4-BE49-F238E27FC236}">
                  <a16:creationId xmlns:a16="http://schemas.microsoft.com/office/drawing/2014/main" id="{9FD25449-54AD-43B3-B997-99706DE4A73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00138" y="4581674"/>
              <a:ext cx="12239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直線接點 27">
              <a:extLst>
                <a:ext uri="{FF2B5EF4-FFF2-40B4-BE49-F238E27FC236}">
                  <a16:creationId xmlns:a16="http://schemas.microsoft.com/office/drawing/2014/main" id="{C748404E-0596-46F9-815A-5F65B71B64DF}"/>
                </a:ext>
              </a:extLst>
            </p:cNvPr>
            <p:cNvCxnSpPr/>
            <p:nvPr/>
          </p:nvCxnSpPr>
          <p:spPr>
            <a:xfrm>
              <a:off x="2828925" y="3429149"/>
              <a:ext cx="0" cy="30241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EE6C8B3D-C5D0-4184-B42E-12E37CA9E5A6}"/>
                </a:ext>
              </a:extLst>
            </p:cNvPr>
            <p:cNvCxnSpPr/>
            <p:nvPr/>
          </p:nvCxnSpPr>
          <p:spPr>
            <a:xfrm>
              <a:off x="4729163" y="3429149"/>
              <a:ext cx="0" cy="30241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B32E5CF6-8754-47D3-BD5F-50E7960C699E}"/>
                </a:ext>
              </a:extLst>
            </p:cNvPr>
            <p:cNvCxnSpPr/>
            <p:nvPr/>
          </p:nvCxnSpPr>
          <p:spPr>
            <a:xfrm>
              <a:off x="6659563" y="3429149"/>
              <a:ext cx="0" cy="30241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0740" name="Picture 12" descr="ãå»£æ±½éå logoãçåçæå°çµæ">
              <a:extLst>
                <a:ext uri="{FF2B5EF4-FFF2-40B4-BE49-F238E27FC236}">
                  <a16:creationId xmlns:a16="http://schemas.microsoft.com/office/drawing/2014/main" id="{E313297F-CCC3-4ACF-950D-3EDC1338BD73}"/>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l="27168" t="20561" r="29124" b="11430"/>
            <a:stretch>
              <a:fillRect/>
            </a:stretch>
          </p:blipFill>
          <p:spPr bwMode="auto">
            <a:xfrm>
              <a:off x="7935913" y="5624661"/>
              <a:ext cx="595312"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1" name="Picture 13" descr="D:\應用logo\客戶LOGO\上汽大眾.jpg">
              <a:extLst>
                <a:ext uri="{FF2B5EF4-FFF2-40B4-BE49-F238E27FC236}">
                  <a16:creationId xmlns:a16="http://schemas.microsoft.com/office/drawing/2014/main" id="{507BAFA2-93A0-4C28-AE74-159CD0BF84E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05625" y="4391174"/>
              <a:ext cx="16287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4" name="Picture 14">
              <a:extLst>
                <a:ext uri="{FF2B5EF4-FFF2-40B4-BE49-F238E27FC236}">
                  <a16:creationId xmlns:a16="http://schemas.microsoft.com/office/drawing/2014/main" id="{2DEDDA89-113B-4A17-81D2-645789C1510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l="3918" r="5962"/>
            <a:stretch>
              <a:fillRect/>
            </a:stretch>
          </p:blipFill>
          <p:spPr bwMode="auto">
            <a:xfrm>
              <a:off x="2916238" y="3932386"/>
              <a:ext cx="1655762"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5" name="Picture 4" descr="D:\應用logo\客戶LOGO\長城汽車英文.png">
              <a:extLst>
                <a:ext uri="{FF2B5EF4-FFF2-40B4-BE49-F238E27FC236}">
                  <a16:creationId xmlns:a16="http://schemas.microsoft.com/office/drawing/2014/main" id="{16F0B66A-692E-4789-B06B-4F0693D3BE73}"/>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t="21791" b="16148"/>
            <a:stretch>
              <a:fillRect/>
            </a:stretch>
          </p:blipFill>
          <p:spPr bwMode="auto">
            <a:xfrm>
              <a:off x="6853238" y="5019824"/>
              <a:ext cx="16319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6" name="圖片 9">
              <a:extLst>
                <a:ext uri="{FF2B5EF4-FFF2-40B4-BE49-F238E27FC236}">
                  <a16:creationId xmlns:a16="http://schemas.microsoft.com/office/drawing/2014/main" id="{549B2DBA-3660-4B4F-A01A-1F09B680C4A2}"/>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997700" y="3286096"/>
              <a:ext cx="1446213" cy="110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7" name="圖片 15" descr="一張含有 美工圖案 的圖片&#10;&#10;描述是以非常高的可信度產生">
              <a:extLst>
                <a:ext uri="{FF2B5EF4-FFF2-40B4-BE49-F238E27FC236}">
                  <a16:creationId xmlns:a16="http://schemas.microsoft.com/office/drawing/2014/main" id="{84893341-44D8-4F01-A1FC-30A33FCD18D3}"/>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905625" y="5543699"/>
              <a:ext cx="873125"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9" name="Picture 11" descr="VarrocC-02 2.png">
            <a:extLst>
              <a:ext uri="{FF2B5EF4-FFF2-40B4-BE49-F238E27FC236}">
                <a16:creationId xmlns:a16="http://schemas.microsoft.com/office/drawing/2014/main" id="{BDEDD707-AA7B-4632-9591-C805D688BE29}"/>
              </a:ext>
            </a:extLst>
          </p:cNvPr>
          <p:cNvPicPr>
            <a:picLocks noChangeAspect="1"/>
          </p:cNvPicPr>
          <p:nvPr/>
        </p:nvPicPr>
        <p:blipFill>
          <a:blip r:embed="rId18" cstate="screen">
            <a:extLst>
              <a:ext uri="{28A0092B-C50C-407E-A947-70E740481C1C}">
                <a14:useLocalDpi xmlns:a14="http://schemas.microsoft.com/office/drawing/2010/main"/>
              </a:ext>
            </a:extLst>
          </a:blip>
          <a:srcRect t="-10283" r="-8" b="-110"/>
          <a:stretch>
            <a:fillRect/>
          </a:stretch>
        </p:blipFill>
        <p:spPr bwMode="auto">
          <a:xfrm>
            <a:off x="4049591" y="3759901"/>
            <a:ext cx="714366" cy="59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 name="群組 33">
            <a:extLst>
              <a:ext uri="{FF2B5EF4-FFF2-40B4-BE49-F238E27FC236}">
                <a16:creationId xmlns:a16="http://schemas.microsoft.com/office/drawing/2014/main" id="{BDEBD8A2-32AE-450C-96E2-B95F05277A0F}"/>
              </a:ext>
            </a:extLst>
          </p:cNvPr>
          <p:cNvGrpSpPr/>
          <p:nvPr/>
        </p:nvGrpSpPr>
        <p:grpSpPr>
          <a:xfrm>
            <a:off x="44624" y="1107360"/>
            <a:ext cx="6813376" cy="3408606"/>
            <a:chOff x="755470" y="1406674"/>
            <a:chExt cx="7921100" cy="5046662"/>
          </a:xfrm>
        </p:grpSpPr>
        <p:pic>
          <p:nvPicPr>
            <p:cNvPr id="50" name="Picture 14">
              <a:extLst>
                <a:ext uri="{FF2B5EF4-FFF2-40B4-BE49-F238E27FC236}">
                  <a16:creationId xmlns:a16="http://schemas.microsoft.com/office/drawing/2014/main" id="{C6AD6EC3-B871-44EC-BE87-64EDBCD1182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l="3918" r="5962"/>
            <a:stretch>
              <a:fillRect/>
            </a:stretch>
          </p:blipFill>
          <p:spPr bwMode="auto">
            <a:xfrm>
              <a:off x="2970908" y="3933370"/>
              <a:ext cx="1655762"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5" name="資料庫圖表 34">
              <a:extLst>
                <a:ext uri="{FF2B5EF4-FFF2-40B4-BE49-F238E27FC236}">
                  <a16:creationId xmlns:a16="http://schemas.microsoft.com/office/drawing/2014/main" id="{3A6FCF3B-2E16-49B9-9694-7DCC66BEB01F}"/>
                </a:ext>
              </a:extLst>
            </p:cNvPr>
            <p:cNvGraphicFramePr/>
            <p:nvPr>
              <p:extLst>
                <p:ext uri="{D42A27DB-BD31-4B8C-83A1-F6EECF244321}">
                  <p14:modId xmlns:p14="http://schemas.microsoft.com/office/powerpoint/2010/main" val="3483095838"/>
                </p:ext>
              </p:extLst>
            </p:nvPr>
          </p:nvGraphicFramePr>
          <p:xfrm>
            <a:off x="755470" y="2343091"/>
            <a:ext cx="7921100" cy="973484"/>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pic>
          <p:nvPicPr>
            <p:cNvPr id="36" name="Picture 4" descr="6">
              <a:extLst>
                <a:ext uri="{FF2B5EF4-FFF2-40B4-BE49-F238E27FC236}">
                  <a16:creationId xmlns:a16="http://schemas.microsoft.com/office/drawing/2014/main" id="{C968D5DC-23D2-45B0-8955-11D35DE96E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6828"/>
            <a:stretch>
              <a:fillRect/>
            </a:stretch>
          </p:blipFill>
          <p:spPr bwMode="auto">
            <a:xfrm>
              <a:off x="2700338" y="1695599"/>
              <a:ext cx="16652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0" descr="D:\影片拍攝資料\車燈簡報圖檔\觀致CF14_2.jpg">
              <a:extLst>
                <a:ext uri="{FF2B5EF4-FFF2-40B4-BE49-F238E27FC236}">
                  <a16:creationId xmlns:a16="http://schemas.microsoft.com/office/drawing/2014/main" id="{100D9FD5-B60D-4886-A61D-A82EB652E2D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51942" y1="78462" x2="51942" y2="78462"/>
                          <a14:foregroundMark x1="53883" y1="70769" x2="61650" y2="70769"/>
                          <a14:foregroundMark x1="91019" y1="65641" x2="97573" y2="65641"/>
                          <a14:foregroundMark x1="55097" y1="62051" x2="50243" y2="75897"/>
                          <a14:foregroundMark x1="46602" y1="89744" x2="79612" y2="84615"/>
                          <a14:foregroundMark x1="85194" y1="92308" x2="92961" y2="89744"/>
                        </a14:backgroundRemoval>
                      </a14:imgEffect>
                    </a14:imgLayer>
                  </a14:imgProps>
                </a:ext>
                <a:ext uri="{28A0092B-C50C-407E-A947-70E740481C1C}">
                  <a14:useLocalDpi xmlns:a14="http://schemas.microsoft.com/office/drawing/2010/main" val="0"/>
                </a:ext>
              </a:extLst>
            </a:blip>
            <a:srcRect/>
            <a:stretch>
              <a:fillRect/>
            </a:stretch>
          </p:blipFill>
          <p:spPr bwMode="auto">
            <a:xfrm>
              <a:off x="6659563" y="1505099"/>
              <a:ext cx="171132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 descr="D:\車燈\BMW\CDW01.jpg">
              <a:extLst>
                <a:ext uri="{FF2B5EF4-FFF2-40B4-BE49-F238E27FC236}">
                  <a16:creationId xmlns:a16="http://schemas.microsoft.com/office/drawing/2014/main" id="{4D4B3AF4-07BE-423E-BECB-06FE88E4C34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6825" y="1406674"/>
              <a:ext cx="1106488"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 descr="D:\影片拍攝資料\元件.jpg">
              <a:extLst>
                <a:ext uri="{FF2B5EF4-FFF2-40B4-BE49-F238E27FC236}">
                  <a16:creationId xmlns:a16="http://schemas.microsoft.com/office/drawing/2014/main" id="{31867F41-15D2-422F-BD44-413E5BDB8DDF}"/>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14835" y1="25275" x2="24176" y2="23077"/>
                        </a14:backgroundRemoval>
                      </a14:imgEffect>
                    </a14:imgLayer>
                  </a14:imgProps>
                </a:ext>
                <a:ext uri="{28A0092B-C50C-407E-A947-70E740481C1C}">
                  <a14:useLocalDpi xmlns:a14="http://schemas.microsoft.com/office/drawing/2010/main" val="0"/>
                </a:ext>
              </a:extLst>
            </a:blip>
            <a:srcRect/>
            <a:stretch>
              <a:fillRect/>
            </a:stretch>
          </p:blipFill>
          <p:spPr bwMode="auto">
            <a:xfrm>
              <a:off x="1331913" y="1406674"/>
              <a:ext cx="93980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2" descr="D:\應用logo\客戶LOGO\OSRAM LOGO.jpg">
              <a:extLst>
                <a:ext uri="{FF2B5EF4-FFF2-40B4-BE49-F238E27FC236}">
                  <a16:creationId xmlns:a16="http://schemas.microsoft.com/office/drawing/2014/main" id="{3F28694D-8F74-47F8-A66A-0DB0AA57B4D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73163" y="3429149"/>
              <a:ext cx="1035050"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3" descr="D:\應用logo\客戶LOGO\philips-lumileds-logo.gif">
              <a:extLst>
                <a:ext uri="{FF2B5EF4-FFF2-40B4-BE49-F238E27FC236}">
                  <a16:creationId xmlns:a16="http://schemas.microsoft.com/office/drawing/2014/main" id="{B631A59C-5DB9-4C5E-BDCB-9A5ACF3A83C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00138" y="3987949"/>
              <a:ext cx="149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
              <a:extLst>
                <a:ext uri="{FF2B5EF4-FFF2-40B4-BE49-F238E27FC236}">
                  <a16:creationId xmlns:a16="http://schemas.microsoft.com/office/drawing/2014/main" id="{EE19DE10-FB60-426E-82F7-1AC35EEAE79F}"/>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8700" y="5084911"/>
              <a:ext cx="1536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4" name="直線接點 43">
              <a:extLst>
                <a:ext uri="{FF2B5EF4-FFF2-40B4-BE49-F238E27FC236}">
                  <a16:creationId xmlns:a16="http://schemas.microsoft.com/office/drawing/2014/main" id="{DA5C0BD7-A1B8-49C5-AAC9-57F20C7EF446}"/>
                </a:ext>
              </a:extLst>
            </p:cNvPr>
            <p:cNvCxnSpPr/>
            <p:nvPr/>
          </p:nvCxnSpPr>
          <p:spPr>
            <a:xfrm>
              <a:off x="884238" y="3429149"/>
              <a:ext cx="0" cy="30241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5" name="Picture 2" descr="D:\應用logo\客戶LOGO\nichia.png">
              <a:extLst>
                <a:ext uri="{FF2B5EF4-FFF2-40B4-BE49-F238E27FC236}">
                  <a16:creationId xmlns:a16="http://schemas.microsoft.com/office/drawing/2014/main" id="{C9B0E405-906C-48AB-805A-F161F19B62B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00138" y="4581674"/>
              <a:ext cx="12239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6" name="直線接點 45">
              <a:extLst>
                <a:ext uri="{FF2B5EF4-FFF2-40B4-BE49-F238E27FC236}">
                  <a16:creationId xmlns:a16="http://schemas.microsoft.com/office/drawing/2014/main" id="{4F47EDB1-2929-45EF-87F4-499C10CA067D}"/>
                </a:ext>
              </a:extLst>
            </p:cNvPr>
            <p:cNvCxnSpPr/>
            <p:nvPr/>
          </p:nvCxnSpPr>
          <p:spPr>
            <a:xfrm>
              <a:off x="2828925" y="3429149"/>
              <a:ext cx="0" cy="30241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896BFB26-23C0-4D26-8255-3DC6D64C0777}"/>
                </a:ext>
              </a:extLst>
            </p:cNvPr>
            <p:cNvCxnSpPr/>
            <p:nvPr/>
          </p:nvCxnSpPr>
          <p:spPr>
            <a:xfrm>
              <a:off x="4729163" y="3429149"/>
              <a:ext cx="0" cy="30241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5CA74611-4184-490D-AC3C-054CD16C2843}"/>
                </a:ext>
              </a:extLst>
            </p:cNvPr>
            <p:cNvCxnSpPr/>
            <p:nvPr/>
          </p:nvCxnSpPr>
          <p:spPr>
            <a:xfrm>
              <a:off x="6659563" y="3429149"/>
              <a:ext cx="0" cy="30241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9" name="Picture 13" descr="D:\應用logo\客戶LOGO\上汽大眾.jpg">
              <a:extLst>
                <a:ext uri="{FF2B5EF4-FFF2-40B4-BE49-F238E27FC236}">
                  <a16:creationId xmlns:a16="http://schemas.microsoft.com/office/drawing/2014/main" id="{756FA8B2-7654-49E8-80F5-5C7A1B48380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05625" y="4391174"/>
              <a:ext cx="16287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4" descr="D:\應用logo\客戶LOGO\長城汽車英文.png">
              <a:extLst>
                <a:ext uri="{FF2B5EF4-FFF2-40B4-BE49-F238E27FC236}">
                  <a16:creationId xmlns:a16="http://schemas.microsoft.com/office/drawing/2014/main" id="{72A75A08-67B3-434F-9965-8E30586226BB}"/>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t="21791" b="16148"/>
            <a:stretch>
              <a:fillRect/>
            </a:stretch>
          </p:blipFill>
          <p:spPr bwMode="auto">
            <a:xfrm>
              <a:off x="6905625" y="4996941"/>
              <a:ext cx="16319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圖片 15" descr="一張含有 美工圖案 的圖片&#10;&#10;描述是以非常高的可信度產生">
              <a:extLst>
                <a:ext uri="{FF2B5EF4-FFF2-40B4-BE49-F238E27FC236}">
                  <a16:creationId xmlns:a16="http://schemas.microsoft.com/office/drawing/2014/main" id="{4ADE5EB2-37E8-4357-A11C-8F750D020FA9}"/>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6766344" y="5503734"/>
              <a:ext cx="956258" cy="88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文字方塊 52">
              <a:extLst>
                <a:ext uri="{FF2B5EF4-FFF2-40B4-BE49-F238E27FC236}">
                  <a16:creationId xmlns:a16="http://schemas.microsoft.com/office/drawing/2014/main" id="{E1EC722A-94B6-44CA-93B4-812FFF45510A}"/>
                </a:ext>
              </a:extLst>
            </p:cNvPr>
            <p:cNvSpPr txBox="1"/>
            <p:nvPr/>
          </p:nvSpPr>
          <p:spPr>
            <a:xfrm>
              <a:off x="5158687" y="4148796"/>
              <a:ext cx="1128707" cy="406778"/>
            </a:xfrm>
            <a:prstGeom prst="rect">
              <a:avLst/>
            </a:prstGeom>
            <a:noFill/>
          </p:spPr>
          <p:txBody>
            <a:bodyPr wrap="none">
              <a:spAutoFit/>
            </a:bodyPr>
            <a:lstStyle/>
            <a:p>
              <a:pPr>
                <a:defRPr/>
              </a:pPr>
              <a:r>
                <a:rPr lang="zh-TW" altLang="en-US" sz="1200" b="1" dirty="0">
                  <a:solidFill>
                    <a:schemeClr val="accent1">
                      <a:lumMod val="75000"/>
                    </a:schemeClr>
                  </a:solidFill>
                  <a:latin typeface="Calibri" panose="020F0502020204030204" pitchFamily="34" charset="0"/>
                  <a:ea typeface="微軟正黑體" panose="020B0604030504040204" pitchFamily="34" charset="-120"/>
                </a:rPr>
                <a:t>華域視覺科技</a:t>
              </a:r>
            </a:p>
          </p:txBody>
        </p:sp>
        <p:sp>
          <p:nvSpPr>
            <p:cNvPr id="54" name="文字方塊 53">
              <a:extLst>
                <a:ext uri="{FF2B5EF4-FFF2-40B4-BE49-F238E27FC236}">
                  <a16:creationId xmlns:a16="http://schemas.microsoft.com/office/drawing/2014/main" id="{E20DD60A-7DA9-4AD4-B782-C5B289473D39}"/>
                </a:ext>
              </a:extLst>
            </p:cNvPr>
            <p:cNvSpPr txBox="1"/>
            <p:nvPr/>
          </p:nvSpPr>
          <p:spPr>
            <a:xfrm>
              <a:off x="5162237" y="5019824"/>
              <a:ext cx="1128707" cy="406778"/>
            </a:xfrm>
            <a:prstGeom prst="rect">
              <a:avLst/>
            </a:prstGeom>
            <a:noFill/>
          </p:spPr>
          <p:txBody>
            <a:bodyPr wrap="none">
              <a:spAutoFit/>
            </a:bodyPr>
            <a:lstStyle/>
            <a:p>
              <a:pPr>
                <a:defRPr/>
              </a:pPr>
              <a:r>
                <a:rPr lang="zh-TW" altLang="en-US" sz="1200" b="1" dirty="0">
                  <a:solidFill>
                    <a:schemeClr val="accent1">
                      <a:lumMod val="75000"/>
                    </a:schemeClr>
                  </a:solidFill>
                  <a:latin typeface="Calibri" panose="020F0502020204030204" pitchFamily="34" charset="0"/>
                  <a:ea typeface="微軟正黑體" panose="020B0604030504040204" pitchFamily="34" charset="-120"/>
                </a:rPr>
                <a:t>廣州小糸車燈</a:t>
              </a:r>
            </a:p>
          </p:txBody>
        </p:sp>
      </p:grpSp>
      <p:pic>
        <p:nvPicPr>
          <p:cNvPr id="55" name="图片 1">
            <a:extLst>
              <a:ext uri="{FF2B5EF4-FFF2-40B4-BE49-F238E27FC236}">
                <a16:creationId xmlns:a16="http://schemas.microsoft.com/office/drawing/2014/main" id="{86E2E5E8-5275-44D1-AC50-47DC05617BFC}"/>
              </a:ext>
            </a:extLst>
          </p:cNvPr>
          <p:cNvPicPr>
            <a:picLocks noChangeAspect="1"/>
          </p:cNvPicPr>
          <p:nvPr/>
        </p:nvPicPr>
        <p:blipFill>
          <a:blip r:embed="rId25" cstate="print"/>
          <a:srcRect/>
          <a:stretch>
            <a:fillRect/>
          </a:stretch>
        </p:blipFill>
        <p:spPr bwMode="auto">
          <a:xfrm>
            <a:off x="4004695" y="2476029"/>
            <a:ext cx="866579" cy="505962"/>
          </a:xfrm>
          <a:prstGeom prst="rect">
            <a:avLst/>
          </a:prstGeom>
          <a:noFill/>
          <a:ln w="9525">
            <a:noFill/>
            <a:miter lim="800000"/>
            <a:headEnd/>
            <a:tailEnd/>
          </a:ln>
        </p:spPr>
      </p:pic>
      <p:pic>
        <p:nvPicPr>
          <p:cNvPr id="56" name="Picture 3">
            <a:extLst>
              <a:ext uri="{FF2B5EF4-FFF2-40B4-BE49-F238E27FC236}">
                <a16:creationId xmlns:a16="http://schemas.microsoft.com/office/drawing/2014/main" id="{6AD8D4C2-3295-4720-8681-9749810E7B6D}"/>
              </a:ext>
            </a:extLst>
          </p:cNvPr>
          <p:cNvPicPr>
            <a:picLocks noChangeAspect="1" noChangeArrowheads="1"/>
          </p:cNvPicPr>
          <p:nvPr/>
        </p:nvPicPr>
        <p:blipFill>
          <a:blip r:embed="rId26" cstate="print"/>
          <a:srcRect/>
          <a:stretch>
            <a:fillRect/>
          </a:stretch>
        </p:blipFill>
        <p:spPr bwMode="auto">
          <a:xfrm>
            <a:off x="3821210" y="3285572"/>
            <a:ext cx="1295881" cy="265711"/>
          </a:xfrm>
          <a:prstGeom prst="rect">
            <a:avLst/>
          </a:prstGeom>
          <a:noFill/>
          <a:ln w="9525">
            <a:noFill/>
            <a:miter lim="800000"/>
            <a:headEnd/>
            <a:tailEnd/>
          </a:ln>
        </p:spPr>
      </p:pic>
      <p:sp>
        <p:nvSpPr>
          <p:cNvPr id="6" name="橢圓 5"/>
          <p:cNvSpPr/>
          <p:nvPr/>
        </p:nvSpPr>
        <p:spPr>
          <a:xfrm>
            <a:off x="1828117" y="2614090"/>
            <a:ext cx="1606210" cy="121966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zh-TW" altLang="en-US">
              <a:latin typeface="Calibri" panose="020F0502020204030204" pitchFamily="34" charset="0"/>
              <a:ea typeface="微軟正黑體" panose="020B0604030504040204" pitchFamily="34" charset="-120"/>
            </a:endParaRPr>
          </a:p>
        </p:txBody>
      </p:sp>
    </p:spTree>
    <p:extLst>
      <p:ext uri="{BB962C8B-B14F-4D97-AF65-F5344CB8AC3E}">
        <p14:creationId xmlns:p14="http://schemas.microsoft.com/office/powerpoint/2010/main" val="1592870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向右箭號 12"/>
          <p:cNvSpPr/>
          <p:nvPr/>
        </p:nvSpPr>
        <p:spPr>
          <a:xfrm rot="20941748">
            <a:off x="73474" y="1732202"/>
            <a:ext cx="6493258" cy="1456350"/>
          </a:xfrm>
          <a:custGeom>
            <a:avLst/>
            <a:gdLst>
              <a:gd name="connsiteX0" fmla="*/ 0 w 6374935"/>
              <a:gd name="connsiteY0" fmla="*/ 368890 h 1475561"/>
              <a:gd name="connsiteX1" fmla="*/ 5637155 w 6374935"/>
              <a:gd name="connsiteY1" fmla="*/ 368890 h 1475561"/>
              <a:gd name="connsiteX2" fmla="*/ 5637155 w 6374935"/>
              <a:gd name="connsiteY2" fmla="*/ 0 h 1475561"/>
              <a:gd name="connsiteX3" fmla="*/ 6374935 w 6374935"/>
              <a:gd name="connsiteY3" fmla="*/ 737781 h 1475561"/>
              <a:gd name="connsiteX4" fmla="*/ 5637155 w 6374935"/>
              <a:gd name="connsiteY4" fmla="*/ 1475561 h 1475561"/>
              <a:gd name="connsiteX5" fmla="*/ 5637155 w 6374935"/>
              <a:gd name="connsiteY5" fmla="*/ 1106671 h 1475561"/>
              <a:gd name="connsiteX6" fmla="*/ 0 w 6374935"/>
              <a:gd name="connsiteY6" fmla="*/ 1106671 h 1475561"/>
              <a:gd name="connsiteX7" fmla="*/ 0 w 6374935"/>
              <a:gd name="connsiteY7" fmla="*/ 368890 h 1475561"/>
              <a:gd name="connsiteX0" fmla="*/ 52395 w 6374935"/>
              <a:gd name="connsiteY0" fmla="*/ 1084577 h 1475561"/>
              <a:gd name="connsiteX1" fmla="*/ 5637155 w 6374935"/>
              <a:gd name="connsiteY1" fmla="*/ 368890 h 1475561"/>
              <a:gd name="connsiteX2" fmla="*/ 5637155 w 6374935"/>
              <a:gd name="connsiteY2" fmla="*/ 0 h 1475561"/>
              <a:gd name="connsiteX3" fmla="*/ 6374935 w 6374935"/>
              <a:gd name="connsiteY3" fmla="*/ 737781 h 1475561"/>
              <a:gd name="connsiteX4" fmla="*/ 5637155 w 6374935"/>
              <a:gd name="connsiteY4" fmla="*/ 1475561 h 1475561"/>
              <a:gd name="connsiteX5" fmla="*/ 5637155 w 6374935"/>
              <a:gd name="connsiteY5" fmla="*/ 1106671 h 1475561"/>
              <a:gd name="connsiteX6" fmla="*/ 0 w 6374935"/>
              <a:gd name="connsiteY6" fmla="*/ 1106671 h 1475561"/>
              <a:gd name="connsiteX7" fmla="*/ 52395 w 6374935"/>
              <a:gd name="connsiteY7" fmla="*/ 1084577 h 1475561"/>
              <a:gd name="connsiteX0" fmla="*/ 52395 w 6374935"/>
              <a:gd name="connsiteY0" fmla="*/ 1084577 h 1475561"/>
              <a:gd name="connsiteX1" fmla="*/ 5637155 w 6374935"/>
              <a:gd name="connsiteY1" fmla="*/ 368890 h 1475561"/>
              <a:gd name="connsiteX2" fmla="*/ 5637155 w 6374935"/>
              <a:gd name="connsiteY2" fmla="*/ 0 h 1475561"/>
              <a:gd name="connsiteX3" fmla="*/ 6374935 w 6374935"/>
              <a:gd name="connsiteY3" fmla="*/ 737781 h 1475561"/>
              <a:gd name="connsiteX4" fmla="*/ 5637155 w 6374935"/>
              <a:gd name="connsiteY4" fmla="*/ 1475561 h 1475561"/>
              <a:gd name="connsiteX5" fmla="*/ 5637155 w 6374935"/>
              <a:gd name="connsiteY5" fmla="*/ 1106671 h 1475561"/>
              <a:gd name="connsiteX6" fmla="*/ 3228882 w 6374935"/>
              <a:gd name="connsiteY6" fmla="*/ 1354825 h 1475561"/>
              <a:gd name="connsiteX7" fmla="*/ 0 w 6374935"/>
              <a:gd name="connsiteY7" fmla="*/ 1106671 h 1475561"/>
              <a:gd name="connsiteX8" fmla="*/ 52395 w 6374935"/>
              <a:gd name="connsiteY8" fmla="*/ 1084577 h 1475561"/>
              <a:gd name="connsiteX0" fmla="*/ 52395 w 6374935"/>
              <a:gd name="connsiteY0" fmla="*/ 1084577 h 1475561"/>
              <a:gd name="connsiteX1" fmla="*/ 3869828 w 6374935"/>
              <a:gd name="connsiteY1" fmla="*/ 846240 h 1475561"/>
              <a:gd name="connsiteX2" fmla="*/ 5637155 w 6374935"/>
              <a:gd name="connsiteY2" fmla="*/ 368890 h 1475561"/>
              <a:gd name="connsiteX3" fmla="*/ 5637155 w 6374935"/>
              <a:gd name="connsiteY3" fmla="*/ 0 h 1475561"/>
              <a:gd name="connsiteX4" fmla="*/ 6374935 w 6374935"/>
              <a:gd name="connsiteY4" fmla="*/ 737781 h 1475561"/>
              <a:gd name="connsiteX5" fmla="*/ 5637155 w 6374935"/>
              <a:gd name="connsiteY5" fmla="*/ 1475561 h 1475561"/>
              <a:gd name="connsiteX6" fmla="*/ 5637155 w 6374935"/>
              <a:gd name="connsiteY6" fmla="*/ 1106671 h 1475561"/>
              <a:gd name="connsiteX7" fmla="*/ 3228882 w 6374935"/>
              <a:gd name="connsiteY7" fmla="*/ 1354825 h 1475561"/>
              <a:gd name="connsiteX8" fmla="*/ 0 w 6374935"/>
              <a:gd name="connsiteY8" fmla="*/ 1106671 h 1475561"/>
              <a:gd name="connsiteX9" fmla="*/ 52395 w 6374935"/>
              <a:gd name="connsiteY9" fmla="*/ 1084577 h 1475561"/>
              <a:gd name="connsiteX0" fmla="*/ 52395 w 6374935"/>
              <a:gd name="connsiteY0" fmla="*/ 1195383 h 1586367"/>
              <a:gd name="connsiteX1" fmla="*/ 3869828 w 6374935"/>
              <a:gd name="connsiteY1" fmla="*/ 957046 h 1586367"/>
              <a:gd name="connsiteX2" fmla="*/ 5637155 w 6374935"/>
              <a:gd name="connsiteY2" fmla="*/ 479696 h 1586367"/>
              <a:gd name="connsiteX3" fmla="*/ 5521711 w 6374935"/>
              <a:gd name="connsiteY3" fmla="*/ 0 h 1586367"/>
              <a:gd name="connsiteX4" fmla="*/ 6374935 w 6374935"/>
              <a:gd name="connsiteY4" fmla="*/ 848587 h 1586367"/>
              <a:gd name="connsiteX5" fmla="*/ 5637155 w 6374935"/>
              <a:gd name="connsiteY5" fmla="*/ 1586367 h 1586367"/>
              <a:gd name="connsiteX6" fmla="*/ 5637155 w 6374935"/>
              <a:gd name="connsiteY6" fmla="*/ 1217477 h 1586367"/>
              <a:gd name="connsiteX7" fmla="*/ 3228882 w 6374935"/>
              <a:gd name="connsiteY7" fmla="*/ 1465631 h 1586367"/>
              <a:gd name="connsiteX8" fmla="*/ 0 w 6374935"/>
              <a:gd name="connsiteY8" fmla="*/ 1217477 h 1586367"/>
              <a:gd name="connsiteX9" fmla="*/ 52395 w 6374935"/>
              <a:gd name="connsiteY9" fmla="*/ 1195383 h 1586367"/>
              <a:gd name="connsiteX0" fmla="*/ 52395 w 6568236"/>
              <a:gd name="connsiteY0" fmla="*/ 1195383 h 1586367"/>
              <a:gd name="connsiteX1" fmla="*/ 3869828 w 6568236"/>
              <a:gd name="connsiteY1" fmla="*/ 957046 h 1586367"/>
              <a:gd name="connsiteX2" fmla="*/ 5637155 w 6568236"/>
              <a:gd name="connsiteY2" fmla="*/ 479696 h 1586367"/>
              <a:gd name="connsiteX3" fmla="*/ 5521711 w 6568236"/>
              <a:gd name="connsiteY3" fmla="*/ 0 h 1586367"/>
              <a:gd name="connsiteX4" fmla="*/ 6568236 w 6568236"/>
              <a:gd name="connsiteY4" fmla="*/ 708816 h 1586367"/>
              <a:gd name="connsiteX5" fmla="*/ 5637155 w 6568236"/>
              <a:gd name="connsiteY5" fmla="*/ 1586367 h 1586367"/>
              <a:gd name="connsiteX6" fmla="*/ 5637155 w 6568236"/>
              <a:gd name="connsiteY6" fmla="*/ 1217477 h 1586367"/>
              <a:gd name="connsiteX7" fmla="*/ 3228882 w 6568236"/>
              <a:gd name="connsiteY7" fmla="*/ 1465631 h 1586367"/>
              <a:gd name="connsiteX8" fmla="*/ 0 w 6568236"/>
              <a:gd name="connsiteY8" fmla="*/ 1217477 h 1586367"/>
              <a:gd name="connsiteX9" fmla="*/ 52395 w 6568236"/>
              <a:gd name="connsiteY9" fmla="*/ 1195383 h 1586367"/>
              <a:gd name="connsiteX0" fmla="*/ 52395 w 6568236"/>
              <a:gd name="connsiteY0" fmla="*/ 1195383 h 1586367"/>
              <a:gd name="connsiteX1" fmla="*/ 3999211 w 6568236"/>
              <a:gd name="connsiteY1" fmla="*/ 889005 h 1586367"/>
              <a:gd name="connsiteX2" fmla="*/ 5637155 w 6568236"/>
              <a:gd name="connsiteY2" fmla="*/ 479696 h 1586367"/>
              <a:gd name="connsiteX3" fmla="*/ 5521711 w 6568236"/>
              <a:gd name="connsiteY3" fmla="*/ 0 h 1586367"/>
              <a:gd name="connsiteX4" fmla="*/ 6568236 w 6568236"/>
              <a:gd name="connsiteY4" fmla="*/ 708816 h 1586367"/>
              <a:gd name="connsiteX5" fmla="*/ 5637155 w 6568236"/>
              <a:gd name="connsiteY5" fmla="*/ 1586367 h 1586367"/>
              <a:gd name="connsiteX6" fmla="*/ 5637155 w 6568236"/>
              <a:gd name="connsiteY6" fmla="*/ 1217477 h 1586367"/>
              <a:gd name="connsiteX7" fmla="*/ 3228882 w 6568236"/>
              <a:gd name="connsiteY7" fmla="*/ 1465631 h 1586367"/>
              <a:gd name="connsiteX8" fmla="*/ 0 w 6568236"/>
              <a:gd name="connsiteY8" fmla="*/ 1217477 h 1586367"/>
              <a:gd name="connsiteX9" fmla="*/ 52395 w 6568236"/>
              <a:gd name="connsiteY9" fmla="*/ 1195383 h 1586367"/>
              <a:gd name="connsiteX0" fmla="*/ 52395 w 6568236"/>
              <a:gd name="connsiteY0" fmla="*/ 1195383 h 1586367"/>
              <a:gd name="connsiteX1" fmla="*/ 3999211 w 6568236"/>
              <a:gd name="connsiteY1" fmla="*/ 889005 h 1586367"/>
              <a:gd name="connsiteX2" fmla="*/ 5637155 w 6568236"/>
              <a:gd name="connsiteY2" fmla="*/ 479696 h 1586367"/>
              <a:gd name="connsiteX3" fmla="*/ 5521711 w 6568236"/>
              <a:gd name="connsiteY3" fmla="*/ 0 h 1586367"/>
              <a:gd name="connsiteX4" fmla="*/ 6568236 w 6568236"/>
              <a:gd name="connsiteY4" fmla="*/ 708816 h 1586367"/>
              <a:gd name="connsiteX5" fmla="*/ 5637155 w 6568236"/>
              <a:gd name="connsiteY5" fmla="*/ 1586367 h 1586367"/>
              <a:gd name="connsiteX6" fmla="*/ 5637155 w 6568236"/>
              <a:gd name="connsiteY6" fmla="*/ 1217477 h 1586367"/>
              <a:gd name="connsiteX7" fmla="*/ 2665873 w 6568236"/>
              <a:gd name="connsiteY7" fmla="*/ 1482202 h 1586367"/>
              <a:gd name="connsiteX8" fmla="*/ 0 w 6568236"/>
              <a:gd name="connsiteY8" fmla="*/ 1217477 h 1586367"/>
              <a:gd name="connsiteX9" fmla="*/ 52395 w 6568236"/>
              <a:gd name="connsiteY9" fmla="*/ 1195383 h 1586367"/>
              <a:gd name="connsiteX0" fmla="*/ 52395 w 6568236"/>
              <a:gd name="connsiteY0" fmla="*/ 1195383 h 1586367"/>
              <a:gd name="connsiteX1" fmla="*/ 3999211 w 6568236"/>
              <a:gd name="connsiteY1" fmla="*/ 889005 h 1586367"/>
              <a:gd name="connsiteX2" fmla="*/ 5637155 w 6568236"/>
              <a:gd name="connsiteY2" fmla="*/ 479696 h 1586367"/>
              <a:gd name="connsiteX3" fmla="*/ 5521711 w 6568236"/>
              <a:gd name="connsiteY3" fmla="*/ 0 h 1586367"/>
              <a:gd name="connsiteX4" fmla="*/ 6568236 w 6568236"/>
              <a:gd name="connsiteY4" fmla="*/ 708816 h 1586367"/>
              <a:gd name="connsiteX5" fmla="*/ 5637155 w 6568236"/>
              <a:gd name="connsiteY5" fmla="*/ 1586367 h 1586367"/>
              <a:gd name="connsiteX6" fmla="*/ 5637155 w 6568236"/>
              <a:gd name="connsiteY6" fmla="*/ 1217477 h 1586367"/>
              <a:gd name="connsiteX7" fmla="*/ 4187551 w 6568236"/>
              <a:gd name="connsiteY7" fmla="*/ 1488732 h 1586367"/>
              <a:gd name="connsiteX8" fmla="*/ 2665873 w 6568236"/>
              <a:gd name="connsiteY8" fmla="*/ 1482202 h 1586367"/>
              <a:gd name="connsiteX9" fmla="*/ 0 w 6568236"/>
              <a:gd name="connsiteY9" fmla="*/ 1217477 h 1586367"/>
              <a:gd name="connsiteX10" fmla="*/ 52395 w 6568236"/>
              <a:gd name="connsiteY10" fmla="*/ 1195383 h 1586367"/>
              <a:gd name="connsiteX0" fmla="*/ 52395 w 6504914"/>
              <a:gd name="connsiteY0" fmla="*/ 1195383 h 1586367"/>
              <a:gd name="connsiteX1" fmla="*/ 3999211 w 6504914"/>
              <a:gd name="connsiteY1" fmla="*/ 889005 h 1586367"/>
              <a:gd name="connsiteX2" fmla="*/ 5637155 w 6504914"/>
              <a:gd name="connsiteY2" fmla="*/ 479696 h 1586367"/>
              <a:gd name="connsiteX3" fmla="*/ 5521711 w 6504914"/>
              <a:gd name="connsiteY3" fmla="*/ 0 h 1586367"/>
              <a:gd name="connsiteX4" fmla="*/ 6504914 w 6504914"/>
              <a:gd name="connsiteY4" fmla="*/ 564246 h 1586367"/>
              <a:gd name="connsiteX5" fmla="*/ 5637155 w 6504914"/>
              <a:gd name="connsiteY5" fmla="*/ 1586367 h 1586367"/>
              <a:gd name="connsiteX6" fmla="*/ 5637155 w 6504914"/>
              <a:gd name="connsiteY6" fmla="*/ 1217477 h 1586367"/>
              <a:gd name="connsiteX7" fmla="*/ 4187551 w 6504914"/>
              <a:gd name="connsiteY7" fmla="*/ 1488732 h 1586367"/>
              <a:gd name="connsiteX8" fmla="*/ 2665873 w 6504914"/>
              <a:gd name="connsiteY8" fmla="*/ 1482202 h 1586367"/>
              <a:gd name="connsiteX9" fmla="*/ 0 w 6504914"/>
              <a:gd name="connsiteY9" fmla="*/ 1217477 h 1586367"/>
              <a:gd name="connsiteX10" fmla="*/ 52395 w 6504914"/>
              <a:gd name="connsiteY10" fmla="*/ 1195383 h 1586367"/>
              <a:gd name="connsiteX0" fmla="*/ 52395 w 6504914"/>
              <a:gd name="connsiteY0" fmla="*/ 1195383 h 1586367"/>
              <a:gd name="connsiteX1" fmla="*/ 3999211 w 6504914"/>
              <a:gd name="connsiteY1" fmla="*/ 889005 h 1586367"/>
              <a:gd name="connsiteX2" fmla="*/ 5600220 w 6504914"/>
              <a:gd name="connsiteY2" fmla="*/ 518176 h 1586367"/>
              <a:gd name="connsiteX3" fmla="*/ 5521711 w 6504914"/>
              <a:gd name="connsiteY3" fmla="*/ 0 h 1586367"/>
              <a:gd name="connsiteX4" fmla="*/ 6504914 w 6504914"/>
              <a:gd name="connsiteY4" fmla="*/ 564246 h 1586367"/>
              <a:gd name="connsiteX5" fmla="*/ 5637155 w 6504914"/>
              <a:gd name="connsiteY5" fmla="*/ 1586367 h 1586367"/>
              <a:gd name="connsiteX6" fmla="*/ 5637155 w 6504914"/>
              <a:gd name="connsiteY6" fmla="*/ 1217477 h 1586367"/>
              <a:gd name="connsiteX7" fmla="*/ 4187551 w 6504914"/>
              <a:gd name="connsiteY7" fmla="*/ 1488732 h 1586367"/>
              <a:gd name="connsiteX8" fmla="*/ 2665873 w 6504914"/>
              <a:gd name="connsiteY8" fmla="*/ 1482202 h 1586367"/>
              <a:gd name="connsiteX9" fmla="*/ 0 w 6504914"/>
              <a:gd name="connsiteY9" fmla="*/ 1217477 h 1586367"/>
              <a:gd name="connsiteX10" fmla="*/ 52395 w 6504914"/>
              <a:gd name="connsiteY10" fmla="*/ 1195383 h 1586367"/>
              <a:gd name="connsiteX0" fmla="*/ 52395 w 6504914"/>
              <a:gd name="connsiteY0" fmla="*/ 1189931 h 1580915"/>
              <a:gd name="connsiteX1" fmla="*/ 3999211 w 6504914"/>
              <a:gd name="connsiteY1" fmla="*/ 883553 h 1580915"/>
              <a:gd name="connsiteX2" fmla="*/ 5600220 w 6504914"/>
              <a:gd name="connsiteY2" fmla="*/ 512724 h 1580915"/>
              <a:gd name="connsiteX3" fmla="*/ 5378470 w 6504914"/>
              <a:gd name="connsiteY3" fmla="*/ 0 h 1580915"/>
              <a:gd name="connsiteX4" fmla="*/ 6504914 w 6504914"/>
              <a:gd name="connsiteY4" fmla="*/ 558794 h 1580915"/>
              <a:gd name="connsiteX5" fmla="*/ 5637155 w 6504914"/>
              <a:gd name="connsiteY5" fmla="*/ 1580915 h 1580915"/>
              <a:gd name="connsiteX6" fmla="*/ 5637155 w 6504914"/>
              <a:gd name="connsiteY6" fmla="*/ 1212025 h 1580915"/>
              <a:gd name="connsiteX7" fmla="*/ 4187551 w 6504914"/>
              <a:gd name="connsiteY7" fmla="*/ 1483280 h 1580915"/>
              <a:gd name="connsiteX8" fmla="*/ 2665873 w 6504914"/>
              <a:gd name="connsiteY8" fmla="*/ 1476750 h 1580915"/>
              <a:gd name="connsiteX9" fmla="*/ 0 w 6504914"/>
              <a:gd name="connsiteY9" fmla="*/ 1212025 h 1580915"/>
              <a:gd name="connsiteX10" fmla="*/ 52395 w 6504914"/>
              <a:gd name="connsiteY10" fmla="*/ 1189931 h 1580915"/>
              <a:gd name="connsiteX0" fmla="*/ 52395 w 6504914"/>
              <a:gd name="connsiteY0" fmla="*/ 1189931 h 1612181"/>
              <a:gd name="connsiteX1" fmla="*/ 3999211 w 6504914"/>
              <a:gd name="connsiteY1" fmla="*/ 883553 h 1612181"/>
              <a:gd name="connsiteX2" fmla="*/ 5600220 w 6504914"/>
              <a:gd name="connsiteY2" fmla="*/ 512724 h 1612181"/>
              <a:gd name="connsiteX3" fmla="*/ 5378470 w 6504914"/>
              <a:gd name="connsiteY3" fmla="*/ 0 h 1612181"/>
              <a:gd name="connsiteX4" fmla="*/ 6504914 w 6504914"/>
              <a:gd name="connsiteY4" fmla="*/ 558794 h 1612181"/>
              <a:gd name="connsiteX5" fmla="*/ 5952165 w 6504914"/>
              <a:gd name="connsiteY5" fmla="*/ 1612181 h 1612181"/>
              <a:gd name="connsiteX6" fmla="*/ 5637155 w 6504914"/>
              <a:gd name="connsiteY6" fmla="*/ 1212025 h 1612181"/>
              <a:gd name="connsiteX7" fmla="*/ 4187551 w 6504914"/>
              <a:gd name="connsiteY7" fmla="*/ 1483280 h 1612181"/>
              <a:gd name="connsiteX8" fmla="*/ 2665873 w 6504914"/>
              <a:gd name="connsiteY8" fmla="*/ 1476750 h 1612181"/>
              <a:gd name="connsiteX9" fmla="*/ 0 w 6504914"/>
              <a:gd name="connsiteY9" fmla="*/ 1212025 h 1612181"/>
              <a:gd name="connsiteX10" fmla="*/ 52395 w 6504914"/>
              <a:gd name="connsiteY10" fmla="*/ 1189931 h 1612181"/>
              <a:gd name="connsiteX0" fmla="*/ 52395 w 6504914"/>
              <a:gd name="connsiteY0" fmla="*/ 1189931 h 1612181"/>
              <a:gd name="connsiteX1" fmla="*/ 3999211 w 6504914"/>
              <a:gd name="connsiteY1" fmla="*/ 883553 h 1612181"/>
              <a:gd name="connsiteX2" fmla="*/ 5600220 w 6504914"/>
              <a:gd name="connsiteY2" fmla="*/ 512724 h 1612181"/>
              <a:gd name="connsiteX3" fmla="*/ 5378470 w 6504914"/>
              <a:gd name="connsiteY3" fmla="*/ 0 h 1612181"/>
              <a:gd name="connsiteX4" fmla="*/ 6504914 w 6504914"/>
              <a:gd name="connsiteY4" fmla="*/ 558794 h 1612181"/>
              <a:gd name="connsiteX5" fmla="*/ 5952165 w 6504914"/>
              <a:gd name="connsiteY5" fmla="*/ 1612181 h 1612181"/>
              <a:gd name="connsiteX6" fmla="*/ 5823081 w 6504914"/>
              <a:gd name="connsiteY6" fmla="*/ 1203183 h 1612181"/>
              <a:gd name="connsiteX7" fmla="*/ 4187551 w 6504914"/>
              <a:gd name="connsiteY7" fmla="*/ 1483280 h 1612181"/>
              <a:gd name="connsiteX8" fmla="*/ 2665873 w 6504914"/>
              <a:gd name="connsiteY8" fmla="*/ 1476750 h 1612181"/>
              <a:gd name="connsiteX9" fmla="*/ 0 w 6504914"/>
              <a:gd name="connsiteY9" fmla="*/ 1212025 h 1612181"/>
              <a:gd name="connsiteX10" fmla="*/ 52395 w 6504914"/>
              <a:gd name="connsiteY10" fmla="*/ 1189931 h 1612181"/>
              <a:gd name="connsiteX0" fmla="*/ 71487 w 6524006"/>
              <a:gd name="connsiteY0" fmla="*/ 1189931 h 1612181"/>
              <a:gd name="connsiteX1" fmla="*/ 4018303 w 6524006"/>
              <a:gd name="connsiteY1" fmla="*/ 883553 h 1612181"/>
              <a:gd name="connsiteX2" fmla="*/ 5619312 w 6524006"/>
              <a:gd name="connsiteY2" fmla="*/ 512724 h 1612181"/>
              <a:gd name="connsiteX3" fmla="*/ 5397562 w 6524006"/>
              <a:gd name="connsiteY3" fmla="*/ 0 h 1612181"/>
              <a:gd name="connsiteX4" fmla="*/ 6524006 w 6524006"/>
              <a:gd name="connsiteY4" fmla="*/ 558794 h 1612181"/>
              <a:gd name="connsiteX5" fmla="*/ 5971257 w 6524006"/>
              <a:gd name="connsiteY5" fmla="*/ 1612181 h 1612181"/>
              <a:gd name="connsiteX6" fmla="*/ 5842173 w 6524006"/>
              <a:gd name="connsiteY6" fmla="*/ 1203183 h 1612181"/>
              <a:gd name="connsiteX7" fmla="*/ 4206643 w 6524006"/>
              <a:gd name="connsiteY7" fmla="*/ 1483280 h 1612181"/>
              <a:gd name="connsiteX8" fmla="*/ 2684965 w 6524006"/>
              <a:gd name="connsiteY8" fmla="*/ 1476750 h 1612181"/>
              <a:gd name="connsiteX9" fmla="*/ 0 w 6524006"/>
              <a:gd name="connsiteY9" fmla="*/ 1139483 h 1612181"/>
              <a:gd name="connsiteX10" fmla="*/ 71487 w 6524006"/>
              <a:gd name="connsiteY10" fmla="*/ 1189931 h 1612181"/>
              <a:gd name="connsiteX0" fmla="*/ 12585 w 6524006"/>
              <a:gd name="connsiteY0" fmla="*/ 1138325 h 1612181"/>
              <a:gd name="connsiteX1" fmla="*/ 4018303 w 6524006"/>
              <a:gd name="connsiteY1" fmla="*/ 883553 h 1612181"/>
              <a:gd name="connsiteX2" fmla="*/ 5619312 w 6524006"/>
              <a:gd name="connsiteY2" fmla="*/ 512724 h 1612181"/>
              <a:gd name="connsiteX3" fmla="*/ 5397562 w 6524006"/>
              <a:gd name="connsiteY3" fmla="*/ 0 h 1612181"/>
              <a:gd name="connsiteX4" fmla="*/ 6524006 w 6524006"/>
              <a:gd name="connsiteY4" fmla="*/ 558794 h 1612181"/>
              <a:gd name="connsiteX5" fmla="*/ 5971257 w 6524006"/>
              <a:gd name="connsiteY5" fmla="*/ 1612181 h 1612181"/>
              <a:gd name="connsiteX6" fmla="*/ 5842173 w 6524006"/>
              <a:gd name="connsiteY6" fmla="*/ 1203183 h 1612181"/>
              <a:gd name="connsiteX7" fmla="*/ 4206643 w 6524006"/>
              <a:gd name="connsiteY7" fmla="*/ 1483280 h 1612181"/>
              <a:gd name="connsiteX8" fmla="*/ 2684965 w 6524006"/>
              <a:gd name="connsiteY8" fmla="*/ 1476750 h 1612181"/>
              <a:gd name="connsiteX9" fmla="*/ 0 w 6524006"/>
              <a:gd name="connsiteY9" fmla="*/ 1139483 h 1612181"/>
              <a:gd name="connsiteX10" fmla="*/ 12585 w 6524006"/>
              <a:gd name="connsiteY10" fmla="*/ 1138325 h 1612181"/>
              <a:gd name="connsiteX0" fmla="*/ 12585 w 6524006"/>
              <a:gd name="connsiteY0" fmla="*/ 1138325 h 1612181"/>
              <a:gd name="connsiteX1" fmla="*/ 4018303 w 6524006"/>
              <a:gd name="connsiteY1" fmla="*/ 883553 h 1612181"/>
              <a:gd name="connsiteX2" fmla="*/ 5619312 w 6524006"/>
              <a:gd name="connsiteY2" fmla="*/ 512724 h 1612181"/>
              <a:gd name="connsiteX3" fmla="*/ 5397562 w 6524006"/>
              <a:gd name="connsiteY3" fmla="*/ 0 h 1612181"/>
              <a:gd name="connsiteX4" fmla="*/ 6524006 w 6524006"/>
              <a:gd name="connsiteY4" fmla="*/ 558794 h 1612181"/>
              <a:gd name="connsiteX5" fmla="*/ 5971257 w 6524006"/>
              <a:gd name="connsiteY5" fmla="*/ 1612181 h 1612181"/>
              <a:gd name="connsiteX6" fmla="*/ 5833549 w 6524006"/>
              <a:gd name="connsiteY6" fmla="*/ 1150545 h 1612181"/>
              <a:gd name="connsiteX7" fmla="*/ 4206643 w 6524006"/>
              <a:gd name="connsiteY7" fmla="*/ 1483280 h 1612181"/>
              <a:gd name="connsiteX8" fmla="*/ 2684965 w 6524006"/>
              <a:gd name="connsiteY8" fmla="*/ 1476750 h 1612181"/>
              <a:gd name="connsiteX9" fmla="*/ 0 w 6524006"/>
              <a:gd name="connsiteY9" fmla="*/ 1139483 h 1612181"/>
              <a:gd name="connsiteX10" fmla="*/ 12585 w 6524006"/>
              <a:gd name="connsiteY10" fmla="*/ 1138325 h 1612181"/>
              <a:gd name="connsiteX0" fmla="*/ 12585 w 6524006"/>
              <a:gd name="connsiteY0" fmla="*/ 1138325 h 1612181"/>
              <a:gd name="connsiteX1" fmla="*/ 4018303 w 6524006"/>
              <a:gd name="connsiteY1" fmla="*/ 883553 h 1612181"/>
              <a:gd name="connsiteX2" fmla="*/ 5619312 w 6524006"/>
              <a:gd name="connsiteY2" fmla="*/ 512724 h 1612181"/>
              <a:gd name="connsiteX3" fmla="*/ 5397562 w 6524006"/>
              <a:gd name="connsiteY3" fmla="*/ 0 h 1612181"/>
              <a:gd name="connsiteX4" fmla="*/ 6524006 w 6524006"/>
              <a:gd name="connsiteY4" fmla="*/ 558794 h 1612181"/>
              <a:gd name="connsiteX5" fmla="*/ 5971257 w 6524006"/>
              <a:gd name="connsiteY5" fmla="*/ 1612181 h 1612181"/>
              <a:gd name="connsiteX6" fmla="*/ 5823081 w 6524006"/>
              <a:gd name="connsiteY6" fmla="*/ 1130640 h 1612181"/>
              <a:gd name="connsiteX7" fmla="*/ 4206643 w 6524006"/>
              <a:gd name="connsiteY7" fmla="*/ 1483280 h 1612181"/>
              <a:gd name="connsiteX8" fmla="*/ 2684965 w 6524006"/>
              <a:gd name="connsiteY8" fmla="*/ 1476750 h 1612181"/>
              <a:gd name="connsiteX9" fmla="*/ 0 w 6524006"/>
              <a:gd name="connsiteY9" fmla="*/ 1139483 h 1612181"/>
              <a:gd name="connsiteX10" fmla="*/ 12585 w 6524006"/>
              <a:gd name="connsiteY10" fmla="*/ 1138325 h 1612181"/>
              <a:gd name="connsiteX0" fmla="*/ 12585 w 6524006"/>
              <a:gd name="connsiteY0" fmla="*/ 1138325 h 1612181"/>
              <a:gd name="connsiteX1" fmla="*/ 2769164 w 6524006"/>
              <a:gd name="connsiteY1" fmla="*/ 1044968 h 1612181"/>
              <a:gd name="connsiteX2" fmla="*/ 4018303 w 6524006"/>
              <a:gd name="connsiteY2" fmla="*/ 883553 h 1612181"/>
              <a:gd name="connsiteX3" fmla="*/ 5619312 w 6524006"/>
              <a:gd name="connsiteY3" fmla="*/ 512724 h 1612181"/>
              <a:gd name="connsiteX4" fmla="*/ 5397562 w 6524006"/>
              <a:gd name="connsiteY4" fmla="*/ 0 h 1612181"/>
              <a:gd name="connsiteX5" fmla="*/ 6524006 w 6524006"/>
              <a:gd name="connsiteY5" fmla="*/ 558794 h 1612181"/>
              <a:gd name="connsiteX6" fmla="*/ 5971257 w 6524006"/>
              <a:gd name="connsiteY6" fmla="*/ 1612181 h 1612181"/>
              <a:gd name="connsiteX7" fmla="*/ 5823081 w 6524006"/>
              <a:gd name="connsiteY7" fmla="*/ 1130640 h 1612181"/>
              <a:gd name="connsiteX8" fmla="*/ 4206643 w 6524006"/>
              <a:gd name="connsiteY8" fmla="*/ 1483280 h 1612181"/>
              <a:gd name="connsiteX9" fmla="*/ 2684965 w 6524006"/>
              <a:gd name="connsiteY9" fmla="*/ 1476750 h 1612181"/>
              <a:gd name="connsiteX10" fmla="*/ 0 w 6524006"/>
              <a:gd name="connsiteY10" fmla="*/ 1139483 h 1612181"/>
              <a:gd name="connsiteX11" fmla="*/ 12585 w 6524006"/>
              <a:gd name="connsiteY11" fmla="*/ 1138325 h 1612181"/>
              <a:gd name="connsiteX0" fmla="*/ 12585 w 6524006"/>
              <a:gd name="connsiteY0" fmla="*/ 1138325 h 1612181"/>
              <a:gd name="connsiteX1" fmla="*/ 2769164 w 6524006"/>
              <a:gd name="connsiteY1" fmla="*/ 1044968 h 1612181"/>
              <a:gd name="connsiteX2" fmla="*/ 4018303 w 6524006"/>
              <a:gd name="connsiteY2" fmla="*/ 883553 h 1612181"/>
              <a:gd name="connsiteX3" fmla="*/ 5573752 w 6524006"/>
              <a:gd name="connsiteY3" fmla="*/ 498568 h 1612181"/>
              <a:gd name="connsiteX4" fmla="*/ 5397562 w 6524006"/>
              <a:gd name="connsiteY4" fmla="*/ 0 h 1612181"/>
              <a:gd name="connsiteX5" fmla="*/ 6524006 w 6524006"/>
              <a:gd name="connsiteY5" fmla="*/ 558794 h 1612181"/>
              <a:gd name="connsiteX6" fmla="*/ 5971257 w 6524006"/>
              <a:gd name="connsiteY6" fmla="*/ 1612181 h 1612181"/>
              <a:gd name="connsiteX7" fmla="*/ 5823081 w 6524006"/>
              <a:gd name="connsiteY7" fmla="*/ 1130640 h 1612181"/>
              <a:gd name="connsiteX8" fmla="*/ 4206643 w 6524006"/>
              <a:gd name="connsiteY8" fmla="*/ 1483280 h 1612181"/>
              <a:gd name="connsiteX9" fmla="*/ 2684965 w 6524006"/>
              <a:gd name="connsiteY9" fmla="*/ 1476750 h 1612181"/>
              <a:gd name="connsiteX10" fmla="*/ 0 w 6524006"/>
              <a:gd name="connsiteY10" fmla="*/ 1139483 h 1612181"/>
              <a:gd name="connsiteX11" fmla="*/ 12585 w 6524006"/>
              <a:gd name="connsiteY11" fmla="*/ 1138325 h 1612181"/>
              <a:gd name="connsiteX0" fmla="*/ 12585 w 6524006"/>
              <a:gd name="connsiteY0" fmla="*/ 1138325 h 1612181"/>
              <a:gd name="connsiteX1" fmla="*/ 2769164 w 6524006"/>
              <a:gd name="connsiteY1" fmla="*/ 1044968 h 1612181"/>
              <a:gd name="connsiteX2" fmla="*/ 4018303 w 6524006"/>
              <a:gd name="connsiteY2" fmla="*/ 883553 h 1612181"/>
              <a:gd name="connsiteX3" fmla="*/ 5573752 w 6524006"/>
              <a:gd name="connsiteY3" fmla="*/ 498568 h 1612181"/>
              <a:gd name="connsiteX4" fmla="*/ 5397562 w 6524006"/>
              <a:gd name="connsiteY4" fmla="*/ 0 h 1612181"/>
              <a:gd name="connsiteX5" fmla="*/ 6524006 w 6524006"/>
              <a:gd name="connsiteY5" fmla="*/ 558794 h 1612181"/>
              <a:gd name="connsiteX6" fmla="*/ 5971257 w 6524006"/>
              <a:gd name="connsiteY6" fmla="*/ 1612181 h 1612181"/>
              <a:gd name="connsiteX7" fmla="*/ 5741400 w 6524006"/>
              <a:gd name="connsiteY7" fmla="*/ 1071956 h 1612181"/>
              <a:gd name="connsiteX8" fmla="*/ 4206643 w 6524006"/>
              <a:gd name="connsiteY8" fmla="*/ 1483280 h 1612181"/>
              <a:gd name="connsiteX9" fmla="*/ 2684965 w 6524006"/>
              <a:gd name="connsiteY9" fmla="*/ 1476750 h 1612181"/>
              <a:gd name="connsiteX10" fmla="*/ 0 w 6524006"/>
              <a:gd name="connsiteY10" fmla="*/ 1139483 h 1612181"/>
              <a:gd name="connsiteX11" fmla="*/ 12585 w 6524006"/>
              <a:gd name="connsiteY11" fmla="*/ 1138325 h 1612181"/>
              <a:gd name="connsiteX0" fmla="*/ 12585 w 6524006"/>
              <a:gd name="connsiteY0" fmla="*/ 1138325 h 1612181"/>
              <a:gd name="connsiteX1" fmla="*/ 2769164 w 6524006"/>
              <a:gd name="connsiteY1" fmla="*/ 1044968 h 1612181"/>
              <a:gd name="connsiteX2" fmla="*/ 4018303 w 6524006"/>
              <a:gd name="connsiteY2" fmla="*/ 883553 h 1612181"/>
              <a:gd name="connsiteX3" fmla="*/ 5573752 w 6524006"/>
              <a:gd name="connsiteY3" fmla="*/ 498568 h 1612181"/>
              <a:gd name="connsiteX4" fmla="*/ 5397562 w 6524006"/>
              <a:gd name="connsiteY4" fmla="*/ 0 h 1612181"/>
              <a:gd name="connsiteX5" fmla="*/ 6524006 w 6524006"/>
              <a:gd name="connsiteY5" fmla="*/ 558794 h 1612181"/>
              <a:gd name="connsiteX6" fmla="*/ 5971257 w 6524006"/>
              <a:gd name="connsiteY6" fmla="*/ 1612181 h 1612181"/>
              <a:gd name="connsiteX7" fmla="*/ 5767054 w 6524006"/>
              <a:gd name="connsiteY7" fmla="*/ 1096580 h 1612181"/>
              <a:gd name="connsiteX8" fmla="*/ 4206643 w 6524006"/>
              <a:gd name="connsiteY8" fmla="*/ 1483280 h 1612181"/>
              <a:gd name="connsiteX9" fmla="*/ 2684965 w 6524006"/>
              <a:gd name="connsiteY9" fmla="*/ 1476750 h 1612181"/>
              <a:gd name="connsiteX10" fmla="*/ 0 w 6524006"/>
              <a:gd name="connsiteY10" fmla="*/ 1139483 h 1612181"/>
              <a:gd name="connsiteX11" fmla="*/ 12585 w 6524006"/>
              <a:gd name="connsiteY11" fmla="*/ 1138325 h 1612181"/>
              <a:gd name="connsiteX0" fmla="*/ 12585 w 6524006"/>
              <a:gd name="connsiteY0" fmla="*/ 1138325 h 1612181"/>
              <a:gd name="connsiteX1" fmla="*/ 2769164 w 6524006"/>
              <a:gd name="connsiteY1" fmla="*/ 1044968 h 1612181"/>
              <a:gd name="connsiteX2" fmla="*/ 4018303 w 6524006"/>
              <a:gd name="connsiteY2" fmla="*/ 883553 h 1612181"/>
              <a:gd name="connsiteX3" fmla="*/ 5573752 w 6524006"/>
              <a:gd name="connsiteY3" fmla="*/ 498568 h 1612181"/>
              <a:gd name="connsiteX4" fmla="*/ 5397562 w 6524006"/>
              <a:gd name="connsiteY4" fmla="*/ 0 h 1612181"/>
              <a:gd name="connsiteX5" fmla="*/ 6524006 w 6524006"/>
              <a:gd name="connsiteY5" fmla="*/ 558794 h 1612181"/>
              <a:gd name="connsiteX6" fmla="*/ 5971257 w 6524006"/>
              <a:gd name="connsiteY6" fmla="*/ 1612181 h 1612181"/>
              <a:gd name="connsiteX7" fmla="*/ 5767054 w 6524006"/>
              <a:gd name="connsiteY7" fmla="*/ 1096580 h 1612181"/>
              <a:gd name="connsiteX8" fmla="*/ 4206643 w 6524006"/>
              <a:gd name="connsiteY8" fmla="*/ 1483280 h 1612181"/>
              <a:gd name="connsiteX9" fmla="*/ 2684965 w 6524006"/>
              <a:gd name="connsiteY9" fmla="*/ 1476750 h 1612181"/>
              <a:gd name="connsiteX10" fmla="*/ 0 w 6524006"/>
              <a:gd name="connsiteY10" fmla="*/ 1139483 h 1612181"/>
              <a:gd name="connsiteX11" fmla="*/ 12585 w 6524006"/>
              <a:gd name="connsiteY11" fmla="*/ 1138325 h 1612181"/>
              <a:gd name="connsiteX0" fmla="*/ 12585 w 6524006"/>
              <a:gd name="connsiteY0" fmla="*/ 1138325 h 1612181"/>
              <a:gd name="connsiteX1" fmla="*/ 2769164 w 6524006"/>
              <a:gd name="connsiteY1" fmla="*/ 1044968 h 1612181"/>
              <a:gd name="connsiteX2" fmla="*/ 4018303 w 6524006"/>
              <a:gd name="connsiteY2" fmla="*/ 883553 h 1612181"/>
              <a:gd name="connsiteX3" fmla="*/ 5573752 w 6524006"/>
              <a:gd name="connsiteY3" fmla="*/ 498568 h 1612181"/>
              <a:gd name="connsiteX4" fmla="*/ 5397562 w 6524006"/>
              <a:gd name="connsiteY4" fmla="*/ 0 h 1612181"/>
              <a:gd name="connsiteX5" fmla="*/ 6524006 w 6524006"/>
              <a:gd name="connsiteY5" fmla="*/ 558794 h 1612181"/>
              <a:gd name="connsiteX6" fmla="*/ 5971257 w 6524006"/>
              <a:gd name="connsiteY6" fmla="*/ 1612181 h 1612181"/>
              <a:gd name="connsiteX7" fmla="*/ 5767054 w 6524006"/>
              <a:gd name="connsiteY7" fmla="*/ 1096580 h 1612181"/>
              <a:gd name="connsiteX8" fmla="*/ 4206643 w 6524006"/>
              <a:gd name="connsiteY8" fmla="*/ 1483280 h 1612181"/>
              <a:gd name="connsiteX9" fmla="*/ 2684965 w 6524006"/>
              <a:gd name="connsiteY9" fmla="*/ 1476750 h 1612181"/>
              <a:gd name="connsiteX10" fmla="*/ 0 w 6524006"/>
              <a:gd name="connsiteY10" fmla="*/ 1139483 h 1612181"/>
              <a:gd name="connsiteX11" fmla="*/ 12585 w 6524006"/>
              <a:gd name="connsiteY11" fmla="*/ 1138325 h 1612181"/>
              <a:gd name="connsiteX0" fmla="*/ 12585 w 6524006"/>
              <a:gd name="connsiteY0" fmla="*/ 1138325 h 1612181"/>
              <a:gd name="connsiteX1" fmla="*/ 2769164 w 6524006"/>
              <a:gd name="connsiteY1" fmla="*/ 1044968 h 1612181"/>
              <a:gd name="connsiteX2" fmla="*/ 4018303 w 6524006"/>
              <a:gd name="connsiteY2" fmla="*/ 883553 h 1612181"/>
              <a:gd name="connsiteX3" fmla="*/ 5573752 w 6524006"/>
              <a:gd name="connsiteY3" fmla="*/ 498568 h 1612181"/>
              <a:gd name="connsiteX4" fmla="*/ 5397562 w 6524006"/>
              <a:gd name="connsiteY4" fmla="*/ 0 h 1612181"/>
              <a:gd name="connsiteX5" fmla="*/ 6524006 w 6524006"/>
              <a:gd name="connsiteY5" fmla="*/ 558794 h 1612181"/>
              <a:gd name="connsiteX6" fmla="*/ 5971257 w 6524006"/>
              <a:gd name="connsiteY6" fmla="*/ 1612181 h 1612181"/>
              <a:gd name="connsiteX7" fmla="*/ 5767054 w 6524006"/>
              <a:gd name="connsiteY7" fmla="*/ 1096580 h 1612181"/>
              <a:gd name="connsiteX8" fmla="*/ 4206643 w 6524006"/>
              <a:gd name="connsiteY8" fmla="*/ 1483280 h 1612181"/>
              <a:gd name="connsiteX9" fmla="*/ 2684965 w 6524006"/>
              <a:gd name="connsiteY9" fmla="*/ 1476750 h 1612181"/>
              <a:gd name="connsiteX10" fmla="*/ 0 w 6524006"/>
              <a:gd name="connsiteY10" fmla="*/ 1139483 h 1612181"/>
              <a:gd name="connsiteX11" fmla="*/ 12585 w 6524006"/>
              <a:gd name="connsiteY11" fmla="*/ 1138325 h 1612181"/>
              <a:gd name="connsiteX0" fmla="*/ 12585 w 6472182"/>
              <a:gd name="connsiteY0" fmla="*/ 1138325 h 1612181"/>
              <a:gd name="connsiteX1" fmla="*/ 2769164 w 6472182"/>
              <a:gd name="connsiteY1" fmla="*/ 1044968 h 1612181"/>
              <a:gd name="connsiteX2" fmla="*/ 4018303 w 6472182"/>
              <a:gd name="connsiteY2" fmla="*/ 883553 h 1612181"/>
              <a:gd name="connsiteX3" fmla="*/ 5573752 w 6472182"/>
              <a:gd name="connsiteY3" fmla="*/ 498568 h 1612181"/>
              <a:gd name="connsiteX4" fmla="*/ 5397562 w 6472182"/>
              <a:gd name="connsiteY4" fmla="*/ 0 h 1612181"/>
              <a:gd name="connsiteX5" fmla="*/ 6472182 w 6472182"/>
              <a:gd name="connsiteY5" fmla="*/ 484408 h 1612181"/>
              <a:gd name="connsiteX6" fmla="*/ 5971257 w 6472182"/>
              <a:gd name="connsiteY6" fmla="*/ 1612181 h 1612181"/>
              <a:gd name="connsiteX7" fmla="*/ 5767054 w 6472182"/>
              <a:gd name="connsiteY7" fmla="*/ 1096580 h 1612181"/>
              <a:gd name="connsiteX8" fmla="*/ 4206643 w 6472182"/>
              <a:gd name="connsiteY8" fmla="*/ 1483280 h 1612181"/>
              <a:gd name="connsiteX9" fmla="*/ 2684965 w 6472182"/>
              <a:gd name="connsiteY9" fmla="*/ 1476750 h 1612181"/>
              <a:gd name="connsiteX10" fmla="*/ 0 w 6472182"/>
              <a:gd name="connsiteY10" fmla="*/ 1139483 h 1612181"/>
              <a:gd name="connsiteX11" fmla="*/ 12585 w 6472182"/>
              <a:gd name="connsiteY11" fmla="*/ 1138325 h 1612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72182" h="1612181">
                <a:moveTo>
                  <a:pt x="12585" y="1138325"/>
                </a:moveTo>
                <a:cubicBezTo>
                  <a:pt x="468399" y="1109696"/>
                  <a:pt x="2101544" y="1087430"/>
                  <a:pt x="2769164" y="1044968"/>
                </a:cubicBezTo>
                <a:cubicBezTo>
                  <a:pt x="3436784" y="1002506"/>
                  <a:pt x="3537565" y="959383"/>
                  <a:pt x="4018303" y="883553"/>
                </a:cubicBezTo>
                <a:lnTo>
                  <a:pt x="5573752" y="498568"/>
                </a:lnTo>
                <a:lnTo>
                  <a:pt x="5397562" y="0"/>
                </a:lnTo>
                <a:lnTo>
                  <a:pt x="6472182" y="484408"/>
                </a:lnTo>
                <a:lnTo>
                  <a:pt x="5971257" y="1612181"/>
                </a:lnTo>
                <a:lnTo>
                  <a:pt x="5767054" y="1096580"/>
                </a:lnTo>
                <a:cubicBezTo>
                  <a:pt x="5551303" y="1175767"/>
                  <a:pt x="4701857" y="1439159"/>
                  <a:pt x="4206643" y="1483280"/>
                </a:cubicBezTo>
                <a:cubicBezTo>
                  <a:pt x="3711429" y="1527401"/>
                  <a:pt x="3371071" y="1497471"/>
                  <a:pt x="2684965" y="1476750"/>
                </a:cubicBezTo>
                <a:lnTo>
                  <a:pt x="0" y="1139483"/>
                </a:lnTo>
                <a:lnTo>
                  <a:pt x="12585" y="1138325"/>
                </a:lnTo>
                <a:close/>
              </a:path>
            </a:pathLst>
          </a:custGeom>
          <a:gradFill flip="none"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13500000" scaled="1"/>
            <a:tileRect/>
          </a:gradFill>
          <a:ln>
            <a:noFill/>
          </a:ln>
        </p:spPr>
        <p:style>
          <a:lnRef idx="1">
            <a:schemeClr val="accent1"/>
          </a:lnRef>
          <a:fillRef idx="2">
            <a:schemeClr val="accent1"/>
          </a:fillRef>
          <a:effectRef idx="1">
            <a:schemeClr val="accent1"/>
          </a:effectRef>
          <a:fontRef idx="minor">
            <a:schemeClr val="dk1"/>
          </a:fontRef>
        </p:style>
        <p:txBody>
          <a:bodyPr lIns="91432" tIns="45716" rIns="91432" bIns="45716"/>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zh-TW" altLang="en-US"/>
          </a:p>
        </p:txBody>
      </p:sp>
      <p:sp>
        <p:nvSpPr>
          <p:cNvPr id="2" name="標題 1">
            <a:extLst>
              <a:ext uri="{FF2B5EF4-FFF2-40B4-BE49-F238E27FC236}">
                <a16:creationId xmlns:a16="http://schemas.microsoft.com/office/drawing/2014/main" id="{6BBC243A-EE9E-4C07-80A5-8040BFF213D9}"/>
              </a:ext>
            </a:extLst>
          </p:cNvPr>
          <p:cNvSpPr>
            <a:spLocks noGrp="1"/>
          </p:cNvSpPr>
          <p:nvPr>
            <p:ph type="title"/>
          </p:nvPr>
        </p:nvSpPr>
        <p:spPr>
          <a:xfrm>
            <a:off x="465336" y="51470"/>
            <a:ext cx="5915025" cy="994172"/>
          </a:xfrm>
        </p:spPr>
        <p:txBody>
          <a:bodyPr>
            <a:normAutofit/>
          </a:bodyPr>
          <a:lstStyle/>
          <a:p>
            <a:r>
              <a:rPr lang="en-US" altLang="zh-TW" sz="2400" dirty="0" smtClean="0">
                <a:latin typeface="微軟正黑體" panose="020B0604030504040204" pitchFamily="34" charset="-120"/>
              </a:rPr>
              <a:t>1.5</a:t>
            </a:r>
            <a:r>
              <a:rPr lang="zh-TW" altLang="en-US" sz="2400" dirty="0" smtClean="0">
                <a:latin typeface="微軟正黑體" panose="020B0604030504040204" pitchFamily="34" charset="-120"/>
              </a:rPr>
              <a:t> </a:t>
            </a:r>
            <a:r>
              <a:rPr lang="zh-TW" altLang="en-US" sz="2400" dirty="0">
                <a:latin typeface="微軟正黑體" panose="020B0604030504040204" pitchFamily="34" charset="-120"/>
              </a:rPr>
              <a:t>公司簡介 </a:t>
            </a:r>
            <a:r>
              <a:rPr lang="en-US" altLang="zh-TW" sz="2400" dirty="0">
                <a:latin typeface="微軟正黑體" panose="020B0604030504040204" pitchFamily="34" charset="-120"/>
              </a:rPr>
              <a:t>–</a:t>
            </a:r>
            <a:r>
              <a:rPr lang="zh-TW" altLang="en-US" sz="2400" dirty="0">
                <a:latin typeface="微軟正黑體" panose="020B0604030504040204" pitchFamily="34" charset="-120"/>
              </a:rPr>
              <a:t> 汽車營收逐年成長</a:t>
            </a:r>
          </a:p>
        </p:txBody>
      </p:sp>
      <p:sp>
        <p:nvSpPr>
          <p:cNvPr id="4" name="投影片編號版面配置區 3">
            <a:extLst>
              <a:ext uri="{FF2B5EF4-FFF2-40B4-BE49-F238E27FC236}">
                <a16:creationId xmlns:a16="http://schemas.microsoft.com/office/drawing/2014/main" id="{2474813A-C611-4518-882F-91AF6F8BD153}"/>
              </a:ext>
            </a:extLst>
          </p:cNvPr>
          <p:cNvSpPr>
            <a:spLocks noGrp="1"/>
          </p:cNvSpPr>
          <p:nvPr>
            <p:ph type="sldNum" sz="quarter" idx="12"/>
          </p:nvPr>
        </p:nvSpPr>
        <p:spPr/>
        <p:txBody>
          <a:bodyPr/>
          <a:lstStyle/>
          <a:p>
            <a:fld id="{CF3A2DE8-7544-4D17-9CBE-0C5C8A78BE3C}" type="slidenum">
              <a:rPr lang="zh-TW" altLang="en-US" smtClean="0"/>
              <a:pPr/>
              <a:t>7</a:t>
            </a:fld>
            <a:endParaRPr lang="zh-TW" altLang="en-US" dirty="0"/>
          </a:p>
        </p:txBody>
      </p:sp>
      <p:graphicFrame>
        <p:nvGraphicFramePr>
          <p:cNvPr id="11" name="內容版面配置區 10">
            <a:extLst>
              <a:ext uri="{FF2B5EF4-FFF2-40B4-BE49-F238E27FC236}">
                <a16:creationId xmlns:a16="http://schemas.microsoft.com/office/drawing/2014/main" id="{6E70D0F8-BA0E-4DE1-8AD8-519E6470D013}"/>
              </a:ext>
            </a:extLst>
          </p:cNvPr>
          <p:cNvGraphicFramePr>
            <a:graphicFrameLocks noGrp="1"/>
          </p:cNvGraphicFramePr>
          <p:nvPr>
            <p:ph idx="4294967295"/>
            <p:extLst>
              <p:ext uri="{D42A27DB-BD31-4B8C-83A1-F6EECF244321}">
                <p14:modId xmlns:p14="http://schemas.microsoft.com/office/powerpoint/2010/main" val="552122436"/>
              </p:ext>
            </p:extLst>
          </p:nvPr>
        </p:nvGraphicFramePr>
        <p:xfrm>
          <a:off x="0" y="1129712"/>
          <a:ext cx="6858000" cy="3000138"/>
        </p:xfrm>
        <a:graphic>
          <a:graphicData uri="http://schemas.openxmlformats.org/drawingml/2006/chart">
            <c:chart xmlns:c="http://schemas.openxmlformats.org/drawingml/2006/chart" xmlns:r="http://schemas.openxmlformats.org/officeDocument/2006/relationships" r:id="rId3"/>
          </a:graphicData>
        </a:graphic>
      </p:graphicFrame>
      <p:sp>
        <p:nvSpPr>
          <p:cNvPr id="14" name="文字方塊 2">
            <a:extLst>
              <a:ext uri="{FF2B5EF4-FFF2-40B4-BE49-F238E27FC236}">
                <a16:creationId xmlns:a16="http://schemas.microsoft.com/office/drawing/2014/main" id="{C1B59B4F-8E50-484D-A818-4BFE0782E67E}"/>
              </a:ext>
            </a:extLst>
          </p:cNvPr>
          <p:cNvSpPr txBox="1"/>
          <p:nvPr/>
        </p:nvSpPr>
        <p:spPr>
          <a:xfrm>
            <a:off x="5303751" y="504941"/>
            <a:ext cx="1873251" cy="281493"/>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lIns="91428" tIns="45715" rIns="91428" bIns="45715"/>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zh-TW" altLang="en-US" sz="1050" dirty="0">
                <a:solidFill>
                  <a:schemeClr val="tx1"/>
                </a:solidFill>
                <a:latin typeface="Calibri" panose="020F0502020204030204" pitchFamily="34" charset="0"/>
                <a:ea typeface="微軟正黑體" panose="020B0604030504040204" pitchFamily="34" charset="-120"/>
              </a:rPr>
              <a:t>單位：新台幣百萬元</a:t>
            </a:r>
          </a:p>
        </p:txBody>
      </p:sp>
      <p:sp>
        <p:nvSpPr>
          <p:cNvPr id="15" name="爆炸: 八角 7">
            <a:extLst>
              <a:ext uri="{FF2B5EF4-FFF2-40B4-BE49-F238E27FC236}">
                <a16:creationId xmlns:a16="http://schemas.microsoft.com/office/drawing/2014/main" id="{29098FBA-291B-4D72-98EB-E871FD6CCF00}"/>
              </a:ext>
            </a:extLst>
          </p:cNvPr>
          <p:cNvSpPr/>
          <p:nvPr/>
        </p:nvSpPr>
        <p:spPr>
          <a:xfrm rot="21043386">
            <a:off x="440518" y="1087501"/>
            <a:ext cx="3526579" cy="1201343"/>
          </a:xfrm>
          <a:prstGeom prst="irregularSeal1">
            <a:avLst/>
          </a:prstGeom>
          <a:noFill/>
          <a:ln/>
        </p:spPr>
        <p:style>
          <a:lnRef idx="2">
            <a:schemeClr val="accent2"/>
          </a:lnRef>
          <a:fillRef idx="1">
            <a:schemeClr val="lt1"/>
          </a:fillRef>
          <a:effectRef idx="0">
            <a:schemeClr val="accent2"/>
          </a:effectRef>
          <a:fontRef idx="minor">
            <a:schemeClr val="dk1"/>
          </a:fontRef>
        </p:style>
        <p:txBody>
          <a:bodyPr lIns="91428" tIns="45715" rIns="91428" bIns="45715" anchor="ctr"/>
          <a:lstStyle/>
          <a:p>
            <a:pPr algn="ctr">
              <a:defRPr/>
            </a:pPr>
            <a:r>
              <a:rPr lang="en-US" altLang="zh-TW" sz="1600" b="1" dirty="0">
                <a:solidFill>
                  <a:srgbClr val="002060"/>
                </a:solidFill>
                <a:effectLst>
                  <a:outerShdw blurRad="50800" dist="38100" dir="2700000" algn="tl" rotWithShape="0">
                    <a:prstClr val="black">
                      <a:alpha val="40000"/>
                    </a:prstClr>
                  </a:outerShdw>
                </a:effectLst>
                <a:ea typeface="微軟正黑體" panose="020B0604030504040204" pitchFamily="34" charset="-120"/>
              </a:rPr>
              <a:t>LED</a:t>
            </a:r>
            <a:r>
              <a:rPr lang="zh-TW" altLang="en-US" sz="1600" b="1" dirty="0">
                <a:solidFill>
                  <a:srgbClr val="002060"/>
                </a:solidFill>
                <a:effectLst>
                  <a:outerShdw blurRad="50800" dist="38100" dir="2700000" algn="tl" rotWithShape="0">
                    <a:prstClr val="black">
                      <a:alpha val="40000"/>
                    </a:prstClr>
                  </a:outerShdw>
                </a:effectLst>
                <a:ea typeface="微軟正黑體" panose="020B0604030504040204" pitchFamily="34" charset="-120"/>
              </a:rPr>
              <a:t>車燈產品滲透率</a:t>
            </a:r>
            <a:endParaRPr lang="en-US" altLang="zh-TW" sz="1600" b="1" dirty="0">
              <a:solidFill>
                <a:srgbClr val="002060"/>
              </a:solidFill>
              <a:effectLst>
                <a:outerShdw blurRad="50800" dist="38100" dir="2700000" algn="tl" rotWithShape="0">
                  <a:prstClr val="black">
                    <a:alpha val="40000"/>
                  </a:prstClr>
                </a:outerShdw>
              </a:effectLst>
              <a:ea typeface="微軟正黑體" panose="020B0604030504040204" pitchFamily="34" charset="-120"/>
            </a:endParaRPr>
          </a:p>
          <a:p>
            <a:pPr algn="ctr">
              <a:defRPr/>
            </a:pPr>
            <a:r>
              <a:rPr lang="zh-TW" altLang="en-US" sz="1600" b="1" dirty="0">
                <a:solidFill>
                  <a:srgbClr val="002060"/>
                </a:solidFill>
                <a:effectLst>
                  <a:outerShdw blurRad="50800" dist="38100" dir="2700000" algn="tl" rotWithShape="0">
                    <a:prstClr val="black">
                      <a:alpha val="40000"/>
                    </a:prstClr>
                  </a:outerShdw>
                </a:effectLst>
                <a:ea typeface="微軟正黑體" panose="020B0604030504040204" pitchFamily="34" charset="-120"/>
              </a:rPr>
              <a:t>逐年提高</a:t>
            </a:r>
          </a:p>
        </p:txBody>
      </p:sp>
      <p:sp>
        <p:nvSpPr>
          <p:cNvPr id="16" name="矩形: 圓角 15">
            <a:extLst>
              <a:ext uri="{FF2B5EF4-FFF2-40B4-BE49-F238E27FC236}">
                <a16:creationId xmlns:a16="http://schemas.microsoft.com/office/drawing/2014/main" id="{5C4D2D8F-730E-4E3B-A321-A84AE0448DF6}"/>
              </a:ext>
            </a:extLst>
          </p:cNvPr>
          <p:cNvSpPr/>
          <p:nvPr/>
        </p:nvSpPr>
        <p:spPr>
          <a:xfrm>
            <a:off x="146485" y="4306480"/>
            <a:ext cx="6552728" cy="468464"/>
          </a:xfrm>
          <a:prstGeom prst="roundRect">
            <a:avLst/>
          </a:prstGeom>
          <a:noFill/>
        </p:spPr>
        <p:style>
          <a:lnRef idx="1">
            <a:schemeClr val="accent3"/>
          </a:lnRef>
          <a:fillRef idx="2">
            <a:schemeClr val="accent3"/>
          </a:fillRef>
          <a:effectRef idx="1">
            <a:schemeClr val="accent3"/>
          </a:effectRef>
          <a:fontRef idx="minor">
            <a:schemeClr val="dk1"/>
          </a:fontRef>
        </p:style>
        <p:txBody>
          <a:bodyPr lIns="91428" tIns="45715" rIns="91428" bIns="45715" rtlCol="0" anchor="ctr"/>
          <a:lstStyle/>
          <a:p>
            <a:pPr algn="ctr"/>
            <a:r>
              <a:rPr lang="zh-TW" altLang="en-US" b="1" dirty="0">
                <a:solidFill>
                  <a:schemeClr val="tx1"/>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麗清旗下汽車營收自</a:t>
            </a:r>
            <a:r>
              <a:rPr lang="en-US" altLang="zh-TW" b="1" dirty="0">
                <a:solidFill>
                  <a:schemeClr val="tx1"/>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2011</a:t>
            </a:r>
            <a:r>
              <a:rPr lang="zh-TW" altLang="en-US" b="1" dirty="0">
                <a:solidFill>
                  <a:schemeClr val="tx1"/>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年起因產品滲透率而快速穩定成長</a:t>
            </a:r>
          </a:p>
        </p:txBody>
      </p:sp>
      <p:sp>
        <p:nvSpPr>
          <p:cNvPr id="10" name="文字方塊 1">
            <a:extLst>
              <a:ext uri="{FF2B5EF4-FFF2-40B4-BE49-F238E27FC236}">
                <a16:creationId xmlns:a16="http://schemas.microsoft.com/office/drawing/2014/main" id="{1BC55F0C-1AD5-420A-8BA7-49768F758339}"/>
              </a:ext>
            </a:extLst>
          </p:cNvPr>
          <p:cNvSpPr txBox="1"/>
          <p:nvPr/>
        </p:nvSpPr>
        <p:spPr>
          <a:xfrm>
            <a:off x="3856261" y="1709948"/>
            <a:ext cx="678759" cy="279344"/>
          </a:xfrm>
          <a:prstGeom prst="rect">
            <a:avLst/>
          </a:prstGeom>
        </p:spPr>
        <p:txBody>
          <a:bodyPr wrap="square" lIns="91428" tIns="45715" rIns="91428" bIns="45715"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4,402</a:t>
            </a:r>
            <a:endParaRPr lang="zh-TW" altLang="en-US"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endParaRPr>
          </a:p>
        </p:txBody>
      </p:sp>
      <p:sp>
        <p:nvSpPr>
          <p:cNvPr id="12" name="文字方塊 1">
            <a:extLst>
              <a:ext uri="{FF2B5EF4-FFF2-40B4-BE49-F238E27FC236}">
                <a16:creationId xmlns:a16="http://schemas.microsoft.com/office/drawing/2014/main" id="{DB6C8506-096A-41CE-94D4-41A6F92ACE28}"/>
              </a:ext>
            </a:extLst>
          </p:cNvPr>
          <p:cNvSpPr txBox="1"/>
          <p:nvPr/>
        </p:nvSpPr>
        <p:spPr>
          <a:xfrm>
            <a:off x="4433535" y="1858250"/>
            <a:ext cx="678759" cy="279344"/>
          </a:xfrm>
          <a:prstGeom prst="rect">
            <a:avLst/>
          </a:prstGeom>
        </p:spPr>
        <p:txBody>
          <a:bodyPr wrap="square" lIns="91428" tIns="45715" rIns="91428" bIns="45715"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zh-TW"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rPr>
              <a:t>4,133</a:t>
            </a:r>
            <a:endParaRPr lang="zh-TW" altLang="en-US" sz="1400" b="1" dirty="0">
              <a:solidFill>
                <a:srgbClr val="002060"/>
              </a:solidFill>
              <a:effectLst>
                <a:outerShdw blurRad="38100" dist="38100" dir="2700000" algn="tl">
                  <a:srgbClr val="000000">
                    <a:alpha val="43137"/>
                  </a:srgbClr>
                </a:outerShdw>
              </a:effectLst>
              <a:latin typeface="Calibri" panose="020F0502020204030204" pitchFamily="34" charset="0"/>
              <a:ea typeface="微軟正黑體" panose="020B0604030504040204" pitchFamily="34" charset="-120"/>
            </a:endParaRPr>
          </a:p>
        </p:txBody>
      </p:sp>
    </p:spTree>
    <p:extLst>
      <p:ext uri="{BB962C8B-B14F-4D97-AF65-F5344CB8AC3E}">
        <p14:creationId xmlns:p14="http://schemas.microsoft.com/office/powerpoint/2010/main" val="3146704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2400" dirty="0" smtClean="0"/>
              <a:t>2.1 </a:t>
            </a:r>
            <a:r>
              <a:rPr lang="zh-TW" altLang="en-US" sz="2400" dirty="0"/>
              <a:t>營運概況</a:t>
            </a:r>
            <a:r>
              <a:rPr lang="en-US" altLang="zh-TW" sz="2400" dirty="0"/>
              <a:t>- </a:t>
            </a:r>
            <a:r>
              <a:rPr lang="zh-TW" altLang="en-US" sz="2400" dirty="0"/>
              <a:t>近兩年季度損益表</a:t>
            </a:r>
          </a:p>
        </p:txBody>
      </p:sp>
      <p:sp>
        <p:nvSpPr>
          <p:cNvPr id="4" name="投影片編號版面配置區 3"/>
          <p:cNvSpPr>
            <a:spLocks noGrp="1"/>
          </p:cNvSpPr>
          <p:nvPr>
            <p:ph type="sldNum" sz="quarter" idx="12"/>
          </p:nvPr>
        </p:nvSpPr>
        <p:spPr/>
        <p:txBody>
          <a:bodyPr/>
          <a:lstStyle/>
          <a:p>
            <a:fld id="{5DD3DB80-B894-403A-B48E-6FDC1A72010E}" type="slidenum">
              <a:rPr lang="zh-CN" altLang="en-US" smtClean="0">
                <a:solidFill>
                  <a:prstClr val="black">
                    <a:tint val="75000"/>
                  </a:prstClr>
                </a:solidFill>
              </a:rPr>
              <a:pPr/>
              <a:t>8</a:t>
            </a:fld>
            <a:endParaRPr lang="zh-CN" altLang="en-US">
              <a:solidFill>
                <a:prstClr val="black">
                  <a:tint val="75000"/>
                </a:prstClr>
              </a:solidFill>
            </a:endParaRPr>
          </a:p>
        </p:txBody>
      </p:sp>
      <p:graphicFrame>
        <p:nvGraphicFramePr>
          <p:cNvPr id="5" name="表格 4">
            <a:extLst>
              <a:ext uri="{FF2B5EF4-FFF2-40B4-BE49-F238E27FC236}">
                <a16:creationId xmlns:a16="http://schemas.microsoft.com/office/drawing/2014/main" id="{5EA5FE45-9872-42BF-96B5-688EDEAE1319}"/>
              </a:ext>
            </a:extLst>
          </p:cNvPr>
          <p:cNvGraphicFramePr>
            <a:graphicFrameLocks noGrp="1"/>
          </p:cNvGraphicFramePr>
          <p:nvPr>
            <p:extLst/>
          </p:nvPr>
        </p:nvGraphicFramePr>
        <p:xfrm>
          <a:off x="44624" y="843559"/>
          <a:ext cx="6552736" cy="3404380"/>
        </p:xfrm>
        <a:graphic>
          <a:graphicData uri="http://schemas.openxmlformats.org/drawingml/2006/table">
            <a:tbl>
              <a:tblPr/>
              <a:tblGrid>
                <a:gridCol w="711526">
                  <a:extLst>
                    <a:ext uri="{9D8B030D-6E8A-4147-A177-3AD203B41FA5}">
                      <a16:colId xmlns:a16="http://schemas.microsoft.com/office/drawing/2014/main" val="2757169707"/>
                    </a:ext>
                  </a:extLst>
                </a:gridCol>
                <a:gridCol w="584121">
                  <a:extLst>
                    <a:ext uri="{9D8B030D-6E8A-4147-A177-3AD203B41FA5}">
                      <a16:colId xmlns:a16="http://schemas.microsoft.com/office/drawing/2014/main" val="1365704481"/>
                    </a:ext>
                  </a:extLst>
                </a:gridCol>
                <a:gridCol w="584121">
                  <a:extLst>
                    <a:ext uri="{9D8B030D-6E8A-4147-A177-3AD203B41FA5}">
                      <a16:colId xmlns:a16="http://schemas.microsoft.com/office/drawing/2014/main" val="20010"/>
                    </a:ext>
                  </a:extLst>
                </a:gridCol>
                <a:gridCol w="584121">
                  <a:extLst>
                    <a:ext uri="{9D8B030D-6E8A-4147-A177-3AD203B41FA5}">
                      <a16:colId xmlns:a16="http://schemas.microsoft.com/office/drawing/2014/main" val="20009"/>
                    </a:ext>
                  </a:extLst>
                </a:gridCol>
                <a:gridCol w="584121">
                  <a:extLst>
                    <a:ext uri="{9D8B030D-6E8A-4147-A177-3AD203B41FA5}">
                      <a16:colId xmlns:a16="http://schemas.microsoft.com/office/drawing/2014/main" val="20011"/>
                    </a:ext>
                  </a:extLst>
                </a:gridCol>
                <a:gridCol w="584121">
                  <a:extLst>
                    <a:ext uri="{9D8B030D-6E8A-4147-A177-3AD203B41FA5}">
                      <a16:colId xmlns:a16="http://schemas.microsoft.com/office/drawing/2014/main" val="20012"/>
                    </a:ext>
                  </a:extLst>
                </a:gridCol>
                <a:gridCol w="584121">
                  <a:extLst>
                    <a:ext uri="{9D8B030D-6E8A-4147-A177-3AD203B41FA5}">
                      <a16:colId xmlns:a16="http://schemas.microsoft.com/office/drawing/2014/main" val="20013"/>
                    </a:ext>
                  </a:extLst>
                </a:gridCol>
                <a:gridCol w="584121">
                  <a:extLst>
                    <a:ext uri="{9D8B030D-6E8A-4147-A177-3AD203B41FA5}">
                      <a16:colId xmlns:a16="http://schemas.microsoft.com/office/drawing/2014/main" val="2957670683"/>
                    </a:ext>
                  </a:extLst>
                </a:gridCol>
                <a:gridCol w="584121">
                  <a:extLst>
                    <a:ext uri="{9D8B030D-6E8A-4147-A177-3AD203B41FA5}">
                      <a16:colId xmlns:a16="http://schemas.microsoft.com/office/drawing/2014/main" val="20008"/>
                    </a:ext>
                  </a:extLst>
                </a:gridCol>
                <a:gridCol w="584121">
                  <a:extLst>
                    <a:ext uri="{9D8B030D-6E8A-4147-A177-3AD203B41FA5}">
                      <a16:colId xmlns:a16="http://schemas.microsoft.com/office/drawing/2014/main" val="405145805"/>
                    </a:ext>
                  </a:extLst>
                </a:gridCol>
                <a:gridCol w="584121">
                  <a:extLst>
                    <a:ext uri="{9D8B030D-6E8A-4147-A177-3AD203B41FA5}">
                      <a16:colId xmlns:a16="http://schemas.microsoft.com/office/drawing/2014/main" val="130127861"/>
                    </a:ext>
                  </a:extLst>
                </a:gridCol>
              </a:tblGrid>
              <a:tr h="242650">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zh-TW" altLang="en-US" sz="16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a:t>
                      </a:r>
                      <a:endParaRPr kumimoji="0" lang="zh-TW" altLang="en-US" sz="16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2020</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endPar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endPar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endPar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2021</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endPar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endPar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endPar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2022</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endPar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96570827"/>
                  </a:ext>
                </a:extLst>
              </a:tr>
              <a:tr h="242650">
                <a:tc>
                  <a:txBody>
                    <a:bodyPr/>
                    <a:lstStyle/>
                    <a:p>
                      <a:pPr marL="0" marR="0" lvl="0" indent="0" algn="ctr" defTabSz="457200" rtl="0" eaLnBrk="1" fontAlgn="t" latinLnBrk="0" hangingPunct="1">
                        <a:lnSpc>
                          <a:spcPct val="100000"/>
                        </a:lnSpc>
                        <a:spcBef>
                          <a:spcPct val="0"/>
                        </a:spcBef>
                        <a:spcAft>
                          <a:spcPct val="0"/>
                        </a:spcAft>
                        <a:buClrTx/>
                        <a:buSzTx/>
                        <a:buFontTx/>
                        <a:buNone/>
                        <a:tabLst/>
                      </a:pPr>
                      <a:endParaRPr kumimoji="0" lang="zh-TW" altLang="en-US" sz="16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1Q</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2Q</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3Q</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4Q</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1Q</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2Q</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3Q</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4Q</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1Q</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defRPr/>
                      </a:pPr>
                      <a:r>
                        <a:rPr kumimoji="0" lang="en-US" altLang="zh-TW" sz="12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2Q</a:t>
                      </a:r>
                    </a:p>
                  </a:txBody>
                  <a:tcPr marL="9525" marR="9525" marT="7143" marB="0" anchor="ctr"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1601">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銷貨收入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657,353</a:t>
                      </a:r>
                    </a:p>
                  </a:txBody>
                  <a:tcPr marL="4105" marR="4105" marT="3079"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1,054,385</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1,253,942</a:t>
                      </a:r>
                    </a:p>
                  </a:txBody>
                  <a:tcPr marL="4105" marR="4105" marT="3079"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1,380,172 </a:t>
                      </a:r>
                    </a:p>
                  </a:txBody>
                  <a:tcPr marL="9525" marR="9525" marT="9525"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1,503,396</a:t>
                      </a:r>
                    </a:p>
                  </a:txBody>
                  <a:tcPr marL="9525" marR="9525" marT="9525"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1,215,744</a:t>
                      </a:r>
                    </a:p>
                  </a:txBody>
                  <a:tcPr marL="9525" marR="9525" marT="9525"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algn="r"/>
                      <a:r>
                        <a:rPr lang="en-US" altLang="zh-TW" sz="1000" b="0" i="0" u="none" strike="noStrike" kern="1200" dirty="0">
                          <a:solidFill>
                            <a:srgbClr val="000000"/>
                          </a:solidFill>
                          <a:effectLst/>
                          <a:latin typeface="Calibri"/>
                          <a:ea typeface="+mn-ea"/>
                          <a:cs typeface="+mn-cs"/>
                        </a:rPr>
                        <a:t>1,316,495</a:t>
                      </a:r>
                    </a:p>
                  </a:txBody>
                  <a:tcPr marL="28575" marR="28575" marT="28575" marB="28575"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algn="ctr"/>
                      <a:r>
                        <a:rPr lang="en-US" altLang="zh-TW" sz="1000" b="0" i="0" u="none" strike="noStrike" kern="1200" dirty="0">
                          <a:solidFill>
                            <a:srgbClr val="000000"/>
                          </a:solidFill>
                          <a:effectLst/>
                          <a:latin typeface="+mn-lt"/>
                          <a:ea typeface="+mn-ea"/>
                          <a:cs typeface="+mn-cs"/>
                        </a:rPr>
                        <a:t>1,624,058</a:t>
                      </a:r>
                    </a:p>
                  </a:txBody>
                  <a:tcPr marL="28575" marR="28575" marT="28575" marB="28575"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algn="ctr"/>
                      <a:r>
                        <a:rPr lang="en-US" altLang="zh-TW" sz="1000" b="0" i="0" u="none" strike="noStrike" kern="1200" dirty="0">
                          <a:solidFill>
                            <a:srgbClr val="000000"/>
                          </a:solidFill>
                          <a:effectLst/>
                          <a:latin typeface="+mn-lt"/>
                          <a:ea typeface="+mn-ea"/>
                          <a:cs typeface="+mn-cs"/>
                        </a:rPr>
                        <a:t>1,541,485</a:t>
                      </a:r>
                    </a:p>
                  </a:txBody>
                  <a:tcPr marL="28575" marR="28575" marT="28575" marB="28575"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algn="ctr"/>
                      <a:r>
                        <a:rPr lang="en-US" altLang="zh-TW" sz="1000" b="0" i="0" u="none" strike="noStrike" kern="1200" dirty="0">
                          <a:solidFill>
                            <a:srgbClr val="000000"/>
                          </a:solidFill>
                          <a:effectLst/>
                          <a:latin typeface="+mn-lt"/>
                          <a:ea typeface="+mn-ea"/>
                          <a:cs typeface="+mn-cs"/>
                        </a:rPr>
                        <a:t>1,126,373</a:t>
                      </a:r>
                    </a:p>
                  </a:txBody>
                  <a:tcPr marL="28575" marR="28575" marT="28575" marB="28575"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3402173681"/>
                  </a:ext>
                </a:extLst>
              </a:tr>
              <a:tr h="275810">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銷貨成本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641,079</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a:noFill/>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882,142</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a:noFill/>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1,037,093</a:t>
                      </a:r>
                    </a:p>
                  </a:txBody>
                  <a:tcPr marL="4105" marR="4105" marT="3079" marB="0" anchor="ctr">
                    <a:lnL w="12700" cap="flat" cmpd="sng" algn="ctr">
                      <a:noFill/>
                      <a:prstDash val="solid"/>
                      <a:round/>
                      <a:headEnd type="none" w="med" len="med"/>
                      <a:tailEnd type="none" w="med" len="med"/>
                    </a:lnL>
                    <a:lnR>
                      <a:noFill/>
                    </a:lnR>
                    <a:lnT>
                      <a:noFill/>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1,075,601 </a:t>
                      </a:r>
                    </a:p>
                  </a:txBody>
                  <a:tcPr marL="9525" marR="9525" marT="9525" marB="0" anchor="ctr">
                    <a:lnL w="12700" cap="flat" cmpd="sng" algn="ctr">
                      <a:noFill/>
                      <a:prstDash val="solid"/>
                      <a:round/>
                      <a:headEnd type="none" w="med" len="med"/>
                      <a:tailEnd type="none" w="med" len="med"/>
                    </a:lnL>
                    <a:lnR>
                      <a:noFill/>
                    </a:lnR>
                    <a:lnT>
                      <a:noFill/>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1,250,851</a:t>
                      </a:r>
                    </a:p>
                  </a:txBody>
                  <a:tcPr marL="9525" marR="9525" marT="9525" marB="0" anchor="ctr">
                    <a:lnL w="12700" cap="flat" cmpd="sng" algn="ctr">
                      <a:noFill/>
                      <a:prstDash val="solid"/>
                      <a:round/>
                      <a:headEnd type="none" w="med" len="med"/>
                      <a:tailEnd type="none" w="med" len="med"/>
                    </a:lnL>
                    <a:lnR>
                      <a:noFill/>
                    </a:lnR>
                    <a:lnT>
                      <a:noFill/>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1,027,809</a:t>
                      </a:r>
                    </a:p>
                  </a:txBody>
                  <a:tcPr marL="9525" marR="9525" marT="9525" marB="0" anchor="ctr">
                    <a:lnL w="12700" cap="flat" cmpd="sng" algn="ctr">
                      <a:noFill/>
                      <a:prstDash val="solid"/>
                      <a:round/>
                      <a:headEnd type="none" w="med" len="med"/>
                      <a:tailEnd type="none" w="med" len="med"/>
                    </a:lnL>
                    <a:lnR>
                      <a:noFill/>
                    </a:lnR>
                    <a:lnT>
                      <a:noFill/>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1,116,232</a:t>
                      </a:r>
                    </a:p>
                  </a:txBody>
                  <a:tcPr marL="9525" marR="9525" marT="9525" marB="0" anchor="ctr">
                    <a:lnL w="12700" cap="flat" cmpd="sng" algn="ctr">
                      <a:noFill/>
                      <a:prstDash val="solid"/>
                      <a:round/>
                      <a:headEnd type="none" w="med" len="med"/>
                      <a:tailEnd type="none" w="med" len="med"/>
                    </a:lnL>
                    <a:lnR>
                      <a:noFill/>
                    </a:lnR>
                    <a:lnT>
                      <a:noFill/>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1,397,151</a:t>
                      </a:r>
                    </a:p>
                  </a:txBody>
                  <a:tcPr marL="9525" marR="9525" marT="9525" marB="0" anchor="ctr">
                    <a:lnL w="12700" cap="flat" cmpd="sng" algn="ctr">
                      <a:noFill/>
                      <a:prstDash val="solid"/>
                      <a:round/>
                      <a:headEnd type="none" w="med" len="med"/>
                      <a:tailEnd type="none" w="med" len="med"/>
                    </a:lnL>
                    <a:lnR>
                      <a:noFill/>
                    </a:lnR>
                    <a:lnT>
                      <a:noFill/>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1,353,937</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a:noFill/>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1,075,788</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a:noFill/>
                    </a:lnT>
                    <a:lnB w="12700" cap="flat" cmpd="sng" algn="ctr">
                      <a:no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523099188"/>
                  </a:ext>
                </a:extLst>
              </a:tr>
              <a:tr h="206118">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銷貨毛利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16,274</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172,243</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216,849</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304,571 </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252,545</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187,935</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200,263</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226,907</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187,548</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50,585</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518038007"/>
                  </a:ext>
                </a:extLst>
              </a:tr>
              <a:tr h="206118">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毛利率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a:noFill/>
                    </a:lnB>
                    <a:lnTlToBr>
                      <a:noFill/>
                    </a:lnTlToBr>
                    <a:lnBlToTr>
                      <a:noFill/>
                    </a:lnBlToTr>
                    <a:solidFill>
                      <a:schemeClr val="accent1">
                        <a:lumMod val="20000"/>
                        <a:lumOff val="80000"/>
                      </a:schemeClr>
                    </a:solidFill>
                  </a:tcPr>
                </a:tc>
                <a:tc>
                  <a:txBody>
                    <a:bodyPr/>
                    <a:lstStyle/>
                    <a:p>
                      <a:pPr marL="0" marR="0" lvl="0" indent="0" algn="r" defTabSz="6858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2.48%</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6858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16.34%</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6858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17.29%</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22.07%</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16.8%</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15.46%</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15.21%</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13.97%</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12.17%</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4.49%</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2089708362"/>
                  </a:ext>
                </a:extLst>
              </a:tr>
              <a:tr h="206118">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營業費用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153,932</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163,415</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174,448</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212,277 </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208,561</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184,037</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194,380</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188,879</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187,048</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182,144</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313277139"/>
                  </a:ext>
                </a:extLst>
              </a:tr>
              <a:tr h="206118">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營業淨利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(137,658)</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8,828</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42,401</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92,294 </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43,984</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3,898</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5,883</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38,208</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6,210</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(131,559)</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12789595"/>
                  </a:ext>
                </a:extLst>
              </a:tr>
              <a:tr h="206118">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營業利益率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a:noFill/>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zh-TW" altLang="en-US" sz="1000" b="0" i="0" u="none" strike="noStrike" kern="1200" dirty="0">
                          <a:solidFill>
                            <a:srgbClr val="000000"/>
                          </a:solidFill>
                          <a:effectLst/>
                          <a:latin typeface="+mn-lt"/>
                          <a:ea typeface="+mn-ea"/>
                          <a:cs typeface="+mn-cs"/>
                        </a:rPr>
                        <a:t>   </a:t>
                      </a:r>
                      <a:r>
                        <a:rPr lang="en-US" altLang="zh-TW" sz="1000" b="0" i="0" u="none" strike="noStrike" kern="1200" dirty="0">
                          <a:solidFill>
                            <a:srgbClr val="000000"/>
                          </a:solidFill>
                          <a:effectLst/>
                          <a:latin typeface="+mn-lt"/>
                          <a:ea typeface="+mn-ea"/>
                          <a:cs typeface="+mn-cs"/>
                        </a:rPr>
                        <a:t>(20.94%)</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0.84%</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3.38%</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6.69%</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2.93%</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0.32%</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0.45%</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2.35%</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0.40%</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(11.68)</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288640695"/>
                  </a:ext>
                </a:extLst>
              </a:tr>
              <a:tr h="284596">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業外收</a:t>
                      </a:r>
                      <a:r>
                        <a:rPr kumimoji="0" lang="en-US" altLang="zh-TW"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a:t>
                      </a: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支</a:t>
                      </a:r>
                      <a:r>
                        <a:rPr kumimoji="0" lang="en-US" altLang="zh-TW"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a:t>
                      </a:r>
                    </a:p>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淨額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(8,315)</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2,875</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10,708</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4,456 </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12,324</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715</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a:r>
                        <a:rPr lang="en-US" altLang="zh-TW" sz="1000" b="0" i="0" u="none" strike="noStrike" kern="1200" dirty="0">
                          <a:solidFill>
                            <a:srgbClr val="000000"/>
                          </a:solidFill>
                          <a:effectLst/>
                          <a:latin typeface="Calibri"/>
                          <a:ea typeface="+mn-ea"/>
                          <a:cs typeface="+mn-cs"/>
                        </a:rPr>
                        <a:t>2,363</a:t>
                      </a:r>
                    </a:p>
                  </a:txBody>
                  <a:tcPr marL="28575" marR="28575" marT="28575" marB="28575"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ctr"/>
                      <a:r>
                        <a:rPr lang="en-US" altLang="zh-TW" sz="1000" b="0" i="0" u="none" strike="noStrike" kern="1200" dirty="0">
                          <a:solidFill>
                            <a:srgbClr val="000000"/>
                          </a:solidFill>
                          <a:effectLst/>
                          <a:latin typeface="Calibri"/>
                          <a:ea typeface="+mn-ea"/>
                          <a:cs typeface="+mn-cs"/>
                        </a:rPr>
                        <a:t>11,408</a:t>
                      </a:r>
                    </a:p>
                  </a:txBody>
                  <a:tcPr marL="28575" marR="28575" marT="28575" marB="28575"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ctr"/>
                      <a:r>
                        <a:rPr lang="en-US" altLang="zh-TW" sz="1000" b="0" i="0" u="none" strike="noStrike" kern="1200" dirty="0">
                          <a:solidFill>
                            <a:srgbClr val="000000"/>
                          </a:solidFill>
                          <a:effectLst/>
                          <a:latin typeface="+mn-lt"/>
                          <a:ea typeface="+mn-ea"/>
                          <a:cs typeface="+mn-cs"/>
                        </a:rPr>
                        <a:t>11,468</a:t>
                      </a:r>
                      <a:endParaRPr lang="en-US" altLang="zh-TW" sz="1000" b="0" i="0" u="none" strike="noStrike" kern="1200" dirty="0">
                        <a:solidFill>
                          <a:srgbClr val="000000"/>
                        </a:solidFill>
                        <a:effectLst/>
                        <a:latin typeface="Calibri"/>
                        <a:ea typeface="+mn-ea"/>
                        <a:cs typeface="+mn-cs"/>
                      </a:endParaRPr>
                    </a:p>
                  </a:txBody>
                  <a:tcPr marL="28575" marR="28575" marT="28575" marB="28575"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ctr"/>
                      <a:r>
                        <a:rPr lang="en-US" altLang="zh-TW" sz="1000" b="0" i="0" u="none" strike="noStrike" kern="1200" dirty="0">
                          <a:solidFill>
                            <a:srgbClr val="000000"/>
                          </a:solidFill>
                          <a:effectLst/>
                          <a:latin typeface="+mn-lt"/>
                          <a:ea typeface="+mn-ea"/>
                          <a:cs typeface="+mn-cs"/>
                        </a:rPr>
                        <a:t>(14,706)</a:t>
                      </a:r>
                      <a:endParaRPr lang="en-US" altLang="zh-TW" sz="1000" b="0" i="0" u="none" strike="noStrike" kern="1200" dirty="0">
                        <a:solidFill>
                          <a:srgbClr val="000000"/>
                        </a:solidFill>
                        <a:effectLst/>
                        <a:latin typeface="Calibri"/>
                        <a:ea typeface="+mn-ea"/>
                        <a:cs typeface="+mn-cs"/>
                      </a:endParaRPr>
                    </a:p>
                  </a:txBody>
                  <a:tcPr marL="28575" marR="28575" marT="28575" marB="28575"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61676978"/>
                  </a:ext>
                </a:extLst>
              </a:tr>
              <a:tr h="206118">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所得稅</a:t>
                      </a:r>
                      <a:r>
                        <a:rPr kumimoji="0" lang="en-US" altLang="zh-TW"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a:r>
                      <a:br>
                        <a:rPr kumimoji="0" lang="en-US" altLang="zh-TW"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b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a:t>
                      </a:r>
                      <a:r>
                        <a:rPr kumimoji="0" lang="en-US" altLang="zh-TW"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a:t>
                      </a: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費用</a:t>
                      </a:r>
                      <a:r>
                        <a:rPr kumimoji="0" lang="en-US" altLang="zh-TW"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a:t>
                      </a: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(16,488)</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(11,078)</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(3,643)</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(34,483) </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(11,781)</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(1,340)</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r"/>
                      <a:r>
                        <a:rPr lang="en-US" altLang="zh-TW" sz="1000" b="0" i="0" u="none" strike="noStrike" kern="1200" dirty="0">
                          <a:solidFill>
                            <a:srgbClr val="000000"/>
                          </a:solidFill>
                          <a:effectLst/>
                          <a:latin typeface="Calibri"/>
                          <a:ea typeface="+mn-ea"/>
                          <a:cs typeface="+mn-cs"/>
                        </a:rPr>
                        <a:t>(1,144)</a:t>
                      </a:r>
                    </a:p>
                  </a:txBody>
                  <a:tcPr marL="28575" marR="28575" marT="28575" marB="28575"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ctr"/>
                      <a:r>
                        <a:rPr lang="en-US" altLang="zh-TW" sz="1000" b="0" i="0" u="none" strike="noStrike" kern="1200" dirty="0">
                          <a:solidFill>
                            <a:srgbClr val="000000"/>
                          </a:solidFill>
                          <a:effectLst/>
                          <a:latin typeface="Calibri"/>
                          <a:ea typeface="+mn-ea"/>
                          <a:cs typeface="+mn-cs"/>
                        </a:rPr>
                        <a:t>(7,030)</a:t>
                      </a:r>
                    </a:p>
                  </a:txBody>
                  <a:tcPr marL="28575" marR="28575" marT="28575" marB="28575"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ctr"/>
                      <a:r>
                        <a:rPr lang="en-US" altLang="zh-TW" sz="1000" b="0" i="0" u="none" strike="noStrike" kern="1200" dirty="0">
                          <a:solidFill>
                            <a:srgbClr val="000000"/>
                          </a:solidFill>
                          <a:effectLst/>
                          <a:latin typeface="+mn-lt"/>
                          <a:ea typeface="+mn-ea"/>
                          <a:cs typeface="+mn-cs"/>
                        </a:rPr>
                        <a:t>(2,365)</a:t>
                      </a:r>
                      <a:endParaRPr lang="en-US" altLang="zh-TW" sz="1000" b="0" i="0" u="none" strike="noStrike" kern="1200" dirty="0">
                        <a:solidFill>
                          <a:srgbClr val="000000"/>
                        </a:solidFill>
                        <a:effectLst/>
                        <a:latin typeface="Calibri"/>
                        <a:ea typeface="+mn-ea"/>
                        <a:cs typeface="+mn-cs"/>
                      </a:endParaRPr>
                    </a:p>
                  </a:txBody>
                  <a:tcPr marL="28575" marR="28575" marT="28575" marB="28575"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algn="ctr"/>
                      <a:r>
                        <a:rPr lang="en-US" altLang="zh-TW" sz="1000" b="0" i="0" u="none" strike="noStrike" kern="1200" dirty="0">
                          <a:solidFill>
                            <a:srgbClr val="000000"/>
                          </a:solidFill>
                          <a:effectLst/>
                          <a:latin typeface="+mn-lt"/>
                          <a:ea typeface="+mn-ea"/>
                          <a:cs typeface="+mn-cs"/>
                        </a:rPr>
                        <a:t>(11)</a:t>
                      </a:r>
                      <a:endParaRPr lang="en-US" altLang="zh-TW" sz="1000" b="0" i="0" u="none" strike="noStrike" kern="1200" dirty="0">
                        <a:solidFill>
                          <a:srgbClr val="000000"/>
                        </a:solidFill>
                        <a:effectLst/>
                        <a:latin typeface="Calibri"/>
                        <a:ea typeface="+mn-ea"/>
                        <a:cs typeface="+mn-cs"/>
                      </a:endParaRPr>
                    </a:p>
                  </a:txBody>
                  <a:tcPr marL="28575" marR="28575" marT="28575" marB="28575"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32323507"/>
                  </a:ext>
                </a:extLst>
              </a:tr>
              <a:tr h="206118">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稅後淨利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(129,485)</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22,781</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56,752</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62,267 </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44,527</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3,273</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9,390</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38,981</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15,313</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(146,254)</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82838396"/>
                  </a:ext>
                </a:extLst>
              </a:tr>
              <a:tr h="206118">
                <a:tc>
                  <a:txBody>
                    <a:bodyPr/>
                    <a:lstStyle>
                      <a:lvl1pPr defTabSz="457200">
                        <a:spcBef>
                          <a:spcPct val="20000"/>
                        </a:spcBef>
                        <a:spcAft>
                          <a:spcPts val="600"/>
                        </a:spcAft>
                        <a:buClr>
                          <a:srgbClr val="1287C3"/>
                        </a:buClr>
                        <a:buSzPct val="145000"/>
                        <a:buFont typeface="Arial" panose="020B0604020202020204" pitchFamily="34" charset="0"/>
                        <a:defRPr sz="2000">
                          <a:solidFill>
                            <a:schemeClr val="tx1"/>
                          </a:solidFill>
                          <a:latin typeface="Corbel" panose="020B0503020204020204" pitchFamily="34" charset="0"/>
                          <a:ea typeface="新細明體" panose="02020500000000000000" pitchFamily="18" charset="-120"/>
                        </a:defRPr>
                      </a:lvl1pPr>
                      <a:lvl2pPr marL="742950" indent="-285750" defTabSz="457200">
                        <a:spcBef>
                          <a:spcPct val="20000"/>
                        </a:spcBef>
                        <a:spcAft>
                          <a:spcPts val="600"/>
                        </a:spcAft>
                        <a:buClr>
                          <a:srgbClr val="1287C3"/>
                        </a:buClr>
                        <a:buSzPct val="145000"/>
                        <a:buFont typeface="Arial" panose="020B0604020202020204" pitchFamily="34" charset="0"/>
                        <a:defRPr>
                          <a:solidFill>
                            <a:schemeClr val="tx1"/>
                          </a:solidFill>
                          <a:latin typeface="Corbel" panose="020B0503020204020204" pitchFamily="34" charset="0"/>
                          <a:ea typeface="新細明體" panose="02020500000000000000" pitchFamily="18" charset="-120"/>
                        </a:defRPr>
                      </a:lvl2pPr>
                      <a:lvl3pPr marL="1143000" indent="-228600" defTabSz="457200">
                        <a:spcBef>
                          <a:spcPct val="20000"/>
                        </a:spcBef>
                        <a:spcAft>
                          <a:spcPts val="600"/>
                        </a:spcAft>
                        <a:buClr>
                          <a:srgbClr val="1287C3"/>
                        </a:buClr>
                        <a:buSzPct val="145000"/>
                        <a:buFont typeface="Arial" panose="020B0604020202020204" pitchFamily="34" charset="0"/>
                        <a:defRPr sz="1600">
                          <a:solidFill>
                            <a:schemeClr val="tx1"/>
                          </a:solidFill>
                          <a:latin typeface="Corbel" panose="020B0503020204020204" pitchFamily="34" charset="0"/>
                          <a:ea typeface="新細明體" panose="02020500000000000000" pitchFamily="18" charset="-120"/>
                        </a:defRPr>
                      </a:lvl3pPr>
                      <a:lvl4pPr marL="1600200" indent="-228600" defTabSz="457200">
                        <a:spcBef>
                          <a:spcPct val="20000"/>
                        </a:spcBef>
                        <a:spcAft>
                          <a:spcPts val="600"/>
                        </a:spcAft>
                        <a:buClr>
                          <a:srgbClr val="1287C3"/>
                        </a:buClr>
                        <a:buSzPct val="145000"/>
                        <a:buFont typeface="Arial" panose="020B0604020202020204" pitchFamily="34" charset="0"/>
                        <a:defRPr sz="1400">
                          <a:solidFill>
                            <a:schemeClr val="tx1"/>
                          </a:solidFill>
                          <a:latin typeface="Corbel" panose="020B0503020204020204" pitchFamily="34" charset="0"/>
                          <a:ea typeface="新細明體" panose="02020500000000000000" pitchFamily="18" charset="-120"/>
                        </a:defRPr>
                      </a:lvl4pPr>
                      <a:lvl5pPr marL="2057400" indent="-228600" defTabSz="45720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5pPr>
                      <a:lvl6pPr marL="25146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6pPr>
                      <a:lvl7pPr marL="29718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7pPr>
                      <a:lvl8pPr marL="34290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8pPr>
                      <a:lvl9pPr marL="3886200" indent="-228600" defTabSz="457200" eaLnBrk="0" fontAlgn="base" hangingPunct="0">
                        <a:spcBef>
                          <a:spcPct val="20000"/>
                        </a:spcBef>
                        <a:spcAft>
                          <a:spcPts val="600"/>
                        </a:spcAft>
                        <a:buClr>
                          <a:srgbClr val="1287C3"/>
                        </a:buClr>
                        <a:buSzPct val="145000"/>
                        <a:buFont typeface="Arial" panose="020B0604020202020204" pitchFamily="34" charset="0"/>
                        <a:defRPr sz="1200">
                          <a:solidFill>
                            <a:schemeClr val="tx1"/>
                          </a:solidFill>
                          <a:latin typeface="Corbel" panose="020B0503020204020204" pitchFamily="34" charset="0"/>
                          <a:ea typeface="新細明體" panose="02020500000000000000" pitchFamily="18" charset="-120"/>
                        </a:defRPr>
                      </a:lvl9pPr>
                    </a:lstStyle>
                    <a:p>
                      <a:pPr marL="0" marR="0" lvl="0" indent="0" algn="l" defTabSz="457200" rtl="0" eaLnBrk="1" fontAlgn="ctr" latinLnBrk="0" hangingPunct="1">
                        <a:lnSpc>
                          <a:spcPct val="100000"/>
                        </a:lnSpc>
                        <a:spcBef>
                          <a:spcPct val="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cs typeface="微軟正黑體" panose="020B0604030504040204" pitchFamily="34" charset="-120"/>
                        </a:rPr>
                        <a:t>  EPS(</a:t>
                      </a: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元</a:t>
                      </a:r>
                      <a:r>
                        <a:rPr kumimoji="0" lang="en-US" altLang="zh-TW"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a:t>
                      </a:r>
                      <a:r>
                        <a:rPr kumimoji="0" lang="zh-TW" altLang="en-US" sz="900" b="0"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a:t>
                      </a:r>
                      <a:endParaRPr kumimoji="0" lang="zh-TW" altLang="en-US" sz="9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(1.71)</a:t>
                      </a:r>
                      <a:endParaRPr lang="en-US" altLang="zh-TW" sz="1000" b="0" i="0" u="none" strike="noStrike" kern="1200" dirty="0">
                        <a:solidFill>
                          <a:srgbClr val="000000"/>
                        </a:solidFill>
                        <a:effectLst/>
                        <a:latin typeface="Calibri"/>
                        <a:ea typeface="+mn-ea"/>
                        <a:cs typeface="+mn-cs"/>
                      </a:endParaRP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0.3</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0.75</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0.82</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0.52</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0.03</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0.10</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Calibri"/>
                          <a:ea typeface="+mn-ea"/>
                          <a:cs typeface="+mn-cs"/>
                        </a:rPr>
                        <a:t>0.38</a:t>
                      </a: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0.16</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pPr>
                      <a:r>
                        <a:rPr lang="en-US" altLang="zh-TW" sz="1000" b="0" i="0" u="none" strike="noStrike" kern="1200" dirty="0">
                          <a:solidFill>
                            <a:srgbClr val="000000"/>
                          </a:solidFill>
                          <a:effectLst/>
                          <a:latin typeface="+mn-lt"/>
                          <a:ea typeface="+mn-ea"/>
                          <a:cs typeface="+mn-cs"/>
                        </a:rPr>
                        <a:t>(1.37)</a:t>
                      </a:r>
                      <a:endParaRPr lang="en-US" altLang="zh-TW" sz="1000" b="0" i="0" u="none" strike="noStrike" kern="1200" dirty="0">
                        <a:solidFill>
                          <a:srgbClr val="000000"/>
                        </a:solidFill>
                        <a:effectLst/>
                        <a:latin typeface="Calibri"/>
                        <a:ea typeface="+mn-ea"/>
                        <a:cs typeface="+mn-cs"/>
                      </a:endParaRPr>
                    </a:p>
                  </a:txBody>
                  <a:tcPr marL="9525" marR="9525" marT="9525"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80551195"/>
                  </a:ext>
                </a:extLst>
              </a:tr>
              <a:tr h="206118">
                <a:tc>
                  <a:txBody>
                    <a:bodyPr/>
                    <a:lstStyle/>
                    <a:p>
                      <a:pPr marL="0" marR="0" lvl="0" indent="0" algn="l" defTabSz="4572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 </a:t>
                      </a:r>
                      <a:r>
                        <a:rPr kumimoji="0" lang="zh-TW" altLang="en-US" sz="10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股本</a:t>
                      </a:r>
                      <a:r>
                        <a:rPr kumimoji="0" lang="en-US" altLang="zh-TW" sz="10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a:t>
                      </a:r>
                      <a:r>
                        <a:rPr kumimoji="0" lang="zh-TW" altLang="en-US" sz="10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億元</a:t>
                      </a:r>
                      <a:r>
                        <a:rPr kumimoji="0" lang="en-US" altLang="zh-TW" sz="10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rPr>
                        <a:t>)</a:t>
                      </a:r>
                      <a:endParaRPr kumimoji="0" lang="zh-TW" altLang="en-US" sz="1000" b="1" i="0" u="none" strike="noStrike" cap="none" normalizeH="0" baseline="0" dirty="0">
                        <a:ln>
                          <a:noFill/>
                        </a:ln>
                        <a:solidFill>
                          <a:schemeClr val="tx1"/>
                        </a:solidFill>
                        <a:effectLst/>
                        <a:latin typeface="Calibri" panose="020F0502020204030204" pitchFamily="34" charset="0"/>
                        <a:ea typeface="微軟正黑體" panose="020B0604030504040204" pitchFamily="34" charset="-120"/>
                      </a:endParaRPr>
                    </a:p>
                  </a:txBody>
                  <a:tcPr marL="9525" marR="9525" marT="7143" marB="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pPr>
                      <a:r>
                        <a:rPr lang="en-US" altLang="zh-TW" sz="1000" b="1" i="0" u="none" strike="noStrike" kern="1200" dirty="0">
                          <a:solidFill>
                            <a:srgbClr val="000000"/>
                          </a:solidFill>
                          <a:effectLst/>
                          <a:latin typeface="Calibri"/>
                          <a:ea typeface="+mn-ea"/>
                          <a:cs typeface="+mn-cs"/>
                        </a:rPr>
                        <a:t>7.58</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defRPr/>
                      </a:pPr>
                      <a:r>
                        <a:rPr lang="en-US" altLang="zh-TW" sz="1000" b="1" i="0" u="none" strike="noStrike" kern="1200" dirty="0">
                          <a:solidFill>
                            <a:srgbClr val="000000"/>
                          </a:solidFill>
                          <a:effectLst/>
                          <a:latin typeface="+mn-lt"/>
                          <a:ea typeface="+mn-ea"/>
                          <a:cs typeface="+mn-cs"/>
                        </a:rPr>
                        <a:t>7.58</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defRPr/>
                      </a:pPr>
                      <a:r>
                        <a:rPr lang="en-US" altLang="zh-TW" sz="1000" b="1" i="0" u="none" strike="noStrike" kern="1200" dirty="0">
                          <a:solidFill>
                            <a:srgbClr val="000000"/>
                          </a:solidFill>
                          <a:effectLst/>
                          <a:latin typeface="+mn-lt"/>
                          <a:ea typeface="+mn-ea"/>
                          <a:cs typeface="+mn-cs"/>
                        </a:rPr>
                        <a:t>7.58</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defRPr/>
                      </a:pPr>
                      <a:r>
                        <a:rPr lang="en-US" altLang="zh-TW" sz="1000" b="1" i="0" u="none" strike="noStrike" kern="1200" dirty="0">
                          <a:solidFill>
                            <a:srgbClr val="000000"/>
                          </a:solidFill>
                          <a:effectLst/>
                          <a:latin typeface="+mn-lt"/>
                          <a:ea typeface="+mn-ea"/>
                          <a:cs typeface="+mn-cs"/>
                        </a:rPr>
                        <a:t>8.02</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defRPr/>
                      </a:pPr>
                      <a:r>
                        <a:rPr lang="en-US" altLang="zh-TW" sz="1000" b="1" i="0" u="none" strike="noStrike" kern="1200" dirty="0">
                          <a:solidFill>
                            <a:srgbClr val="000000"/>
                          </a:solidFill>
                          <a:effectLst/>
                          <a:latin typeface="+mn-lt"/>
                          <a:ea typeface="+mn-ea"/>
                          <a:cs typeface="+mn-cs"/>
                        </a:rPr>
                        <a:t>9.24</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defRPr/>
                      </a:pPr>
                      <a:r>
                        <a:rPr lang="en-US" altLang="zh-TW" sz="1000" b="1" i="0" u="none" strike="noStrike" kern="1200" dirty="0">
                          <a:solidFill>
                            <a:srgbClr val="000000"/>
                          </a:solidFill>
                          <a:effectLst/>
                          <a:latin typeface="+mn-lt"/>
                          <a:ea typeface="+mn-ea"/>
                          <a:cs typeface="+mn-cs"/>
                        </a:rPr>
                        <a:t>9.24</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ctr" latinLnBrk="0" hangingPunct="1">
                        <a:lnSpc>
                          <a:spcPct val="100000"/>
                        </a:lnSpc>
                        <a:spcBef>
                          <a:spcPct val="0"/>
                        </a:spcBef>
                        <a:spcAft>
                          <a:spcPct val="0"/>
                        </a:spcAft>
                        <a:buClrTx/>
                        <a:buSzTx/>
                        <a:buFontTx/>
                        <a:buNone/>
                        <a:tabLst/>
                        <a:defRPr/>
                      </a:pPr>
                      <a:r>
                        <a:rPr lang="en-US" altLang="zh-TW" sz="1000" b="1" i="0" u="none" strike="noStrike" kern="1200" dirty="0">
                          <a:solidFill>
                            <a:srgbClr val="000000"/>
                          </a:solidFill>
                          <a:effectLst/>
                          <a:latin typeface="Calibri"/>
                          <a:ea typeface="+mn-ea"/>
                          <a:cs typeface="+mn-cs"/>
                        </a:rPr>
                        <a:t>9.65</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defRPr/>
                      </a:pPr>
                      <a:r>
                        <a:rPr lang="en-US" altLang="zh-TW" sz="1000" b="1" i="0" u="none" strike="noStrike" kern="1200" dirty="0">
                          <a:solidFill>
                            <a:srgbClr val="000000"/>
                          </a:solidFill>
                          <a:effectLst/>
                          <a:latin typeface="Calibri"/>
                          <a:ea typeface="+mn-ea"/>
                          <a:cs typeface="+mn-cs"/>
                        </a:rPr>
                        <a:t>9.66</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defRPr/>
                      </a:pPr>
                      <a:r>
                        <a:rPr lang="en-US" altLang="zh-TW" sz="1000" b="1" i="0" u="none" strike="noStrike" kern="1200" dirty="0">
                          <a:solidFill>
                            <a:srgbClr val="000000"/>
                          </a:solidFill>
                          <a:effectLst/>
                          <a:latin typeface="Calibri"/>
                          <a:ea typeface="+mn-ea"/>
                          <a:cs typeface="+mn-cs"/>
                        </a:rPr>
                        <a:t>10.66</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ctr" latinLnBrk="0" hangingPunct="1">
                        <a:lnSpc>
                          <a:spcPct val="100000"/>
                        </a:lnSpc>
                        <a:spcBef>
                          <a:spcPct val="0"/>
                        </a:spcBef>
                        <a:spcAft>
                          <a:spcPct val="0"/>
                        </a:spcAft>
                        <a:buClrTx/>
                        <a:buSzTx/>
                        <a:buFontTx/>
                        <a:buNone/>
                        <a:tabLst/>
                        <a:defRPr/>
                      </a:pPr>
                      <a:r>
                        <a:rPr lang="en-US" altLang="zh-TW" sz="1000" b="1" i="0" u="none" strike="noStrike" kern="1200" dirty="0">
                          <a:solidFill>
                            <a:srgbClr val="000000"/>
                          </a:solidFill>
                          <a:effectLst/>
                          <a:latin typeface="+mn-lt"/>
                          <a:ea typeface="+mn-ea"/>
                          <a:cs typeface="+mn-cs"/>
                        </a:rPr>
                        <a:t>10.66</a:t>
                      </a:r>
                    </a:p>
                  </a:txBody>
                  <a:tcPr marL="4105" marR="4105" marT="3079" marB="0" anchor="ctr">
                    <a:lnL w="12700" cap="flat" cmpd="sng" algn="ctr">
                      <a:noFill/>
                      <a:prstDash val="solid"/>
                      <a:round/>
                      <a:headEnd type="none" w="med" len="med"/>
                      <a:tailEnd type="none" w="med" len="med"/>
                    </a:lnL>
                    <a:lnR>
                      <a:noFill/>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bl>
          </a:graphicData>
        </a:graphic>
      </p:graphicFrame>
      <p:sp>
        <p:nvSpPr>
          <p:cNvPr id="6" name="文字方塊 12">
            <a:extLst>
              <a:ext uri="{FF2B5EF4-FFF2-40B4-BE49-F238E27FC236}">
                <a16:creationId xmlns:a16="http://schemas.microsoft.com/office/drawing/2014/main" id="{DFD8768E-9D6D-43AA-AEB4-F7E1C92226A3}"/>
              </a:ext>
            </a:extLst>
          </p:cNvPr>
          <p:cNvSpPr txBox="1">
            <a:spLocks noChangeArrowheads="1"/>
          </p:cNvSpPr>
          <p:nvPr/>
        </p:nvSpPr>
        <p:spPr bwMode="auto">
          <a:xfrm>
            <a:off x="5301208" y="477692"/>
            <a:ext cx="2092325" cy="253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kumimoji="0" lang="zh-TW" altLang="en-US" sz="1050" dirty="0">
                <a:latin typeface="微軟正黑體" panose="020B0604030504040204" pitchFamily="34" charset="-120"/>
                <a:ea typeface="微軟正黑體" panose="020B0604030504040204" pitchFamily="34" charset="-120"/>
              </a:rPr>
              <a:t>     單位</a:t>
            </a:r>
            <a:r>
              <a:rPr kumimoji="0" lang="en-US" altLang="zh-TW" sz="1050" dirty="0">
                <a:latin typeface="微軟正黑體" panose="020B0604030504040204" pitchFamily="34" charset="-120"/>
                <a:ea typeface="微軟正黑體" panose="020B0604030504040204" pitchFamily="34" charset="-120"/>
              </a:rPr>
              <a:t>﹕</a:t>
            </a:r>
            <a:r>
              <a:rPr kumimoji="0" lang="zh-TW" altLang="en-US" sz="1050" dirty="0">
                <a:latin typeface="微軟正黑體" panose="020B0604030504040204" pitchFamily="34" charset="-120"/>
                <a:ea typeface="微軟正黑體" panose="020B0604030504040204" pitchFamily="34" charset="-120"/>
              </a:rPr>
              <a:t>新台幣仟元 </a:t>
            </a:r>
          </a:p>
        </p:txBody>
      </p:sp>
      <p:sp>
        <p:nvSpPr>
          <p:cNvPr id="8" name="文字方塊 2">
            <a:extLst>
              <a:ext uri="{FF2B5EF4-FFF2-40B4-BE49-F238E27FC236}">
                <a16:creationId xmlns:a16="http://schemas.microsoft.com/office/drawing/2014/main" id="{60FAA127-4E5E-4C07-94BE-D9283171DCE4}"/>
              </a:ext>
            </a:extLst>
          </p:cNvPr>
          <p:cNvSpPr txBox="1">
            <a:spLocks noChangeArrowheads="1"/>
          </p:cNvSpPr>
          <p:nvPr/>
        </p:nvSpPr>
        <p:spPr bwMode="auto">
          <a:xfrm>
            <a:off x="116631" y="4331314"/>
            <a:ext cx="6624736" cy="246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sz="1000" dirty="0">
                <a:latin typeface="Calibri" panose="020F0502020204030204" pitchFamily="34" charset="0"/>
                <a:ea typeface="微軟正黑體" panose="020B0604030504040204" pitchFamily="34" charset="-120"/>
                <a:cs typeface="Calibri" panose="020F0502020204030204" pitchFamily="34" charset="0"/>
              </a:rPr>
              <a:t>*註：股本目前已達</a:t>
            </a:r>
            <a:r>
              <a:rPr lang="en-US" altLang="zh-TW" sz="1000" dirty="0">
                <a:latin typeface="Calibri" panose="020F0502020204030204" pitchFamily="34" charset="0"/>
                <a:ea typeface="微軟正黑體" panose="020B0604030504040204" pitchFamily="34" charset="-120"/>
                <a:cs typeface="Calibri" panose="020F0502020204030204" pitchFamily="34" charset="0"/>
              </a:rPr>
              <a:t>NT1,066,651,540</a:t>
            </a:r>
            <a:r>
              <a:rPr lang="zh-TW" altLang="en-US" sz="1000" dirty="0">
                <a:latin typeface="Calibri" panose="020F0502020204030204" pitchFamily="34" charset="0"/>
                <a:ea typeface="微軟正黑體" panose="020B0604030504040204" pitchFamily="34" charset="-120"/>
                <a:cs typeface="Calibri" panose="020F0502020204030204" pitchFamily="34" charset="0"/>
              </a:rPr>
              <a:t>元</a:t>
            </a:r>
            <a:endParaRPr kumimoji="0" lang="zh-TW" altLang="zh-TW" sz="1000" dirty="0">
              <a:latin typeface="Calibri" panose="020F0502020204030204" pitchFamily="34" charset="0"/>
              <a:ea typeface="微軟正黑體" panose="020B0604030504040204" pitchFamily="34" charset="-120"/>
              <a:cs typeface="Calibri" panose="020F0502020204030204" pitchFamily="34" charset="0"/>
            </a:endParaRPr>
          </a:p>
        </p:txBody>
      </p:sp>
    </p:spTree>
    <p:extLst>
      <p:ext uri="{BB962C8B-B14F-4D97-AF65-F5344CB8AC3E}">
        <p14:creationId xmlns:p14="http://schemas.microsoft.com/office/powerpoint/2010/main" val="697103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384" y="0"/>
            <a:ext cx="6945977" cy="994172"/>
          </a:xfrm>
        </p:spPr>
        <p:txBody>
          <a:bodyPr>
            <a:normAutofit/>
          </a:bodyPr>
          <a:lstStyle/>
          <a:p>
            <a:r>
              <a:rPr lang="en-US" altLang="zh-TW" sz="2400" dirty="0" smtClean="0"/>
              <a:t>3.1</a:t>
            </a:r>
            <a:r>
              <a:rPr lang="zh-TW" altLang="en-US" sz="2400" dirty="0" smtClean="0"/>
              <a:t>市場</a:t>
            </a:r>
            <a:r>
              <a:rPr lang="zh-TW" altLang="en-US" sz="2400" dirty="0"/>
              <a:t>分析</a:t>
            </a:r>
            <a:r>
              <a:rPr lang="en-US" altLang="zh-TW" sz="2400" dirty="0"/>
              <a:t>–</a:t>
            </a:r>
            <a:r>
              <a:rPr lang="zh-TW" altLang="en-US" sz="2400" dirty="0"/>
              <a:t> 大陸新車</a:t>
            </a:r>
            <a:r>
              <a:rPr lang="en-US" altLang="zh-TW" sz="2400" dirty="0"/>
              <a:t>LED</a:t>
            </a:r>
            <a:r>
              <a:rPr lang="zh-TW" altLang="en-US" sz="2400" dirty="0"/>
              <a:t>車頭燈滲透率提升</a:t>
            </a:r>
          </a:p>
        </p:txBody>
      </p:sp>
      <p:sp>
        <p:nvSpPr>
          <p:cNvPr id="4" name="投影片編號版面配置區 3"/>
          <p:cNvSpPr>
            <a:spLocks noGrp="1"/>
          </p:cNvSpPr>
          <p:nvPr>
            <p:ph type="sldNum" sz="quarter" idx="12"/>
          </p:nvPr>
        </p:nvSpPr>
        <p:spPr/>
        <p:txBody>
          <a:bodyPr/>
          <a:lstStyle/>
          <a:p>
            <a:fld id="{CF3A2DE8-7544-4D17-9CBE-0C5C8A78BE3C}" type="slidenum">
              <a:rPr lang="zh-TW" altLang="en-US" smtClean="0"/>
              <a:pPr/>
              <a:t>9</a:t>
            </a:fld>
            <a:endParaRPr lang="zh-TW" altLang="en-US" dirty="0"/>
          </a:p>
        </p:txBody>
      </p:sp>
      <p:pic>
        <p:nvPicPr>
          <p:cNvPr id="1027" name="Picture 3"/>
          <p:cNvPicPr>
            <a:picLocks noGrp="1" noChangeAspect="1" noChangeArrowheads="1"/>
          </p:cNvPicPr>
          <p:nvPr>
            <p:ph idx="4294967295"/>
          </p:nvPr>
        </p:nvPicPr>
        <p:blipFill rotWithShape="1">
          <a:blip r:embed="rId2">
            <a:extLst>
              <a:ext uri="{28A0092B-C50C-407E-A947-70E740481C1C}">
                <a14:useLocalDpi xmlns:a14="http://schemas.microsoft.com/office/drawing/2010/main" val="0"/>
              </a:ext>
            </a:extLst>
          </a:blip>
          <a:srcRect b="9678"/>
          <a:stretch/>
        </p:blipFill>
        <p:spPr bwMode="auto">
          <a:xfrm>
            <a:off x="97549" y="2145746"/>
            <a:ext cx="3301321" cy="1989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a:extLst>
              <a:ext uri="{FF2B5EF4-FFF2-40B4-BE49-F238E27FC236}">
                <a16:creationId xmlns:a16="http://schemas.microsoft.com/office/drawing/2014/main" id="{11B84551-A70B-4C98-A1A4-604AA2DB3FFF}"/>
              </a:ext>
            </a:extLst>
          </p:cNvPr>
          <p:cNvSpPr txBox="1">
            <a:spLocks noChangeArrowheads="1"/>
          </p:cNvSpPr>
          <p:nvPr/>
        </p:nvSpPr>
        <p:spPr bwMode="auto">
          <a:xfrm>
            <a:off x="163613" y="1780192"/>
            <a:ext cx="3150820" cy="276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nchor="ct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kumimoji="0" lang="zh-TW" altLang="en-US" sz="1200" dirty="0">
                <a:latin typeface="Calibri" panose="020F0502020204030204" pitchFamily="34" charset="0"/>
                <a:ea typeface="微軟正黑體" panose="020B0604030504040204" pitchFamily="34" charset="-120"/>
              </a:rPr>
              <a:t>中國新車</a:t>
            </a:r>
            <a:r>
              <a:rPr kumimoji="0" lang="en-US" altLang="zh-TW" sz="1200" dirty="0">
                <a:latin typeface="Calibri" panose="020F0502020204030204" pitchFamily="34" charset="0"/>
                <a:ea typeface="微軟正黑體" panose="020B0604030504040204" pitchFamily="34" charset="-120"/>
              </a:rPr>
              <a:t>LED</a:t>
            </a:r>
            <a:r>
              <a:rPr kumimoji="0" lang="zh-TW" altLang="en-US" sz="1200" dirty="0">
                <a:latin typeface="Calibri" panose="020F0502020204030204" pitchFamily="34" charset="0"/>
                <a:ea typeface="微軟正黑體" panose="020B0604030504040204" pitchFamily="34" charset="-120"/>
              </a:rPr>
              <a:t> 車頭燈市場滲透率</a:t>
            </a:r>
            <a:r>
              <a:rPr kumimoji="0" lang="en-US" altLang="zh-TW" sz="1200" dirty="0">
                <a:latin typeface="Calibri" panose="020F0502020204030204" pitchFamily="34" charset="0"/>
                <a:ea typeface="微軟正黑體" panose="020B0604030504040204" pitchFamily="34" charset="-120"/>
              </a:rPr>
              <a:t>(2016-2022)</a:t>
            </a:r>
          </a:p>
        </p:txBody>
      </p:sp>
      <p:sp>
        <p:nvSpPr>
          <p:cNvPr id="9" name="圓角矩形 8">
            <a:extLst>
              <a:ext uri="{FF2B5EF4-FFF2-40B4-BE49-F238E27FC236}">
                <a16:creationId xmlns:a16="http://schemas.microsoft.com/office/drawing/2014/main" id="{3E10DDEC-F65C-4302-8A19-8528D73B174D}"/>
              </a:ext>
            </a:extLst>
          </p:cNvPr>
          <p:cNvSpPr/>
          <p:nvPr/>
        </p:nvSpPr>
        <p:spPr>
          <a:xfrm>
            <a:off x="33527" y="841531"/>
            <a:ext cx="6858000" cy="805777"/>
          </a:xfrm>
          <a:prstGeom prst="roundRect">
            <a:avLst/>
          </a:prstGeom>
          <a:noFill/>
          <a:ln w="2857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lIns="91428" tIns="45715" rIns="91428" bIns="45715"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defRPr/>
            </a:pPr>
            <a:r>
              <a:rPr kumimoji="0" lang="zh-TW" altLang="en-US" sz="1200" b="1" dirty="0">
                <a:solidFill>
                  <a:srgbClr val="002060"/>
                </a:solidFill>
                <a:latin typeface="Calibri" panose="020F0502020204030204" pitchFamily="34" charset="0"/>
                <a:ea typeface="微軟正黑體" panose="020B0604030504040204" pitchFamily="34" charset="-120"/>
              </a:rPr>
              <a:t>根據德國</a:t>
            </a:r>
            <a:r>
              <a:rPr kumimoji="0" lang="en-US" altLang="zh-TW" sz="1200" b="1" dirty="0">
                <a:solidFill>
                  <a:srgbClr val="002060"/>
                </a:solidFill>
                <a:latin typeface="Calibri" panose="020F0502020204030204" pitchFamily="34" charset="0"/>
                <a:ea typeface="微軟正黑體" panose="020B0604030504040204" pitchFamily="34" charset="-120"/>
              </a:rPr>
              <a:t>OSRAM</a:t>
            </a:r>
            <a:r>
              <a:rPr kumimoji="0" lang="zh-TW" altLang="en-US" sz="1200" b="1" dirty="0">
                <a:solidFill>
                  <a:srgbClr val="002060"/>
                </a:solidFill>
                <a:latin typeface="Calibri" panose="020F0502020204030204" pitchFamily="34" charset="0"/>
                <a:ea typeface="微軟正黑體" panose="020B0604030504040204" pitchFamily="34" charset="-120"/>
              </a:rPr>
              <a:t>研究預測指出，</a:t>
            </a:r>
            <a:r>
              <a:rPr kumimoji="0" lang="en-US" altLang="zh-TW" sz="1200" b="1" dirty="0">
                <a:solidFill>
                  <a:srgbClr val="002060"/>
                </a:solidFill>
                <a:latin typeface="Calibri" panose="020F0502020204030204" pitchFamily="34" charset="0"/>
                <a:ea typeface="微軟正黑體" panose="020B0604030504040204" pitchFamily="34" charset="-120"/>
              </a:rPr>
              <a:t>2023</a:t>
            </a:r>
            <a:r>
              <a:rPr kumimoji="0" lang="zh-TW" altLang="en-US" sz="1200" b="1" dirty="0">
                <a:solidFill>
                  <a:srgbClr val="002060"/>
                </a:solidFill>
                <a:latin typeface="Calibri" panose="020F0502020204030204" pitchFamily="34" charset="0"/>
                <a:ea typeface="微軟正黑體" panose="020B0604030504040204" pitchFamily="34" charset="-120"/>
              </a:rPr>
              <a:t>年，全球</a:t>
            </a:r>
            <a:r>
              <a:rPr kumimoji="0" lang="en-US" altLang="zh-TW" sz="1200" b="1" dirty="0">
                <a:solidFill>
                  <a:srgbClr val="002060"/>
                </a:solidFill>
                <a:latin typeface="Calibri" panose="020F0502020204030204" pitchFamily="34" charset="0"/>
                <a:ea typeface="微軟正黑體" panose="020B0604030504040204" pitchFamily="34" charset="-120"/>
              </a:rPr>
              <a:t>LED</a:t>
            </a:r>
            <a:r>
              <a:rPr kumimoji="0" lang="zh-TW" altLang="en-US" sz="1200" b="1" dirty="0">
                <a:solidFill>
                  <a:srgbClr val="002060"/>
                </a:solidFill>
                <a:latin typeface="Calibri" panose="020F0502020204030204" pitchFamily="34" charset="0"/>
                <a:ea typeface="微軟正黑體" panose="020B0604030504040204" pitchFamily="34" charset="-120"/>
              </a:rPr>
              <a:t>頭燈在乘用車市場上的滲透率將超過</a:t>
            </a:r>
            <a:r>
              <a:rPr kumimoji="0" lang="en-US" altLang="zh-TW" sz="1200" b="1" dirty="0">
                <a:solidFill>
                  <a:srgbClr val="002060"/>
                </a:solidFill>
                <a:latin typeface="Calibri" panose="020F0502020204030204" pitchFamily="34" charset="0"/>
                <a:ea typeface="微軟正黑體" panose="020B0604030504040204" pitchFamily="34" charset="-120"/>
              </a:rPr>
              <a:t>45%</a:t>
            </a:r>
            <a:r>
              <a:rPr kumimoji="0" lang="zh-TW" altLang="en-US" sz="1200" b="1" dirty="0">
                <a:solidFill>
                  <a:srgbClr val="002060"/>
                </a:solidFill>
                <a:latin typeface="Calibri" panose="020F0502020204030204" pitchFamily="34" charset="0"/>
                <a:ea typeface="微軟正黑體" panose="020B0604030504040204" pitchFamily="34" charset="-120"/>
              </a:rPr>
              <a:t>；其中，矩陣式</a:t>
            </a:r>
            <a:r>
              <a:rPr kumimoji="0" lang="en-US" altLang="zh-TW" sz="1200" b="1" dirty="0">
                <a:solidFill>
                  <a:srgbClr val="002060"/>
                </a:solidFill>
                <a:latin typeface="Calibri" panose="020F0502020204030204" pitchFamily="34" charset="0"/>
                <a:ea typeface="微軟正黑體" panose="020B0604030504040204" pitchFamily="34" charset="-120"/>
              </a:rPr>
              <a:t>LED</a:t>
            </a:r>
            <a:r>
              <a:rPr kumimoji="0" lang="zh-TW" altLang="en-US" sz="1200" b="1" dirty="0">
                <a:solidFill>
                  <a:srgbClr val="002060"/>
                </a:solidFill>
                <a:latin typeface="Calibri" panose="020F0502020204030204" pitchFamily="34" charset="0"/>
                <a:ea typeface="微軟正黑體" panose="020B0604030504040204" pitchFamily="34" charset="-120"/>
              </a:rPr>
              <a:t>頭燈滲透率超過</a:t>
            </a:r>
            <a:r>
              <a:rPr kumimoji="0" lang="en-US" altLang="zh-TW" sz="1200" b="1" dirty="0">
                <a:solidFill>
                  <a:srgbClr val="002060"/>
                </a:solidFill>
                <a:latin typeface="Calibri" panose="020F0502020204030204" pitchFamily="34" charset="0"/>
                <a:ea typeface="微軟正黑體" panose="020B0604030504040204" pitchFamily="34" charset="-120"/>
              </a:rPr>
              <a:t>10%</a:t>
            </a:r>
            <a:r>
              <a:rPr kumimoji="0" lang="zh-TW" altLang="en-US" sz="1200" b="1" dirty="0">
                <a:solidFill>
                  <a:srgbClr val="002060"/>
                </a:solidFill>
                <a:latin typeface="Calibri" panose="020F0502020204030204" pitchFamily="34" charset="0"/>
                <a:ea typeface="微軟正黑體" panose="020B0604030504040204" pitchFamily="34" charset="-120"/>
              </a:rPr>
              <a:t>。中國的新車</a:t>
            </a:r>
            <a:r>
              <a:rPr kumimoji="0" lang="en-US" altLang="zh-TW" sz="1200" b="1" dirty="0">
                <a:solidFill>
                  <a:srgbClr val="002060"/>
                </a:solidFill>
                <a:latin typeface="Calibri" panose="020F0502020204030204" pitchFamily="34" charset="0"/>
                <a:ea typeface="微軟正黑體" panose="020B0604030504040204" pitchFamily="34" charset="-120"/>
              </a:rPr>
              <a:t>LED</a:t>
            </a:r>
            <a:r>
              <a:rPr kumimoji="0" lang="zh-TW" altLang="en-US" sz="1200" b="1" dirty="0">
                <a:solidFill>
                  <a:srgbClr val="002060"/>
                </a:solidFill>
                <a:latin typeface="Calibri" panose="020F0502020204030204" pitchFamily="34" charset="0"/>
                <a:ea typeface="微軟正黑體" panose="020B0604030504040204" pitchFamily="34" charset="-120"/>
              </a:rPr>
              <a:t>頭燈滲透率有望在</a:t>
            </a:r>
            <a:r>
              <a:rPr kumimoji="0" lang="en-US" altLang="zh-TW" sz="1200" b="1" dirty="0">
                <a:solidFill>
                  <a:srgbClr val="002060"/>
                </a:solidFill>
                <a:latin typeface="Calibri" panose="020F0502020204030204" pitchFamily="34" charset="0"/>
                <a:ea typeface="微軟正黑體" panose="020B0604030504040204" pitchFamily="34" charset="-120"/>
              </a:rPr>
              <a:t>2021</a:t>
            </a:r>
            <a:r>
              <a:rPr kumimoji="0" lang="zh-TW" altLang="en-US" sz="1200" b="1" dirty="0">
                <a:solidFill>
                  <a:srgbClr val="002060"/>
                </a:solidFill>
                <a:latin typeface="Calibri" panose="020F0502020204030204" pitchFamily="34" charset="0"/>
                <a:ea typeface="微軟正黑體" panose="020B0604030504040204" pitchFamily="34" charset="-120"/>
              </a:rPr>
              <a:t>年超過</a:t>
            </a:r>
            <a:r>
              <a:rPr kumimoji="0" lang="en-US" altLang="zh-TW" sz="1200" b="1" dirty="0">
                <a:solidFill>
                  <a:srgbClr val="FF0000"/>
                </a:solidFill>
                <a:latin typeface="Calibri" panose="020F0502020204030204" pitchFamily="34" charset="0"/>
                <a:ea typeface="微軟正黑體" panose="020B0604030504040204" pitchFamily="34" charset="-120"/>
              </a:rPr>
              <a:t>50%</a:t>
            </a:r>
            <a:r>
              <a:rPr kumimoji="0" lang="zh-TW" altLang="en-US" sz="1200" b="1" dirty="0">
                <a:solidFill>
                  <a:srgbClr val="002060"/>
                </a:solidFill>
                <a:latin typeface="Calibri" panose="020F0502020204030204" pitchFamily="34" charset="0"/>
                <a:ea typeface="微軟正黑體" panose="020B0604030504040204" pitchFamily="34" charset="-120"/>
              </a:rPr>
              <a:t>；到</a:t>
            </a:r>
            <a:r>
              <a:rPr kumimoji="0" lang="en-US" altLang="zh-TW" sz="1200" b="1" dirty="0">
                <a:solidFill>
                  <a:srgbClr val="002060"/>
                </a:solidFill>
                <a:latin typeface="Calibri" panose="020F0502020204030204" pitchFamily="34" charset="0"/>
                <a:ea typeface="微軟正黑體" panose="020B0604030504040204" pitchFamily="34" charset="-120"/>
              </a:rPr>
              <a:t>2022</a:t>
            </a:r>
            <a:r>
              <a:rPr kumimoji="0" lang="zh-TW" altLang="en-US" sz="1200" b="1" dirty="0">
                <a:solidFill>
                  <a:srgbClr val="002060"/>
                </a:solidFill>
                <a:latin typeface="Calibri" panose="020F0502020204030204" pitchFamily="34" charset="0"/>
                <a:ea typeface="微軟正黑體" panose="020B0604030504040204" pitchFamily="34" charset="-120"/>
              </a:rPr>
              <a:t>年，中國</a:t>
            </a:r>
            <a:r>
              <a:rPr kumimoji="0" lang="en-US" altLang="zh-TW" sz="1200" b="1" dirty="0">
                <a:solidFill>
                  <a:srgbClr val="002060"/>
                </a:solidFill>
                <a:latin typeface="Calibri" panose="020F0502020204030204" pitchFamily="34" charset="0"/>
                <a:ea typeface="微軟正黑體" panose="020B0604030504040204" pitchFamily="34" charset="-120"/>
              </a:rPr>
              <a:t>LED</a:t>
            </a:r>
            <a:r>
              <a:rPr kumimoji="0" lang="zh-TW" altLang="en-US" sz="1200" b="1" dirty="0">
                <a:solidFill>
                  <a:srgbClr val="002060"/>
                </a:solidFill>
                <a:latin typeface="Calibri" panose="020F0502020204030204" pitchFamily="34" charset="0"/>
                <a:ea typeface="微軟正黑體" panose="020B0604030504040204" pitchFamily="34" charset="-120"/>
              </a:rPr>
              <a:t>車燈市場規模將超過</a:t>
            </a:r>
            <a:r>
              <a:rPr kumimoji="0" lang="en-US" altLang="zh-TW" sz="1200" b="1" dirty="0">
                <a:solidFill>
                  <a:srgbClr val="002060"/>
                </a:solidFill>
                <a:latin typeface="Calibri" panose="020F0502020204030204" pitchFamily="34" charset="0"/>
                <a:ea typeface="微軟正黑體" panose="020B0604030504040204" pitchFamily="34" charset="-120"/>
              </a:rPr>
              <a:t>460</a:t>
            </a:r>
            <a:r>
              <a:rPr kumimoji="0" lang="zh-TW" altLang="en-US" sz="1200" b="1" dirty="0">
                <a:solidFill>
                  <a:srgbClr val="002060"/>
                </a:solidFill>
                <a:latin typeface="Calibri" panose="020F0502020204030204" pitchFamily="34" charset="0"/>
                <a:ea typeface="微軟正黑體" panose="020B0604030504040204" pitchFamily="34" charset="-120"/>
              </a:rPr>
              <a:t>億。顯示自</a:t>
            </a:r>
            <a:r>
              <a:rPr kumimoji="0" lang="en-US" altLang="zh-TW" sz="1200" b="1" dirty="0">
                <a:solidFill>
                  <a:srgbClr val="002060"/>
                </a:solidFill>
                <a:latin typeface="Calibri" panose="020F0502020204030204" pitchFamily="34" charset="0"/>
                <a:ea typeface="微軟正黑體" panose="020B0604030504040204" pitchFamily="34" charset="-120"/>
              </a:rPr>
              <a:t>2018</a:t>
            </a:r>
            <a:r>
              <a:rPr kumimoji="0" lang="zh-TW" altLang="en-US" sz="1200" b="1" dirty="0">
                <a:solidFill>
                  <a:srgbClr val="002060"/>
                </a:solidFill>
                <a:latin typeface="Calibri" panose="020F0502020204030204" pitchFamily="34" charset="0"/>
                <a:ea typeface="微軟正黑體" panose="020B0604030504040204" pitchFamily="34" charset="-120"/>
              </a:rPr>
              <a:t>至</a:t>
            </a:r>
            <a:r>
              <a:rPr kumimoji="0" lang="en-US" altLang="zh-TW" sz="1200" b="1" dirty="0">
                <a:solidFill>
                  <a:srgbClr val="002060"/>
                </a:solidFill>
                <a:latin typeface="Calibri" panose="020F0502020204030204" pitchFamily="34" charset="0"/>
                <a:ea typeface="微軟正黑體" panose="020B0604030504040204" pitchFamily="34" charset="-120"/>
              </a:rPr>
              <a:t>2022</a:t>
            </a:r>
            <a:r>
              <a:rPr kumimoji="0" lang="zh-TW" altLang="en-US" sz="1200" b="1" dirty="0">
                <a:solidFill>
                  <a:srgbClr val="002060"/>
                </a:solidFill>
                <a:latin typeface="Calibri" panose="020F0502020204030204" pitchFamily="34" charset="0"/>
                <a:ea typeface="微軟正黑體" panose="020B0604030504040204" pitchFamily="34" charset="-120"/>
              </a:rPr>
              <a:t>年，</a:t>
            </a:r>
            <a:r>
              <a:rPr kumimoji="0" lang="en-US" altLang="zh-TW" sz="1200" b="1" dirty="0">
                <a:solidFill>
                  <a:srgbClr val="002060"/>
                </a:solidFill>
                <a:latin typeface="Calibri" panose="020F0502020204030204" pitchFamily="34" charset="0"/>
                <a:ea typeface="微軟正黑體" panose="020B0604030504040204" pitchFamily="34" charset="-120"/>
              </a:rPr>
              <a:t>LED</a:t>
            </a:r>
            <a:r>
              <a:rPr kumimoji="0" lang="zh-TW" altLang="en-US" sz="1200" b="1" dirty="0">
                <a:solidFill>
                  <a:srgbClr val="002060"/>
                </a:solidFill>
                <a:latin typeface="Calibri" panose="020F0502020204030204" pitchFamily="34" charset="0"/>
                <a:ea typeface="微軟正黑體" panose="020B0604030504040204" pitchFamily="34" charset="-120"/>
              </a:rPr>
              <a:t>車燈市場規模複合增速達</a:t>
            </a:r>
            <a:r>
              <a:rPr kumimoji="0" lang="en-US" altLang="zh-TW" sz="1200" b="1" dirty="0">
                <a:solidFill>
                  <a:srgbClr val="002060"/>
                </a:solidFill>
                <a:latin typeface="Calibri" panose="020F0502020204030204" pitchFamily="34" charset="0"/>
                <a:ea typeface="微軟正黑體" panose="020B0604030504040204" pitchFamily="34" charset="-120"/>
              </a:rPr>
              <a:t>13.23%</a:t>
            </a:r>
            <a:r>
              <a:rPr kumimoji="0" lang="zh-TW" altLang="en-US" sz="1200" b="1" dirty="0">
                <a:solidFill>
                  <a:srgbClr val="002060"/>
                </a:solidFill>
                <a:latin typeface="Calibri" panose="020F0502020204030204" pitchFamily="34" charset="0"/>
                <a:ea typeface="微軟正黑體" panose="020B0604030504040204" pitchFamily="34" charset="-120"/>
              </a:rPr>
              <a:t>。</a:t>
            </a:r>
          </a:p>
        </p:txBody>
      </p:sp>
      <p:sp>
        <p:nvSpPr>
          <p:cNvPr id="11" name="矩形 2">
            <a:extLst>
              <a:ext uri="{FF2B5EF4-FFF2-40B4-BE49-F238E27FC236}">
                <a16:creationId xmlns:a16="http://schemas.microsoft.com/office/drawing/2014/main" id="{DB628ED4-88E1-4650-AA3F-1077D1DC9AB6}"/>
              </a:ext>
            </a:extLst>
          </p:cNvPr>
          <p:cNvSpPr>
            <a:spLocks noChangeArrowheads="1"/>
          </p:cNvSpPr>
          <p:nvPr/>
        </p:nvSpPr>
        <p:spPr bwMode="auto">
          <a:xfrm>
            <a:off x="-27384" y="4589512"/>
            <a:ext cx="3990171" cy="5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8" tIns="45715" rIns="91428" bIns="45715">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TW" sz="1000" dirty="0">
                <a:latin typeface="Calibri" panose="020F0502020204030204" pitchFamily="34" charset="0"/>
                <a:ea typeface="微軟正黑體" panose="020B0604030504040204" pitchFamily="34" charset="-120"/>
              </a:rPr>
              <a:t> </a:t>
            </a:r>
            <a:r>
              <a:rPr kumimoji="0" lang="zh-TW" altLang="en-US" sz="1000" dirty="0">
                <a:latin typeface="Calibri" panose="020F0502020204030204" pitchFamily="34" charset="0"/>
                <a:ea typeface="微軟正黑體" panose="020B0604030504040204" pitchFamily="34" charset="-120"/>
              </a:rPr>
              <a:t>．資料來源：太平洋證券</a:t>
            </a:r>
            <a:endParaRPr kumimoji="0" lang="en-US" altLang="zh-TW" sz="1000" dirty="0">
              <a:latin typeface="Calibri" panose="020F0502020204030204" pitchFamily="34" charset="0"/>
              <a:ea typeface="微軟正黑體" panose="020B0604030504040204" pitchFamily="34" charset="-120"/>
            </a:endParaRPr>
          </a:p>
          <a:p>
            <a:r>
              <a:rPr lang="en-US" altLang="zh-TW" sz="1000" dirty="0">
                <a:hlinkClick r:id="rId3"/>
              </a:rPr>
              <a:t>https://www.hangjianet.com/v5/topicDetail?id=15445991817100028</a:t>
            </a:r>
            <a:endParaRPr lang="en-US" altLang="zh-TW" sz="1000" dirty="0"/>
          </a:p>
          <a:p>
            <a:r>
              <a:rPr kumimoji="0" lang="zh-TW" altLang="en-US" sz="1000" dirty="0">
                <a:latin typeface="Calibri" panose="020F0502020204030204" pitchFamily="34" charset="0"/>
                <a:ea typeface="微軟正黑體" panose="020B0604030504040204" pitchFamily="34" charset="-120"/>
              </a:rPr>
              <a:t>摩根士丹利證券</a:t>
            </a:r>
            <a:r>
              <a:rPr kumimoji="0" lang="en-US" altLang="zh-TW" sz="1000" dirty="0">
                <a:latin typeface="Calibri" panose="020F0502020204030204" pitchFamily="34" charset="0"/>
                <a:ea typeface="微軟正黑體" panose="020B0604030504040204" pitchFamily="34" charset="-120"/>
              </a:rPr>
              <a:t>2019.4.25</a:t>
            </a:r>
            <a:r>
              <a:rPr kumimoji="0" lang="zh-TW" altLang="en-US" sz="1000" dirty="0">
                <a:latin typeface="Calibri" panose="020F0502020204030204" pitchFamily="34" charset="0"/>
                <a:ea typeface="微軟正黑體" panose="020B0604030504040204" pitchFamily="34" charset="-120"/>
              </a:rPr>
              <a:t>星宇個股研究報告</a:t>
            </a:r>
            <a:endParaRPr kumimoji="0" lang="en-US" altLang="zh-TW" sz="1000" dirty="0">
              <a:latin typeface="Calibri" panose="020F0502020204030204" pitchFamily="34" charset="0"/>
              <a:ea typeface="微軟正黑體" panose="020B0604030504040204" pitchFamily="34" charset="-120"/>
            </a:endParaRP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7100" y="2108973"/>
            <a:ext cx="3620900" cy="2523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3501913" y="1630924"/>
            <a:ext cx="3437750" cy="461665"/>
          </a:xfrm>
          <a:prstGeom prst="rect">
            <a:avLst/>
          </a:prstGeom>
        </p:spPr>
        <p:txBody>
          <a:bodyPr wrap="square">
            <a:spAutoFit/>
          </a:bodyPr>
          <a:lstStyle/>
          <a:p>
            <a:r>
              <a:rPr lang="en-US" altLang="zh-TW" sz="1200" dirty="0"/>
              <a:t>Morgan Stanley Research expect LED headlight penetration to reach 50% in China by 2020E</a:t>
            </a:r>
            <a:endParaRPr lang="zh-TW" altLang="en-US" sz="1200" dirty="0"/>
          </a:p>
        </p:txBody>
      </p:sp>
    </p:spTree>
    <p:extLst>
      <p:ext uri="{BB962C8B-B14F-4D97-AF65-F5344CB8AC3E}">
        <p14:creationId xmlns:p14="http://schemas.microsoft.com/office/powerpoint/2010/main" val="147933981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主题5">
  <a:themeElements>
    <a:clrScheme name="自定义 5">
      <a:dk1>
        <a:sysClr val="windowText" lastClr="000000"/>
      </a:dk1>
      <a:lt1>
        <a:sysClr val="window" lastClr="FFFFFF"/>
      </a:lt1>
      <a:dk2>
        <a:srgbClr val="34485E"/>
      </a:dk2>
      <a:lt2>
        <a:srgbClr val="DCE4EC"/>
      </a:lt2>
      <a:accent1>
        <a:srgbClr val="FFAE00"/>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第一PPT，www.1ppt.com">
  <a:themeElements>
    <a:clrScheme name="自訂 1">
      <a:dk1>
        <a:sysClr val="windowText" lastClr="000000"/>
      </a:dk1>
      <a:lt1>
        <a:sysClr val="window" lastClr="FFFFFF"/>
      </a:lt1>
      <a:dk2>
        <a:srgbClr val="34485E"/>
      </a:dk2>
      <a:lt2>
        <a:srgbClr val="DCE4EC"/>
      </a:lt2>
      <a:accent1>
        <a:srgbClr val="FFAE00"/>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佈景主題">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主题5">
  <a:themeElements>
    <a:clrScheme name="自訂 1">
      <a:dk1>
        <a:sysClr val="windowText" lastClr="000000"/>
      </a:dk1>
      <a:lt1>
        <a:sysClr val="window" lastClr="FFFFFF"/>
      </a:lt1>
      <a:dk2>
        <a:srgbClr val="34485E"/>
      </a:dk2>
      <a:lt2>
        <a:srgbClr val="DCE4EC"/>
      </a:lt2>
      <a:accent1>
        <a:srgbClr val="FFAE00"/>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佈景主題">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主题5">
  <a:themeElements>
    <a:clrScheme name="自訂 1">
      <a:dk1>
        <a:sysClr val="windowText" lastClr="000000"/>
      </a:dk1>
      <a:lt1>
        <a:sysClr val="window" lastClr="FFFFFF"/>
      </a:lt1>
      <a:dk2>
        <a:srgbClr val="34485E"/>
      </a:dk2>
      <a:lt2>
        <a:srgbClr val="DCE4EC"/>
      </a:lt2>
      <a:accent1>
        <a:srgbClr val="FFAE00"/>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佈景主題">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主题5">
  <a:themeElements>
    <a:clrScheme name="自訂 1">
      <a:dk1>
        <a:sysClr val="windowText" lastClr="000000"/>
      </a:dk1>
      <a:lt1>
        <a:sysClr val="window" lastClr="FFFFFF"/>
      </a:lt1>
      <a:dk2>
        <a:srgbClr val="34485E"/>
      </a:dk2>
      <a:lt2>
        <a:srgbClr val="DCE4EC"/>
      </a:lt2>
      <a:accent1>
        <a:srgbClr val="FFAE00"/>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佈景主題">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12695</TotalTime>
  <Words>1280</Words>
  <Application>Microsoft Office PowerPoint</Application>
  <PresentationFormat>自訂</PresentationFormat>
  <Paragraphs>340</Paragraphs>
  <Slides>20</Slides>
  <Notes>4</Notes>
  <HiddenSlides>0</HiddenSlides>
  <MMClips>0</MMClips>
  <ScaleCrop>false</ScaleCrop>
  <HeadingPairs>
    <vt:vector size="6" baseType="variant">
      <vt:variant>
        <vt:lpstr>使用字型</vt:lpstr>
      </vt:variant>
      <vt:variant>
        <vt:i4>17</vt:i4>
      </vt:variant>
      <vt:variant>
        <vt:lpstr>佈景主題</vt:lpstr>
      </vt:variant>
      <vt:variant>
        <vt:i4>6</vt:i4>
      </vt:variant>
      <vt:variant>
        <vt:lpstr>投影片標題</vt:lpstr>
      </vt:variant>
      <vt:variant>
        <vt:i4>20</vt:i4>
      </vt:variant>
    </vt:vector>
  </HeadingPairs>
  <TitlesOfParts>
    <vt:vector size="43" baseType="lpstr">
      <vt:lpstr>等线</vt:lpstr>
      <vt:lpstr>等线 Light</vt:lpstr>
      <vt:lpstr>맑은 고딕</vt:lpstr>
      <vt:lpstr>微软雅黑</vt:lpstr>
      <vt:lpstr>宋体</vt:lpstr>
      <vt:lpstr>Yu Gothic</vt:lpstr>
      <vt:lpstr>时尚中黑简体</vt:lpstr>
      <vt:lpstr>微軟正黑體</vt:lpstr>
      <vt:lpstr>微軟正黑體 Light</vt:lpstr>
      <vt:lpstr>新細明體</vt:lpstr>
      <vt:lpstr>標楷體</vt:lpstr>
      <vt:lpstr>Arial</vt:lpstr>
      <vt:lpstr>Arial Black</vt:lpstr>
      <vt:lpstr>Calibri</vt:lpstr>
      <vt:lpstr>Calibri Light</vt:lpstr>
      <vt:lpstr>MV Boli</vt:lpstr>
      <vt:lpstr>Wingdings</vt:lpstr>
      <vt:lpstr>Office 佈景主題</vt:lpstr>
      <vt:lpstr>主题5</vt:lpstr>
      <vt:lpstr>第一PPT，www.1ppt.com</vt:lpstr>
      <vt:lpstr>1_主题5</vt:lpstr>
      <vt:lpstr>2_主题5</vt:lpstr>
      <vt:lpstr>3_主题5</vt:lpstr>
      <vt:lpstr>PowerPoint 簡報</vt:lpstr>
      <vt:lpstr>免 責 聲 明</vt:lpstr>
      <vt:lpstr>1.1  公司簡介－主要產品</vt:lpstr>
      <vt:lpstr>1.2  公司簡介－基本資料</vt:lpstr>
      <vt:lpstr>1.3 公司簡介-里程碑</vt:lpstr>
      <vt:lpstr>1.4公司簡介 - 麗清汽車部之產業位階</vt:lpstr>
      <vt:lpstr>1.5 公司簡介 – 汽車營收逐年成長</vt:lpstr>
      <vt:lpstr>2.1 營運概況- 近兩年季度損益表</vt:lpstr>
      <vt:lpstr>3.1市場分析– 大陸新車LED車頭燈滲透率提升</vt:lpstr>
      <vt:lpstr>3.2市場分析– LED車燈取代傳統車燈</vt:lpstr>
      <vt:lpstr>4.1主要ODM/OEM終端客戶</vt:lpstr>
      <vt:lpstr>4.2 競爭優勢– 擁有良好的訂單能見度</vt:lpstr>
      <vt:lpstr>4.3 競爭優勢 –掌握LED車燈模組關鍵研發核心價值</vt:lpstr>
      <vt:lpstr>4.4市場分析- 新能源車講求輕薄短小 更省電</vt:lpstr>
      <vt:lpstr>4.5 未來發展 – LED車頭燈營收快速成長 </vt:lpstr>
      <vt:lpstr>量產產品展示(一)</vt:lpstr>
      <vt:lpstr>PowerPoint 簡報</vt:lpstr>
      <vt:lpstr>量產產品展示(三)</vt:lpstr>
      <vt:lpstr>量產產品展示(四)</vt:lpstr>
      <vt:lpstr>麗清科技股份有限公司 LASTER TECH CO., LTD.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Windows 使用者</dc:creator>
  <cp:lastModifiedBy>Richie Kuo</cp:lastModifiedBy>
  <cp:revision>495</cp:revision>
  <dcterms:created xsi:type="dcterms:W3CDTF">2018-11-26T07:56:12Z</dcterms:created>
  <dcterms:modified xsi:type="dcterms:W3CDTF">2022-10-20T01:34:18Z</dcterms:modified>
</cp:coreProperties>
</file>