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3" r:id="rId3"/>
    <p:sldId id="336" r:id="rId4"/>
    <p:sldId id="337" r:id="rId5"/>
    <p:sldId id="258" r:id="rId6"/>
    <p:sldId id="260" r:id="rId7"/>
    <p:sldId id="261" r:id="rId8"/>
    <p:sldId id="338" r:id="rId9"/>
    <p:sldId id="323" r:id="rId10"/>
    <p:sldId id="290" r:id="rId11"/>
    <p:sldId id="339" r:id="rId12"/>
    <p:sldId id="340" r:id="rId13"/>
    <p:sldId id="341" r:id="rId14"/>
    <p:sldId id="342" r:id="rId15"/>
    <p:sldId id="343" r:id="rId16"/>
    <p:sldId id="286" r:id="rId17"/>
    <p:sldId id="281" r:id="rId18"/>
    <p:sldId id="334" r:id="rId19"/>
    <p:sldId id="344" r:id="rId20"/>
    <p:sldId id="345" r:id="rId21"/>
    <p:sldId id="276" r:id="rId22"/>
  </p:sldIdLst>
  <p:sldSz cx="20104100" cy="1130935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3F9"/>
    <a:srgbClr val="CBECF5"/>
    <a:srgbClr val="D8F1F8"/>
    <a:srgbClr val="A5C4E9"/>
    <a:srgbClr val="88DBEC"/>
    <a:srgbClr val="0C2A8A"/>
    <a:srgbClr val="1D539C"/>
    <a:srgbClr val="3399FF"/>
    <a:srgbClr val="429FDE"/>
    <a:srgbClr val="1531FD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87194" autoAdjust="0"/>
  </p:normalViewPr>
  <p:slideViewPr>
    <p:cSldViewPr>
      <p:cViewPr varScale="1">
        <p:scale>
          <a:sx n="46" d="100"/>
          <a:sy n="46" d="100"/>
        </p:scale>
        <p:origin x="-768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17.11\&#36001;&#21209;&#34389;\&#27861;&#35498;&#26371;\2022&#24180;&#27861;&#35498;&#26371;\&#27861;&#35498;&#26371;&#22294;&#3492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17.11\&#36001;&#21209;&#34389;\&#27861;&#35498;&#26371;\2022&#24180;&#27861;&#35498;&#26371;\&#27861;&#35498;&#26371;&#22294;&#34920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92.168.217.11\&#36001;&#21209;&#34389;\&#33891;&#20107;&#26371;&#22577;&#21578;\&#33891;&#20107;&#26371;&#22294;&#34920;202208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3000" b="1" i="0" baseline="0" dirty="0" smtClean="0"/>
              <a:t>111</a:t>
            </a:r>
            <a:r>
              <a:rPr lang="zh-TW" altLang="en-US" sz="3000" b="1" i="0" baseline="0" dirty="0" smtClean="0"/>
              <a:t>年</a:t>
            </a:r>
            <a:r>
              <a:rPr lang="en-US" altLang="zh-TW" sz="3000" b="1" i="0" baseline="0" dirty="0" smtClean="0"/>
              <a:t>H1</a:t>
            </a:r>
            <a:r>
              <a:rPr lang="zh-TW" altLang="zh-TW" sz="3000" b="1" i="0" baseline="0" dirty="0" smtClean="0"/>
              <a:t>產品</a:t>
            </a:r>
            <a:r>
              <a:rPr lang="zh-TW" altLang="zh-TW" sz="3000" b="1" i="0" baseline="0" dirty="0"/>
              <a:t>別</a:t>
            </a:r>
            <a:endParaRPr lang="en-US" altLang="zh-TW" sz="3000" b="1" i="0" baseline="0" dirty="0"/>
          </a:p>
        </c:rich>
      </c:tx>
      <c:layout>
        <c:manualLayout>
          <c:xMode val="edge"/>
          <c:yMode val="edge"/>
          <c:x val="0.19806959613919253"/>
          <c:y val="2.1739130434782612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3.5292023279698735E-2"/>
          <c:y val="0.14035646706952326"/>
          <c:w val="0.57599747550640179"/>
          <c:h val="0.8471098089483003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6.2655452437612336E-2"/>
                  <c:y val="0.1363990852246410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6</a:t>
                    </a:r>
                    <a:r>
                      <a:rPr lang="en-US" altLang="en-US"/>
                      <a:t>2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2.7326232327753556E-2"/>
                  <c:y val="-3.0977593793422881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7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2.0193861066235864E-3"/>
                  <c:y val="-2.7199685573271008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1</a:t>
                    </a:r>
                    <a:r>
                      <a:rPr lang="en-US" altLang="en-US"/>
                      <a:t>6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3.7906467269409092E-2"/>
                  <c:y val="-2.878502779064381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1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8.709816550341665E-3"/>
                  <c:y val="-5.5752952755905513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3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5.0714709572998874E-2"/>
                  <c:y val="-3.663646364057438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 dirty="0" smtClean="0"/>
                      <a:t>1</a:t>
                    </a:r>
                    <a:r>
                      <a:rPr lang="en-US" altLang="zh-TW" sz="2500" baseline="0" dirty="0" smtClean="0"/>
                      <a:t>1</a:t>
                    </a:r>
                    <a:r>
                      <a:rPr lang="en-US" altLang="en-US" sz="2500" baseline="0" dirty="0" smtClean="0"/>
                      <a:t> </a:t>
                    </a:r>
                    <a:r>
                      <a:rPr lang="en-US" altLang="zh-TW" sz="2500" baseline="0" dirty="0"/>
                      <a:t>%</a:t>
                    </a:r>
                    <a:endParaRPr lang="en-US" altLang="en-US" sz="2500" baseline="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500" baseline="0"/>
                </a:pPr>
                <a:endParaRPr lang="zh-TW"/>
              </a:p>
            </c:txPr>
            <c:showVal val="1"/>
            <c:showLeaderLines val="1"/>
          </c:dLbls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2022'!$K$7:$K$12</c:f>
              <c:numCache>
                <c:formatCode>0_ </c:formatCode>
                <c:ptCount val="6"/>
                <c:pt idx="0">
                  <c:v>61.850508377379199</c:v>
                </c:pt>
                <c:pt idx="1">
                  <c:v>7</c:v>
                </c:pt>
                <c:pt idx="2">
                  <c:v>16.199581075362637</c:v>
                </c:pt>
                <c:pt idx="3">
                  <c:v>1</c:v>
                </c:pt>
                <c:pt idx="4">
                  <c:v>2.8033985116881222</c:v>
                </c:pt>
                <c:pt idx="5">
                  <c:v>10.773080728180101</c:v>
                </c:pt>
              </c:numCache>
            </c:numRef>
          </c:val>
        </c:ser>
        <c:ser>
          <c:idx val="1"/>
          <c:order val="1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2022'!$D$7:$D$12</c:f>
              <c:numCache>
                <c:formatCode>0_ </c:formatCode>
                <c:ptCount val="6"/>
                <c:pt idx="0">
                  <c:v>13.969451455674184</c:v>
                </c:pt>
                <c:pt idx="1">
                  <c:v>28.033031417542663</c:v>
                </c:pt>
                <c:pt idx="2">
                  <c:v>24.353694593379917</c:v>
                </c:pt>
                <c:pt idx="3">
                  <c:v>25.024302128491993</c:v>
                </c:pt>
                <c:pt idx="4">
                  <c:v>35.066626900585817</c:v>
                </c:pt>
                <c:pt idx="5">
                  <c:v>24.181140171112567</c:v>
                </c:pt>
              </c:numCache>
            </c:numRef>
          </c:val>
        </c:ser>
        <c:ser>
          <c:idx val="2"/>
          <c:order val="2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2022'!$E$7:$E$12</c:f>
              <c:numCache>
                <c:formatCode>0_ </c:formatCode>
                <c:ptCount val="6"/>
                <c:pt idx="0">
                  <c:v>61.258940225641659</c:v>
                </c:pt>
                <c:pt idx="1">
                  <c:v>7.3995725552002467</c:v>
                </c:pt>
                <c:pt idx="2">
                  <c:v>16.888075938580162</c:v>
                </c:pt>
                <c:pt idx="3">
                  <c:v>0.5485863001286746</c:v>
                </c:pt>
                <c:pt idx="4">
                  <c:v>3.2677794514314455</c:v>
                </c:pt>
                <c:pt idx="5">
                  <c:v>10.637045529017767</c:v>
                </c:pt>
              </c:numCache>
            </c:numRef>
          </c:val>
        </c:ser>
        <c:ser>
          <c:idx val="3"/>
          <c:order val="3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2022'!$F$7:$F$12</c:f>
              <c:numCache>
                <c:formatCode>0_ </c:formatCode>
                <c:ptCount val="6"/>
                <c:pt idx="0">
                  <c:v>14.265426535676994</c:v>
                </c:pt>
                <c:pt idx="1">
                  <c:v>25.108558480766842</c:v>
                </c:pt>
                <c:pt idx="2">
                  <c:v>25.16170300384341</c:v>
                </c:pt>
                <c:pt idx="3">
                  <c:v>21.417792736208892</c:v>
                </c:pt>
                <c:pt idx="4">
                  <c:v>42.068676960300493</c:v>
                </c:pt>
                <c:pt idx="5">
                  <c:v>25.085040458839185</c:v>
                </c:pt>
              </c:numCache>
            </c:numRef>
          </c:val>
        </c:ser>
        <c:ser>
          <c:idx val="4"/>
          <c:order val="4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2022'!$G$7:$G$12</c:f>
            </c:numRef>
          </c:val>
        </c:ser>
        <c:ser>
          <c:idx val="5"/>
          <c:order val="5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2022'!$H$7:$H$12</c:f>
            </c:numRef>
          </c:val>
        </c:ser>
        <c:ser>
          <c:idx val="6"/>
          <c:order val="6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2022'!$I$7:$I$12</c:f>
            </c:numRef>
          </c:val>
        </c:ser>
        <c:ser>
          <c:idx val="7"/>
          <c:order val="7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2022'!$J$7:$J$12</c:f>
            </c:numRef>
          </c:val>
        </c:ser>
        <c:ser>
          <c:idx val="8"/>
          <c:order val="8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2022'!$K$7:$K$12</c:f>
              <c:numCache>
                <c:formatCode>0_ </c:formatCode>
                <c:ptCount val="6"/>
                <c:pt idx="0">
                  <c:v>61.850508377379199</c:v>
                </c:pt>
                <c:pt idx="1">
                  <c:v>7</c:v>
                </c:pt>
                <c:pt idx="2">
                  <c:v>16.199581075362637</c:v>
                </c:pt>
                <c:pt idx="3">
                  <c:v>1</c:v>
                </c:pt>
                <c:pt idx="4">
                  <c:v>2.8033985116881222</c:v>
                </c:pt>
                <c:pt idx="5">
                  <c:v>10.773080728180101</c:v>
                </c:pt>
              </c:numCache>
            </c:numRef>
          </c:val>
        </c:ser>
        <c:ser>
          <c:idx val="9"/>
          <c:order val="9"/>
          <c:cat>
            <c:strRef>
              <c:f>'產品別 2022'!$B$7:$B$12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2022'!$L$7:$L$12</c:f>
              <c:numCache>
                <c:formatCode>0_ </c:formatCode>
                <c:ptCount val="6"/>
                <c:pt idx="0">
                  <c:v>14.115598396901994</c:v>
                </c:pt>
                <c:pt idx="1">
                  <c:v>26.649141522196441</c:v>
                </c:pt>
                <c:pt idx="2">
                  <c:v>24.773647555336744</c:v>
                </c:pt>
                <c:pt idx="3">
                  <c:v>23.316667510504441</c:v>
                </c:pt>
                <c:pt idx="4">
                  <c:v>39.135756184169985</c:v>
                </c:pt>
                <c:pt idx="5">
                  <c:v>24.62608893696089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egendEntry>
        <c:idx val="5"/>
        <c:txPr>
          <a:bodyPr/>
          <a:lstStyle/>
          <a:p>
            <a:pPr>
              <a:defRPr sz="2500" baseline="0"/>
            </a:pPr>
            <a:endParaRPr lang="zh-TW"/>
          </a:p>
        </c:txPr>
      </c:legendEntry>
      <c:layout>
        <c:manualLayout>
          <c:xMode val="edge"/>
          <c:yMode val="edge"/>
          <c:x val="0.60148634569533721"/>
          <c:y val="0.11497512665567972"/>
          <c:w val="0.33840268149033914"/>
          <c:h val="0.74839396936856661"/>
        </c:manualLayout>
      </c:layout>
      <c:txPr>
        <a:bodyPr/>
        <a:lstStyle/>
        <a:p>
          <a:pPr>
            <a:defRPr sz="2500" baseline="0"/>
          </a:pPr>
          <a:endParaRPr lang="zh-TW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3000" b="1" i="0" baseline="0" dirty="0" smtClean="0"/>
              <a:t>110</a:t>
            </a:r>
            <a:r>
              <a:rPr lang="zh-TW" altLang="en-US" sz="3000" b="1" i="0" baseline="0" dirty="0" smtClean="0"/>
              <a:t>年</a:t>
            </a:r>
            <a:r>
              <a:rPr lang="en-US" altLang="zh-TW" sz="3000" b="1" i="0" baseline="0" dirty="0" smtClean="0"/>
              <a:t>H1</a:t>
            </a:r>
            <a:r>
              <a:rPr lang="zh-TW" altLang="zh-TW" sz="3000" b="1" i="0" baseline="0" dirty="0" smtClean="0"/>
              <a:t>產品</a:t>
            </a:r>
            <a:r>
              <a:rPr lang="zh-TW" altLang="zh-TW" sz="3000" b="1" i="0" baseline="0" dirty="0"/>
              <a:t>別</a:t>
            </a:r>
            <a:endParaRPr lang="en-US" altLang="zh-TW" sz="3000" b="1" i="0" baseline="0" dirty="0"/>
          </a:p>
        </c:rich>
      </c:tx>
      <c:layout>
        <c:manualLayout>
          <c:xMode val="edge"/>
          <c:yMode val="edge"/>
          <c:x val="0.19806959613919259"/>
          <c:y val="2.1739130434782612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4.6416140549998819E-2"/>
          <c:y val="0.15489126359205113"/>
          <c:w val="0.6214425002430255"/>
          <c:h val="0.83320397450318773"/>
        </c:manualLayout>
      </c:layout>
      <c:pie3DChart>
        <c:varyColors val="1"/>
        <c:ser>
          <c:idx val="0"/>
          <c:order val="0"/>
          <c:explosion val="25"/>
          <c:cat>
            <c:strRef>
              <c:f>'產品別 2021'!$B$7:$B$12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2021'!$G$7:$G$12</c:f>
            </c:numRef>
          </c:val>
        </c:ser>
        <c:ser>
          <c:idx val="4"/>
          <c:order val="1"/>
          <c:explosion val="25"/>
          <c:cat>
            <c:strRef>
              <c:f>'產品別 2021'!$B$7:$B$12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2021'!$H$7:$H$12</c:f>
            </c:numRef>
          </c:val>
        </c:ser>
        <c:ser>
          <c:idx val="5"/>
          <c:order val="2"/>
          <c:explosion val="25"/>
          <c:cat>
            <c:strRef>
              <c:f>'產品別 2021'!$B$7:$B$12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2021'!$I$7:$I$12</c:f>
            </c:numRef>
          </c:val>
        </c:ser>
        <c:ser>
          <c:idx val="6"/>
          <c:order val="3"/>
          <c:explosion val="25"/>
          <c:cat>
            <c:strRef>
              <c:f>'產品別 2021'!$B$7:$B$12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2021'!$J$7:$J$12</c:f>
            </c:numRef>
          </c:val>
        </c:ser>
        <c:ser>
          <c:idx val="1"/>
          <c:order val="4"/>
          <c:explosion val="25"/>
          <c:dLbls>
            <c:dLbl>
              <c:idx val="0"/>
              <c:layout>
                <c:manualLayout>
                  <c:x val="-5.6840551181102365E-2"/>
                  <c:y val="0.11587677630220214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6</a:t>
                    </a:r>
                    <a:r>
                      <a:rPr lang="en-US" altLang="en-US"/>
                      <a:t>1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2.8900436314604438E-2"/>
                  <c:y val="-1.93879319863405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8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9.5769783623573714E-3"/>
                  <c:y val="2.392040243875226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1</a:t>
                    </a:r>
                    <a:r>
                      <a:rPr lang="en-US" altLang="en-US"/>
                      <a:t>5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en-US" sz="2500" baseline="0"/>
                      <a:t>1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en-US" sz="2500" baseline="0"/>
                      <a:t>2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8.6036183582868068E-3"/>
                  <c:y val="-1.42029803031334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2500" baseline="0"/>
                      <a:t>1</a:t>
                    </a:r>
                    <a:r>
                      <a:rPr lang="en-US" altLang="en-US"/>
                      <a:t>3</a:t>
                    </a:r>
                    <a:r>
                      <a:rPr lang="en-US" altLang="zh-TW"/>
                      <a:t>%</a:t>
                    </a:r>
                    <a:r>
                      <a:rPr lang="en-US" altLang="en-US"/>
                      <a:t> 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500" baseline="0"/>
                </a:pPr>
                <a:endParaRPr lang="zh-TW"/>
              </a:p>
            </c:txPr>
            <c:showVal val="1"/>
            <c:showLeaderLines val="1"/>
          </c:dLbls>
          <c:cat>
            <c:strRef>
              <c:f>'產品別 2021'!$B$7:$B$12</c:f>
              <c:strCache>
                <c:ptCount val="6"/>
                <c:pt idx="0">
                  <c:v>消費性市場產品</c:v>
                </c:pt>
                <c:pt idx="1">
                  <c:v>交通用線產品</c:v>
                </c:pt>
                <c:pt idx="2">
                  <c:v>工業控制產品</c:v>
                </c:pt>
                <c:pt idx="3">
                  <c:v>通信網路傳輸用產品</c:v>
                </c:pt>
                <c:pt idx="4">
                  <c:v>醫療產品</c:v>
                </c:pt>
                <c:pt idx="5">
                  <c:v>其他產品</c:v>
                </c:pt>
              </c:strCache>
            </c:strRef>
          </c:cat>
          <c:val>
            <c:numRef>
              <c:f>'產品別 2021'!$K$7:$K$12</c:f>
              <c:numCache>
                <c:formatCode>0_ </c:formatCode>
                <c:ptCount val="6"/>
                <c:pt idx="0">
                  <c:v>61.192453730922438</c:v>
                </c:pt>
                <c:pt idx="1">
                  <c:v>7.5255863203239315</c:v>
                </c:pt>
                <c:pt idx="2">
                  <c:v>15.312302973960836</c:v>
                </c:pt>
                <c:pt idx="3">
                  <c:v>0.54093971938334773</c:v>
                </c:pt>
                <c:pt idx="4">
                  <c:v>2.1738896944569865</c:v>
                </c:pt>
                <c:pt idx="5">
                  <c:v>13.254827560952453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egendEntry>
        <c:idx val="1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egendEntry>
        <c:idx val="2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egendEntry>
        <c:idx val="3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egendEntry>
        <c:idx val="4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egendEntry>
        <c:idx val="5"/>
        <c:txPr>
          <a:bodyPr/>
          <a:lstStyle/>
          <a:p>
            <a:pPr rtl="0">
              <a:defRPr sz="2500" baseline="0"/>
            </a:pPr>
            <a:endParaRPr lang="zh-TW"/>
          </a:p>
        </c:txPr>
      </c:legendEntry>
      <c:layout>
        <c:manualLayout>
          <c:xMode val="edge"/>
          <c:yMode val="edge"/>
          <c:x val="0.6615973147587324"/>
          <c:y val="0.11718988251468565"/>
          <c:w val="0.33840268149033914"/>
          <c:h val="0.7847223851120998"/>
        </c:manualLayout>
      </c:layout>
      <c:txPr>
        <a:bodyPr/>
        <a:lstStyle/>
        <a:p>
          <a:pPr>
            <a:defRPr sz="2500" baseline="0"/>
          </a:pPr>
          <a:endParaRPr lang="zh-TW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 rot="0" vert="horz"/>
          <a:lstStyle/>
          <a:p>
            <a:pPr>
              <a:defRPr/>
            </a:pPr>
            <a:endParaRPr lang="zh-TW"/>
          </a:p>
        </c:rich>
      </c:tx>
      <c:layout>
        <c:manualLayout>
          <c:xMode val="edge"/>
          <c:yMode val="edge"/>
          <c:x val="0.23178756501591147"/>
          <c:y val="2.7777777777777981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'Q2'!$A$2</c:f>
              <c:strCache>
                <c:ptCount val="1"/>
                <c:pt idx="0">
                  <c:v>營收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TW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'Q2'!$D$1:$H$1</c:f>
              <c:strCache>
                <c:ptCount val="5"/>
                <c:pt idx="0">
                  <c:v>107年H1</c:v>
                </c:pt>
                <c:pt idx="1">
                  <c:v>108年H1</c:v>
                </c:pt>
                <c:pt idx="2">
                  <c:v>109年H1</c:v>
                </c:pt>
                <c:pt idx="3">
                  <c:v>110年H1</c:v>
                </c:pt>
                <c:pt idx="4">
                  <c:v>111年H1</c:v>
                </c:pt>
              </c:strCache>
            </c:strRef>
          </c:cat>
          <c:val>
            <c:numRef>
              <c:f>'Q2'!$D$2:$H$2</c:f>
              <c:numCache>
                <c:formatCode>#,##0.0_ </c:formatCode>
                <c:ptCount val="5"/>
                <c:pt idx="0">
                  <c:v>2074.2649999999962</c:v>
                </c:pt>
                <c:pt idx="1">
                  <c:v>1633.4580000000001</c:v>
                </c:pt>
                <c:pt idx="2">
                  <c:v>1523.0219999999999</c:v>
                </c:pt>
                <c:pt idx="3">
                  <c:v>2404.6999999999998</c:v>
                </c:pt>
                <c:pt idx="4">
                  <c:v>2165.3000000000002</c:v>
                </c:pt>
              </c:numCache>
            </c:numRef>
          </c:val>
        </c:ser>
        <c:ser>
          <c:idx val="1"/>
          <c:order val="1"/>
          <c:tx>
            <c:strRef>
              <c:f>'Q2'!$A$3</c:f>
              <c:strCache>
                <c:ptCount val="1"/>
                <c:pt idx="0">
                  <c:v>毛利</c:v>
                </c:pt>
              </c:strCache>
            </c:strRef>
          </c:tx>
          <c:spPr>
            <a:solidFill>
              <a:srgbClr val="F7994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9.7680097680098027E-3"/>
                  <c:y val="-4.6296296296295504E-3"/>
                </c:manualLayout>
              </c:layout>
              <c:showVal val="1"/>
            </c:dLbl>
            <c:dLbl>
              <c:idx val="1"/>
              <c:layout>
                <c:manualLayout>
                  <c:x val="7.3260073260073303E-3"/>
                  <c:y val="-4.6299941673957346E-3"/>
                </c:manualLayout>
              </c:layout>
              <c:showVal val="1"/>
            </c:dLbl>
            <c:dLbl>
              <c:idx val="2"/>
              <c:layout>
                <c:manualLayout>
                  <c:x val="9.7680097680097697E-3"/>
                  <c:y val="-8.4875562720134873E-17"/>
                </c:manualLayout>
              </c:layout>
              <c:showVal val="1"/>
            </c:dLbl>
            <c:dLbl>
              <c:idx val="3"/>
              <c:layout>
                <c:manualLayout>
                  <c:x val="1.2210012210012227E-2"/>
                  <c:y val="8.4875562720134873E-17"/>
                </c:manualLayout>
              </c:layout>
              <c:showVal val="1"/>
            </c:dLbl>
            <c:dLbl>
              <c:idx val="4"/>
              <c:layout>
                <c:manualLayout>
                  <c:x val="1.2210012210012227E-2"/>
                  <c:y val="0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TW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'Q2'!$D$1:$H$1</c:f>
              <c:strCache>
                <c:ptCount val="5"/>
                <c:pt idx="0">
                  <c:v>107年H1</c:v>
                </c:pt>
                <c:pt idx="1">
                  <c:v>108年H1</c:v>
                </c:pt>
                <c:pt idx="2">
                  <c:v>109年H1</c:v>
                </c:pt>
                <c:pt idx="3">
                  <c:v>110年H1</c:v>
                </c:pt>
                <c:pt idx="4">
                  <c:v>111年H1</c:v>
                </c:pt>
              </c:strCache>
            </c:strRef>
          </c:cat>
          <c:val>
            <c:numRef>
              <c:f>'Q2'!$D$3:$H$3</c:f>
              <c:numCache>
                <c:formatCode>#,##0.0_ </c:formatCode>
                <c:ptCount val="5"/>
                <c:pt idx="0">
                  <c:v>385.30200000000002</c:v>
                </c:pt>
                <c:pt idx="1">
                  <c:v>286.82599999999962</c:v>
                </c:pt>
                <c:pt idx="2">
                  <c:v>298.32299999999969</c:v>
                </c:pt>
                <c:pt idx="3">
                  <c:v>432.4</c:v>
                </c:pt>
                <c:pt idx="4">
                  <c:v>344.9</c:v>
                </c:pt>
              </c:numCache>
            </c:numRef>
          </c:val>
        </c:ser>
        <c:ser>
          <c:idx val="3"/>
          <c:order val="2"/>
          <c:tx>
            <c:strRef>
              <c:f>'Q2'!$A$4</c:f>
              <c:strCache>
                <c:ptCount val="1"/>
                <c:pt idx="0">
                  <c:v>稅後淨利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1.4652014652014652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2.1978021978021942E-2"/>
                  <c:y val="-8.4875562720134972E-17"/>
                </c:manualLayout>
              </c:layout>
              <c:showVal val="1"/>
            </c:dLbl>
            <c:dLbl>
              <c:idx val="2"/>
              <c:layout>
                <c:manualLayout>
                  <c:x val="1.4652014652014652E-2"/>
                  <c:y val="8.4875562720134972E-17"/>
                </c:manualLayout>
              </c:layout>
              <c:showVal val="1"/>
            </c:dLbl>
            <c:dLbl>
              <c:idx val="3"/>
              <c:layout>
                <c:manualLayout>
                  <c:x val="1.7094017094017182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2.197802197802199E-2"/>
                  <c:y val="-4.6296296296297309E-3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TW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'Q2'!$D$1:$H$1</c:f>
              <c:strCache>
                <c:ptCount val="5"/>
                <c:pt idx="0">
                  <c:v>107年H1</c:v>
                </c:pt>
                <c:pt idx="1">
                  <c:v>108年H1</c:v>
                </c:pt>
                <c:pt idx="2">
                  <c:v>109年H1</c:v>
                </c:pt>
                <c:pt idx="3">
                  <c:v>110年H1</c:v>
                </c:pt>
                <c:pt idx="4">
                  <c:v>111年H1</c:v>
                </c:pt>
              </c:strCache>
            </c:strRef>
          </c:cat>
          <c:val>
            <c:numRef>
              <c:f>'Q2'!$D$4:$H$4</c:f>
              <c:numCache>
                <c:formatCode>#,##0.0_ </c:formatCode>
                <c:ptCount val="5"/>
                <c:pt idx="0">
                  <c:v>61.25</c:v>
                </c:pt>
                <c:pt idx="1">
                  <c:v>4.2990000000000004</c:v>
                </c:pt>
                <c:pt idx="2">
                  <c:v>21.614999999999998</c:v>
                </c:pt>
                <c:pt idx="3">
                  <c:v>76.099999999999994</c:v>
                </c:pt>
                <c:pt idx="4">
                  <c:v>5.0999999999999996</c:v>
                </c:pt>
              </c:numCache>
            </c:numRef>
          </c:val>
        </c:ser>
        <c:axId val="133056768"/>
        <c:axId val="133095424"/>
      </c:barChart>
      <c:lineChart>
        <c:grouping val="standard"/>
        <c:ser>
          <c:idx val="2"/>
          <c:order val="3"/>
          <c:tx>
            <c:strRef>
              <c:f>'Q2'!$A$5</c:f>
              <c:strCache>
                <c:ptCount val="1"/>
                <c:pt idx="0">
                  <c:v>毛利率</c:v>
                </c:pt>
              </c:strCache>
            </c:strRef>
          </c:tx>
          <c:spPr>
            <a:ln w="34925" cap="rnd">
              <a:solidFill>
                <a:srgbClr val="FF3399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diamond"/>
            <c:size val="7"/>
            <c:spPr>
              <a:solidFill>
                <a:srgbClr val="666699"/>
              </a:solidFill>
            </c:spPr>
          </c:marker>
          <c:dPt>
            <c:idx val="1"/>
            <c:spPr>
              <a:ln w="34925" cap="rnd">
                <a:solidFill>
                  <a:srgbClr val="CC3399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3.7037037037037056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2.314814814814814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3888888888888951E-2"/>
                </c:manualLayout>
              </c:layout>
              <c:showVal val="1"/>
            </c:dLbl>
            <c:dLbl>
              <c:idx val="3"/>
              <c:layout>
                <c:manualLayout>
                  <c:x val="-2.1223817611034018E-2"/>
                  <c:y val="8.9720098856256425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TW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'Q2'!$D$1:$H$1</c:f>
              <c:strCache>
                <c:ptCount val="5"/>
                <c:pt idx="0">
                  <c:v>107年H1</c:v>
                </c:pt>
                <c:pt idx="1">
                  <c:v>108年H1</c:v>
                </c:pt>
                <c:pt idx="2">
                  <c:v>109年H1</c:v>
                </c:pt>
                <c:pt idx="3">
                  <c:v>110年H1</c:v>
                </c:pt>
                <c:pt idx="4">
                  <c:v>111年H1</c:v>
                </c:pt>
              </c:strCache>
            </c:strRef>
          </c:cat>
          <c:val>
            <c:numRef>
              <c:f>'Q2'!$D$5:$H$5</c:f>
              <c:numCache>
                <c:formatCode>0.00%</c:formatCode>
                <c:ptCount val="5"/>
                <c:pt idx="0">
                  <c:v>0.18580000000000019</c:v>
                </c:pt>
                <c:pt idx="1">
                  <c:v>0.17560000000000001</c:v>
                </c:pt>
                <c:pt idx="2">
                  <c:v>0.19589999999999999</c:v>
                </c:pt>
                <c:pt idx="3">
                  <c:v>0.17980000000000004</c:v>
                </c:pt>
                <c:pt idx="4">
                  <c:v>0.15930000000000019</c:v>
                </c:pt>
              </c:numCache>
            </c:numRef>
          </c:val>
        </c:ser>
        <c:marker val="1"/>
        <c:axId val="133098496"/>
        <c:axId val="133096960"/>
      </c:lineChart>
      <c:catAx>
        <c:axId val="1330567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133095424"/>
        <c:crosses val="autoZero"/>
        <c:auto val="1"/>
        <c:lblAlgn val="ctr"/>
        <c:lblOffset val="100"/>
      </c:catAx>
      <c:valAx>
        <c:axId val="1330954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133056768"/>
        <c:crosses val="autoZero"/>
        <c:crossBetween val="between"/>
      </c:valAx>
      <c:valAx>
        <c:axId val="133096960"/>
        <c:scaling>
          <c:orientation val="minMax"/>
        </c:scaling>
        <c:axPos val="r"/>
        <c:numFmt formatCode="0.00%" sourceLinked="1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133098496"/>
        <c:crosses val="max"/>
        <c:crossBetween val="between"/>
      </c:valAx>
      <c:catAx>
        <c:axId val="133098496"/>
        <c:scaling>
          <c:orientation val="minMax"/>
        </c:scaling>
        <c:delete val="1"/>
        <c:axPos val="b"/>
        <c:numFmt formatCode="General" sourceLinked="1"/>
        <c:tickLblPos val="none"/>
        <c:crossAx val="133096960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zh-TW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/>
      </a:pPr>
      <a:endParaRPr lang="zh-TW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0.07735</cdr:x>
      <cdr:y>0.03846</cdr:y>
    </cdr:from>
    <cdr:to>
      <cdr:x>0.1909</cdr:x>
      <cdr:y>0.1218</cdr:y>
    </cdr:to>
    <cdr:sp macro="" textlink="">
      <cdr:nvSpPr>
        <cdr:cNvPr id="2" name="文字方塊 4"/>
        <cdr:cNvSpPr txBox="1"/>
      </cdr:nvSpPr>
      <cdr:spPr>
        <a:xfrm xmlns:a="http://schemas.openxmlformats.org/drawingml/2006/main">
          <a:off x="1066800" y="304800"/>
          <a:ext cx="1566104" cy="660453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zh-TW" altLang="en-US" sz="2400" dirty="0">
              <a:latin typeface="Adobe Devanagari" pitchFamily="18" charset="0"/>
              <a:cs typeface="Adobe Devanagari" pitchFamily="18" charset="0"/>
            </a:rPr>
            <a:t>佰萬元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263" y="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3981FFF7-9A23-466C-9FC7-218503B54B20}" type="datetimeFigureOut">
              <a:rPr lang="zh-TW" altLang="en-US" smtClean="0"/>
              <a:pPr/>
              <a:t>2022/10/17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19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263" y="942919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EC2AED8A-3D48-42A9-8674-356E07DE8D8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263" y="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F67EB03D-1EBB-4D6C-8FB5-49BD9436FC14}" type="datetimeFigureOut">
              <a:rPr lang="zh-TW" altLang="en-US" smtClean="0"/>
              <a:pPr/>
              <a:t>2022/10/17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555" y="4715293"/>
            <a:ext cx="5438569" cy="4467266"/>
          </a:xfrm>
          <a:prstGeom prst="rect">
            <a:avLst/>
          </a:prstGeom>
        </p:spPr>
        <p:txBody>
          <a:bodyPr vert="horz" lIns="48674" tIns="24337" rIns="48674" bIns="24337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19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263" y="9429192"/>
            <a:ext cx="2945802" cy="496053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133D2B59-6FC8-467C-83EE-2A1B6B831A6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D2B59-6FC8-467C-83EE-2A1B6B831A6E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75532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8681986" y="8104502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835652"/>
            <a:ext cx="2736670" cy="1070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26071" y="927728"/>
            <a:ext cx="1161665" cy="136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539" y="9617302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15" y="1472446"/>
                </a:lnTo>
                <a:lnTo>
                  <a:pt x="5290736" y="1228685"/>
                </a:lnTo>
                <a:lnTo>
                  <a:pt x="2925132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0" y="10077255"/>
            <a:ext cx="12879440" cy="1231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6747149" y="1222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2"/>
                </a:lnTo>
                <a:lnTo>
                  <a:pt x="8058646" y="450355"/>
                </a:lnTo>
                <a:lnTo>
                  <a:pt x="10424248" y="888698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224634" y="0"/>
            <a:ext cx="12879465" cy="1231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364339" y="1995985"/>
            <a:ext cx="3820160" cy="4112895"/>
          </a:xfrm>
          <a:custGeom>
            <a:avLst/>
            <a:gdLst/>
            <a:ahLst/>
            <a:cxnLst/>
            <a:rect l="l" t="t" r="r" b="b"/>
            <a:pathLst>
              <a:path w="3820160" h="4112895">
                <a:moveTo>
                  <a:pt x="3819891" y="4112557"/>
                </a:moveTo>
                <a:lnTo>
                  <a:pt x="0" y="4112557"/>
                </a:lnTo>
                <a:lnTo>
                  <a:pt x="0" y="0"/>
                </a:lnTo>
                <a:lnTo>
                  <a:pt x="3819891" y="0"/>
                </a:lnTo>
                <a:lnTo>
                  <a:pt x="3819891" y="41125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659932" cy="38072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43038" y="2876560"/>
            <a:ext cx="12981305" cy="276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3038" y="2876560"/>
            <a:ext cx="12981305" cy="276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50" b="0" i="0">
                <a:solidFill>
                  <a:srgbClr val="1D539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589806" y="10662386"/>
            <a:ext cx="5740400" cy="323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ACC6C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390"/>
              </a:lnSpc>
            </a:pPr>
            <a:r>
              <a:rPr spc="-80" dirty="0"/>
              <a:t>Presented </a:t>
            </a:r>
            <a:r>
              <a:rPr spc="-110" dirty="0"/>
              <a:t>by </a:t>
            </a:r>
            <a:r>
              <a:rPr spc="-65" dirty="0"/>
              <a:t>Cablex </a:t>
            </a:r>
            <a:r>
              <a:rPr spc="60" dirty="0"/>
              <a:t>Wire </a:t>
            </a:r>
            <a:r>
              <a:rPr spc="-85" dirty="0"/>
              <a:t>&amp; Cable </a:t>
            </a:r>
            <a:r>
              <a:rPr spc="-90" dirty="0"/>
              <a:t>(Kunshan)</a:t>
            </a:r>
            <a:r>
              <a:rPr spc="195" dirty="0"/>
              <a:t> </a:t>
            </a:r>
            <a:r>
              <a:rPr spc="-110" dirty="0"/>
              <a:t>MFG.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3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204"/>
              </a:lnSpc>
            </a:pPr>
            <a:fld id="{81D60167-4931-47E6-BA6A-407CBD079E47}" type="slidenum">
              <a:rPr spc="-140" dirty="0"/>
              <a:pPr marL="25400">
                <a:lnSpc>
                  <a:spcPts val="3204"/>
                </a:lnSpc>
              </a:pPr>
              <a:t>‹#›</a:t>
            </a:fld>
            <a:endParaRPr spc="-1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34.png"/><Relationship Id="rId7" Type="http://schemas.openxmlformats.org/officeDocument/2006/relationships/image" Target="../media/image8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10" Type="http://schemas.openxmlformats.org/officeDocument/2006/relationships/image" Target="../media/image89.png"/><Relationship Id="rId4" Type="http://schemas.openxmlformats.org/officeDocument/2006/relationships/image" Target="../media/image41.png"/><Relationship Id="rId9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5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34.png"/><Relationship Id="rId7" Type="http://schemas.openxmlformats.org/officeDocument/2006/relationships/image" Target="../media/image9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7.jpe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4.png"/><Relationship Id="rId7" Type="http://schemas.openxmlformats.org/officeDocument/2006/relationships/chart" Target="../charts/chart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chart" Target="../charts/chart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partner.com.tw/" TargetMode="External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38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0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5.png"/><Relationship Id="rId5" Type="http://schemas.openxmlformats.org/officeDocument/2006/relationships/image" Target="../media/image34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38.png"/><Relationship Id="rId4" Type="http://schemas.openxmlformats.org/officeDocument/2006/relationships/image" Target="../media/image33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jpeg"/><Relationship Id="rId3" Type="http://schemas.openxmlformats.org/officeDocument/2006/relationships/image" Target="../media/image4.png"/><Relationship Id="rId21" Type="http://schemas.openxmlformats.org/officeDocument/2006/relationships/image" Target="../media/image67.jpe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3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58.jpeg"/><Relationship Id="rId5" Type="http://schemas.openxmlformats.org/officeDocument/2006/relationships/image" Target="../media/image53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4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34.png"/><Relationship Id="rId7" Type="http://schemas.openxmlformats.org/officeDocument/2006/relationships/image" Target="../media/image8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" y="0"/>
            <a:ext cx="20103722" cy="11301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7634" y="4959346"/>
            <a:ext cx="11276464" cy="63492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0104099" cy="52330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627856"/>
            <a:ext cx="20104099" cy="46806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13426" y="0"/>
            <a:ext cx="13590673" cy="11301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597" y="3710752"/>
            <a:ext cx="5533647" cy="12997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166" y="5088712"/>
            <a:ext cx="1966177" cy="19993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1687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5" h="1119504">
                <a:moveTo>
                  <a:pt x="559747" y="0"/>
                </a:moveTo>
                <a:lnTo>
                  <a:pt x="514449" y="1875"/>
                </a:lnTo>
                <a:lnTo>
                  <a:pt x="469531" y="7381"/>
                </a:lnTo>
                <a:lnTo>
                  <a:pt x="425227" y="16468"/>
                </a:lnTo>
                <a:lnTo>
                  <a:pt x="381769" y="29090"/>
                </a:lnTo>
                <a:lnTo>
                  <a:pt x="339391" y="45199"/>
                </a:lnTo>
                <a:lnTo>
                  <a:pt x="298324" y="64746"/>
                </a:lnTo>
                <a:lnTo>
                  <a:pt x="258802" y="87685"/>
                </a:lnTo>
                <a:lnTo>
                  <a:pt x="221058" y="113967"/>
                </a:lnTo>
                <a:lnTo>
                  <a:pt x="185323" y="143546"/>
                </a:lnTo>
                <a:lnTo>
                  <a:pt x="151832" y="176372"/>
                </a:lnTo>
                <a:lnTo>
                  <a:pt x="120817" y="212399"/>
                </a:lnTo>
                <a:lnTo>
                  <a:pt x="92510" y="251579"/>
                </a:lnTo>
                <a:lnTo>
                  <a:pt x="67643" y="293023"/>
                </a:lnTo>
                <a:lnTo>
                  <a:pt x="46739" y="335714"/>
                </a:lnTo>
                <a:lnTo>
                  <a:pt x="29750" y="379420"/>
                </a:lnTo>
                <a:lnTo>
                  <a:pt x="16629" y="423907"/>
                </a:lnTo>
                <a:lnTo>
                  <a:pt x="7329" y="468944"/>
                </a:lnTo>
                <a:lnTo>
                  <a:pt x="1798" y="514385"/>
                </a:lnTo>
                <a:lnTo>
                  <a:pt x="0" y="559737"/>
                </a:lnTo>
                <a:lnTo>
                  <a:pt x="1887" y="605125"/>
                </a:lnTo>
                <a:lnTo>
                  <a:pt x="7380" y="649937"/>
                </a:lnTo>
                <a:lnTo>
                  <a:pt x="16468" y="694233"/>
                </a:lnTo>
                <a:lnTo>
                  <a:pt x="29091" y="737683"/>
                </a:lnTo>
                <a:lnTo>
                  <a:pt x="45202" y="780054"/>
                </a:lnTo>
                <a:lnTo>
                  <a:pt x="64752" y="821115"/>
                </a:lnTo>
                <a:lnTo>
                  <a:pt x="87694" y="860631"/>
                </a:lnTo>
                <a:lnTo>
                  <a:pt x="113981" y="898372"/>
                </a:lnTo>
                <a:lnTo>
                  <a:pt x="143564" y="934103"/>
                </a:lnTo>
                <a:lnTo>
                  <a:pt x="176397" y="967593"/>
                </a:lnTo>
                <a:lnTo>
                  <a:pt x="212432" y="998610"/>
                </a:lnTo>
                <a:lnTo>
                  <a:pt x="251622" y="1026919"/>
                </a:lnTo>
                <a:lnTo>
                  <a:pt x="293057" y="1051784"/>
                </a:lnTo>
                <a:lnTo>
                  <a:pt x="335741" y="1072686"/>
                </a:lnTo>
                <a:lnTo>
                  <a:pt x="379442" y="1089672"/>
                </a:lnTo>
                <a:lnTo>
                  <a:pt x="423927" y="1102790"/>
                </a:lnTo>
                <a:lnTo>
                  <a:pt x="468964" y="1112088"/>
                </a:lnTo>
                <a:lnTo>
                  <a:pt x="514318" y="1117614"/>
                </a:lnTo>
                <a:lnTo>
                  <a:pt x="559759" y="1119415"/>
                </a:lnTo>
                <a:lnTo>
                  <a:pt x="605052" y="1117539"/>
                </a:lnTo>
                <a:lnTo>
                  <a:pt x="649964" y="1112034"/>
                </a:lnTo>
                <a:lnTo>
                  <a:pt x="694264" y="1102947"/>
                </a:lnTo>
                <a:lnTo>
                  <a:pt x="737719" y="1090327"/>
                </a:lnTo>
                <a:lnTo>
                  <a:pt x="780095" y="1074221"/>
                </a:lnTo>
                <a:lnTo>
                  <a:pt x="821159" y="1054677"/>
                </a:lnTo>
                <a:lnTo>
                  <a:pt x="860680" y="1031742"/>
                </a:lnTo>
                <a:lnTo>
                  <a:pt x="898424" y="1005465"/>
                </a:lnTo>
                <a:lnTo>
                  <a:pt x="934158" y="975892"/>
                </a:lnTo>
                <a:lnTo>
                  <a:pt x="967649" y="943073"/>
                </a:lnTo>
                <a:lnTo>
                  <a:pt x="998666" y="907054"/>
                </a:lnTo>
                <a:lnTo>
                  <a:pt x="1026974" y="867883"/>
                </a:lnTo>
                <a:lnTo>
                  <a:pt x="1051841" y="826433"/>
                </a:lnTo>
                <a:lnTo>
                  <a:pt x="1072744" y="783736"/>
                </a:lnTo>
                <a:lnTo>
                  <a:pt x="1089731" y="740024"/>
                </a:lnTo>
                <a:lnTo>
                  <a:pt x="1102850" y="695529"/>
                </a:lnTo>
                <a:lnTo>
                  <a:pt x="1112149" y="650486"/>
                </a:lnTo>
                <a:lnTo>
                  <a:pt x="1117678" y="605027"/>
                </a:lnTo>
                <a:lnTo>
                  <a:pt x="1119475" y="559681"/>
                </a:lnTo>
                <a:lnTo>
                  <a:pt x="1117589" y="514299"/>
                </a:lnTo>
                <a:lnTo>
                  <a:pt x="1112094" y="469471"/>
                </a:lnTo>
                <a:lnTo>
                  <a:pt x="1103007" y="425171"/>
                </a:lnTo>
                <a:lnTo>
                  <a:pt x="1090386" y="381718"/>
                </a:lnTo>
                <a:lnTo>
                  <a:pt x="1074279" y="339344"/>
                </a:lnTo>
                <a:lnTo>
                  <a:pt x="1054734" y="298283"/>
                </a:lnTo>
                <a:lnTo>
                  <a:pt x="1031799" y="258767"/>
                </a:lnTo>
                <a:lnTo>
                  <a:pt x="1005521" y="221028"/>
                </a:lnTo>
                <a:lnTo>
                  <a:pt x="975948" y="185300"/>
                </a:lnTo>
                <a:lnTo>
                  <a:pt x="943128" y="151815"/>
                </a:lnTo>
                <a:lnTo>
                  <a:pt x="907109" y="120806"/>
                </a:lnTo>
                <a:lnTo>
                  <a:pt x="867938" y="92506"/>
                </a:lnTo>
                <a:lnTo>
                  <a:pt x="826493" y="67638"/>
                </a:lnTo>
                <a:lnTo>
                  <a:pt x="783800" y="46735"/>
                </a:lnTo>
                <a:lnTo>
                  <a:pt x="740090" y="29747"/>
                </a:lnTo>
                <a:lnTo>
                  <a:pt x="695597" y="16627"/>
                </a:lnTo>
                <a:lnTo>
                  <a:pt x="650554" y="7328"/>
                </a:lnTo>
                <a:lnTo>
                  <a:pt x="605193" y="1801"/>
                </a:lnTo>
                <a:lnTo>
                  <a:pt x="559747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31384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913" y="0"/>
                </a:moveTo>
                <a:lnTo>
                  <a:pt x="0" y="359901"/>
                </a:lnTo>
                <a:lnTo>
                  <a:pt x="17480" y="404960"/>
                </a:lnTo>
                <a:lnTo>
                  <a:pt x="38377" y="447654"/>
                </a:lnTo>
                <a:lnTo>
                  <a:pt x="62477" y="487879"/>
                </a:lnTo>
                <a:lnTo>
                  <a:pt x="89568" y="525528"/>
                </a:lnTo>
                <a:lnTo>
                  <a:pt x="119436" y="560498"/>
                </a:lnTo>
                <a:lnTo>
                  <a:pt x="151869" y="592684"/>
                </a:lnTo>
                <a:lnTo>
                  <a:pt x="186653" y="621979"/>
                </a:lnTo>
                <a:lnTo>
                  <a:pt x="223576" y="648279"/>
                </a:lnTo>
                <a:lnTo>
                  <a:pt x="262467" y="671500"/>
                </a:lnTo>
                <a:lnTo>
                  <a:pt x="302984" y="691474"/>
                </a:lnTo>
                <a:lnTo>
                  <a:pt x="345043" y="708158"/>
                </a:lnTo>
                <a:lnTo>
                  <a:pt x="388388" y="721428"/>
                </a:lnTo>
                <a:lnTo>
                  <a:pt x="432807" y="731177"/>
                </a:lnTo>
                <a:lnTo>
                  <a:pt x="478086" y="737301"/>
                </a:lnTo>
                <a:lnTo>
                  <a:pt x="524012" y="739694"/>
                </a:lnTo>
                <a:lnTo>
                  <a:pt x="570372" y="738252"/>
                </a:lnTo>
                <a:lnTo>
                  <a:pt x="616953" y="732870"/>
                </a:lnTo>
                <a:lnTo>
                  <a:pt x="663542" y="723441"/>
                </a:lnTo>
                <a:lnTo>
                  <a:pt x="709926" y="709863"/>
                </a:lnTo>
                <a:lnTo>
                  <a:pt x="754990" y="692390"/>
                </a:lnTo>
                <a:lnTo>
                  <a:pt x="797726" y="671479"/>
                </a:lnTo>
                <a:lnTo>
                  <a:pt x="837920" y="647406"/>
                </a:lnTo>
                <a:lnTo>
                  <a:pt x="875575" y="620321"/>
                </a:lnTo>
                <a:lnTo>
                  <a:pt x="910550" y="590458"/>
                </a:lnTo>
                <a:lnTo>
                  <a:pt x="942739" y="558030"/>
                </a:lnTo>
                <a:lnTo>
                  <a:pt x="972038" y="523250"/>
                </a:lnTo>
                <a:lnTo>
                  <a:pt x="998341" y="486332"/>
                </a:lnTo>
                <a:lnTo>
                  <a:pt x="1021543" y="447487"/>
                </a:lnTo>
                <a:lnTo>
                  <a:pt x="1041540" y="406930"/>
                </a:lnTo>
                <a:lnTo>
                  <a:pt x="1058226" y="364873"/>
                </a:lnTo>
                <a:lnTo>
                  <a:pt x="1071497" y="321530"/>
                </a:lnTo>
                <a:lnTo>
                  <a:pt x="1081246" y="277113"/>
                </a:lnTo>
                <a:lnTo>
                  <a:pt x="1087369" y="231836"/>
                </a:lnTo>
                <a:lnTo>
                  <a:pt x="1089760" y="185911"/>
                </a:lnTo>
                <a:lnTo>
                  <a:pt x="1088316" y="139552"/>
                </a:lnTo>
                <a:lnTo>
                  <a:pt x="1082930" y="92972"/>
                </a:lnTo>
                <a:lnTo>
                  <a:pt x="1073497" y="46383"/>
                </a:lnTo>
                <a:lnTo>
                  <a:pt x="105991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60921" y="5817108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0" y="140577"/>
                </a:moveTo>
                <a:lnTo>
                  <a:pt x="1364" y="122546"/>
                </a:lnTo>
                <a:lnTo>
                  <a:pt x="4366" y="88659"/>
                </a:lnTo>
                <a:lnTo>
                  <a:pt x="7368" y="55883"/>
                </a:lnTo>
                <a:lnTo>
                  <a:pt x="8732" y="41188"/>
                </a:lnTo>
                <a:lnTo>
                  <a:pt x="71721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32642" y="5817121"/>
            <a:ext cx="86360" cy="102870"/>
          </a:xfrm>
          <a:custGeom>
            <a:avLst/>
            <a:gdLst/>
            <a:ahLst/>
            <a:cxnLst/>
            <a:rect l="l" t="t" r="r" b="b"/>
            <a:pathLst>
              <a:path w="86360" h="102870">
                <a:moveTo>
                  <a:pt x="0" y="0"/>
                </a:moveTo>
                <a:lnTo>
                  <a:pt x="1005" y="46566"/>
                </a:lnTo>
                <a:lnTo>
                  <a:pt x="2302" y="56390"/>
                </a:lnTo>
                <a:lnTo>
                  <a:pt x="5629" y="65627"/>
                </a:lnTo>
                <a:lnTo>
                  <a:pt x="10811" y="73978"/>
                </a:lnTo>
                <a:lnTo>
                  <a:pt x="17679" y="81145"/>
                </a:lnTo>
                <a:lnTo>
                  <a:pt x="43198" y="102267"/>
                </a:lnTo>
                <a:lnTo>
                  <a:pt x="68655" y="81145"/>
                </a:lnTo>
                <a:lnTo>
                  <a:pt x="85316" y="46566"/>
                </a:lnTo>
                <a:lnTo>
                  <a:pt x="86334" y="0"/>
                </a:lnTo>
                <a:lnTo>
                  <a:pt x="65626" y="10644"/>
                </a:lnTo>
                <a:lnTo>
                  <a:pt x="43162" y="14192"/>
                </a:lnTo>
                <a:lnTo>
                  <a:pt x="20700" y="10644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18989" y="5817108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71721" y="140577"/>
                </a:moveTo>
                <a:lnTo>
                  <a:pt x="70349" y="122546"/>
                </a:lnTo>
                <a:lnTo>
                  <a:pt x="67329" y="88659"/>
                </a:lnTo>
                <a:lnTo>
                  <a:pt x="64310" y="55883"/>
                </a:lnTo>
                <a:lnTo>
                  <a:pt x="62938" y="41188"/>
                </a:lnTo>
                <a:lnTo>
                  <a:pt x="0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30029" y="5686570"/>
            <a:ext cx="92075" cy="113030"/>
          </a:xfrm>
          <a:custGeom>
            <a:avLst/>
            <a:gdLst/>
            <a:ahLst/>
            <a:cxnLst/>
            <a:rect l="l" t="t" r="r" b="b"/>
            <a:pathLst>
              <a:path w="92075" h="113029">
                <a:moveTo>
                  <a:pt x="91586" y="56241"/>
                </a:moveTo>
                <a:lnTo>
                  <a:pt x="87989" y="34360"/>
                </a:lnTo>
                <a:lnTo>
                  <a:pt x="78179" y="16482"/>
                </a:lnTo>
                <a:lnTo>
                  <a:pt x="63629" y="4423"/>
                </a:lnTo>
                <a:lnTo>
                  <a:pt x="45812" y="0"/>
                </a:lnTo>
                <a:lnTo>
                  <a:pt x="27972" y="4423"/>
                </a:lnTo>
                <a:lnTo>
                  <a:pt x="13411" y="16482"/>
                </a:lnTo>
                <a:lnTo>
                  <a:pt x="3597" y="34360"/>
                </a:lnTo>
                <a:lnTo>
                  <a:pt x="0" y="56241"/>
                </a:lnTo>
                <a:lnTo>
                  <a:pt x="3597" y="78130"/>
                </a:lnTo>
                <a:lnTo>
                  <a:pt x="13411" y="96003"/>
                </a:lnTo>
                <a:lnTo>
                  <a:pt x="27972" y="108052"/>
                </a:lnTo>
                <a:lnTo>
                  <a:pt x="45812" y="112469"/>
                </a:lnTo>
                <a:lnTo>
                  <a:pt x="63629" y="108052"/>
                </a:lnTo>
                <a:lnTo>
                  <a:pt x="78179" y="96003"/>
                </a:lnTo>
                <a:lnTo>
                  <a:pt x="87989" y="78130"/>
                </a:lnTo>
                <a:lnTo>
                  <a:pt x="91586" y="56241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54565" y="6183505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0" y="140577"/>
                </a:moveTo>
                <a:lnTo>
                  <a:pt x="1372" y="122533"/>
                </a:lnTo>
                <a:lnTo>
                  <a:pt x="4391" y="88643"/>
                </a:lnTo>
                <a:lnTo>
                  <a:pt x="7410" y="55869"/>
                </a:lnTo>
                <a:lnTo>
                  <a:pt x="8782" y="41175"/>
                </a:lnTo>
                <a:lnTo>
                  <a:pt x="71733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26299" y="6183493"/>
            <a:ext cx="86995" cy="102870"/>
          </a:xfrm>
          <a:custGeom>
            <a:avLst/>
            <a:gdLst/>
            <a:ahLst/>
            <a:cxnLst/>
            <a:rect l="l" t="t" r="r" b="b"/>
            <a:pathLst>
              <a:path w="86994" h="102870">
                <a:moveTo>
                  <a:pt x="0" y="0"/>
                </a:moveTo>
                <a:lnTo>
                  <a:pt x="1118" y="46553"/>
                </a:lnTo>
                <a:lnTo>
                  <a:pt x="2361" y="56390"/>
                </a:lnTo>
                <a:lnTo>
                  <a:pt x="5647" y="65627"/>
                </a:lnTo>
                <a:lnTo>
                  <a:pt x="10818" y="73959"/>
                </a:lnTo>
                <a:lnTo>
                  <a:pt x="17716" y="81082"/>
                </a:lnTo>
                <a:lnTo>
                  <a:pt x="43186" y="102279"/>
                </a:lnTo>
                <a:lnTo>
                  <a:pt x="68554" y="81082"/>
                </a:lnTo>
                <a:lnTo>
                  <a:pt x="85304" y="46553"/>
                </a:lnTo>
                <a:lnTo>
                  <a:pt x="86372" y="0"/>
                </a:lnTo>
                <a:lnTo>
                  <a:pt x="65610" y="10630"/>
                </a:lnTo>
                <a:lnTo>
                  <a:pt x="43148" y="14173"/>
                </a:lnTo>
                <a:lnTo>
                  <a:pt x="20704" y="10630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12671" y="6183505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71645" y="140577"/>
                </a:moveTo>
                <a:lnTo>
                  <a:pt x="70285" y="122533"/>
                </a:lnTo>
                <a:lnTo>
                  <a:pt x="67292" y="88643"/>
                </a:lnTo>
                <a:lnTo>
                  <a:pt x="64298" y="55869"/>
                </a:lnTo>
                <a:lnTo>
                  <a:pt x="62938" y="41175"/>
                </a:lnTo>
                <a:lnTo>
                  <a:pt x="0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23635" y="6052929"/>
            <a:ext cx="92075" cy="113030"/>
          </a:xfrm>
          <a:custGeom>
            <a:avLst/>
            <a:gdLst/>
            <a:ahLst/>
            <a:cxnLst/>
            <a:rect l="l" t="t" r="r" b="b"/>
            <a:pathLst>
              <a:path w="92075" h="113029">
                <a:moveTo>
                  <a:pt x="91599" y="56241"/>
                </a:moveTo>
                <a:lnTo>
                  <a:pt x="88002" y="34349"/>
                </a:lnTo>
                <a:lnTo>
                  <a:pt x="78193" y="16472"/>
                </a:lnTo>
                <a:lnTo>
                  <a:pt x="63647" y="4419"/>
                </a:lnTo>
                <a:lnTo>
                  <a:pt x="45837" y="0"/>
                </a:lnTo>
                <a:lnTo>
                  <a:pt x="28020" y="4419"/>
                </a:lnTo>
                <a:lnTo>
                  <a:pt x="13447" y="16472"/>
                </a:lnTo>
                <a:lnTo>
                  <a:pt x="3610" y="34349"/>
                </a:lnTo>
                <a:lnTo>
                  <a:pt x="0" y="56241"/>
                </a:lnTo>
                <a:lnTo>
                  <a:pt x="3610" y="78136"/>
                </a:lnTo>
                <a:lnTo>
                  <a:pt x="13447" y="96022"/>
                </a:lnTo>
                <a:lnTo>
                  <a:pt x="28020" y="108083"/>
                </a:lnTo>
                <a:lnTo>
                  <a:pt x="45837" y="112507"/>
                </a:lnTo>
                <a:lnTo>
                  <a:pt x="63647" y="108083"/>
                </a:lnTo>
                <a:lnTo>
                  <a:pt x="78193" y="96022"/>
                </a:lnTo>
                <a:lnTo>
                  <a:pt x="88002" y="78136"/>
                </a:lnTo>
                <a:lnTo>
                  <a:pt x="91599" y="56241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69473" y="6285772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-10586" y="19149"/>
                </a:moveTo>
                <a:lnTo>
                  <a:pt x="10586" y="19149"/>
                </a:lnTo>
              </a:path>
            </a:pathLst>
          </a:custGeom>
          <a:ln w="38298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7302" y="6174999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0" y="140603"/>
                </a:moveTo>
                <a:lnTo>
                  <a:pt x="1360" y="122556"/>
                </a:lnTo>
                <a:lnTo>
                  <a:pt x="4353" y="88648"/>
                </a:lnTo>
                <a:lnTo>
                  <a:pt x="7347" y="55854"/>
                </a:lnTo>
                <a:lnTo>
                  <a:pt x="8707" y="41150"/>
                </a:lnTo>
                <a:lnTo>
                  <a:pt x="71658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38961" y="6174999"/>
            <a:ext cx="86995" cy="102870"/>
          </a:xfrm>
          <a:custGeom>
            <a:avLst/>
            <a:gdLst/>
            <a:ahLst/>
            <a:cxnLst/>
            <a:rect l="l" t="t" r="r" b="b"/>
            <a:pathLst>
              <a:path w="86994" h="102870">
                <a:moveTo>
                  <a:pt x="0" y="0"/>
                </a:moveTo>
                <a:lnTo>
                  <a:pt x="1055" y="46566"/>
                </a:lnTo>
                <a:lnTo>
                  <a:pt x="2356" y="56396"/>
                </a:lnTo>
                <a:lnTo>
                  <a:pt x="5671" y="65638"/>
                </a:lnTo>
                <a:lnTo>
                  <a:pt x="10849" y="73973"/>
                </a:lnTo>
                <a:lnTo>
                  <a:pt x="17741" y="81082"/>
                </a:lnTo>
                <a:lnTo>
                  <a:pt x="43198" y="102279"/>
                </a:lnTo>
                <a:lnTo>
                  <a:pt x="68655" y="81082"/>
                </a:lnTo>
                <a:lnTo>
                  <a:pt x="85304" y="46566"/>
                </a:lnTo>
                <a:lnTo>
                  <a:pt x="86372" y="0"/>
                </a:lnTo>
                <a:lnTo>
                  <a:pt x="65683" y="10630"/>
                </a:lnTo>
                <a:lnTo>
                  <a:pt x="43219" y="14173"/>
                </a:lnTo>
                <a:lnTo>
                  <a:pt x="20738" y="10630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25333" y="6174999"/>
            <a:ext cx="71755" cy="140970"/>
          </a:xfrm>
          <a:custGeom>
            <a:avLst/>
            <a:gdLst/>
            <a:ahLst/>
            <a:cxnLst/>
            <a:rect l="l" t="t" r="r" b="b"/>
            <a:pathLst>
              <a:path w="71755" h="140970">
                <a:moveTo>
                  <a:pt x="71683" y="140603"/>
                </a:moveTo>
                <a:lnTo>
                  <a:pt x="70317" y="122556"/>
                </a:lnTo>
                <a:lnTo>
                  <a:pt x="67311" y="88648"/>
                </a:lnTo>
                <a:lnTo>
                  <a:pt x="64304" y="55854"/>
                </a:lnTo>
                <a:lnTo>
                  <a:pt x="62938" y="41150"/>
                </a:lnTo>
                <a:lnTo>
                  <a:pt x="0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36410" y="6044511"/>
            <a:ext cx="92075" cy="113030"/>
          </a:xfrm>
          <a:custGeom>
            <a:avLst/>
            <a:gdLst/>
            <a:ahLst/>
            <a:cxnLst/>
            <a:rect l="l" t="t" r="r" b="b"/>
            <a:pathLst>
              <a:path w="92075" h="113029">
                <a:moveTo>
                  <a:pt x="91586" y="56241"/>
                </a:moveTo>
                <a:lnTo>
                  <a:pt x="87985" y="34344"/>
                </a:lnTo>
                <a:lnTo>
                  <a:pt x="78162" y="16468"/>
                </a:lnTo>
                <a:lnTo>
                  <a:pt x="63592" y="4417"/>
                </a:lnTo>
                <a:lnTo>
                  <a:pt x="45749" y="0"/>
                </a:lnTo>
                <a:lnTo>
                  <a:pt x="27940" y="4417"/>
                </a:lnTo>
                <a:lnTo>
                  <a:pt x="13399" y="16468"/>
                </a:lnTo>
                <a:lnTo>
                  <a:pt x="3594" y="34344"/>
                </a:lnTo>
                <a:lnTo>
                  <a:pt x="0" y="56241"/>
                </a:lnTo>
                <a:lnTo>
                  <a:pt x="3594" y="78116"/>
                </a:lnTo>
                <a:lnTo>
                  <a:pt x="13399" y="95995"/>
                </a:lnTo>
                <a:lnTo>
                  <a:pt x="27940" y="108057"/>
                </a:lnTo>
                <a:lnTo>
                  <a:pt x="45749" y="112482"/>
                </a:lnTo>
                <a:lnTo>
                  <a:pt x="63592" y="108057"/>
                </a:lnTo>
                <a:lnTo>
                  <a:pt x="78162" y="95995"/>
                </a:lnTo>
                <a:lnTo>
                  <a:pt x="87985" y="78116"/>
                </a:lnTo>
                <a:lnTo>
                  <a:pt x="91586" y="56241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82160" y="6277279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-10586" y="19161"/>
                </a:moveTo>
                <a:lnTo>
                  <a:pt x="10586" y="19161"/>
                </a:lnTo>
              </a:path>
            </a:pathLst>
          </a:custGeom>
          <a:ln w="38323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04497" y="6080560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71771" y="0"/>
                </a:moveTo>
                <a:lnTo>
                  <a:pt x="0" y="71809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76268" y="6001325"/>
            <a:ext cx="71120" cy="150495"/>
          </a:xfrm>
          <a:custGeom>
            <a:avLst/>
            <a:gdLst/>
            <a:ahLst/>
            <a:cxnLst/>
            <a:rect l="l" t="t" r="r" b="b"/>
            <a:pathLst>
              <a:path w="71119" h="150495">
                <a:moveTo>
                  <a:pt x="0" y="0"/>
                </a:moveTo>
                <a:lnTo>
                  <a:pt x="0" y="79235"/>
                </a:lnTo>
                <a:lnTo>
                  <a:pt x="70854" y="150014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75841" y="591937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-10586" y="19155"/>
                </a:moveTo>
                <a:lnTo>
                  <a:pt x="10586" y="19155"/>
                </a:lnTo>
              </a:path>
            </a:pathLst>
          </a:custGeom>
          <a:ln w="38310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11759" y="5088712"/>
            <a:ext cx="1966180" cy="19993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94274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4" h="1119504">
                <a:moveTo>
                  <a:pt x="559728" y="0"/>
                </a:moveTo>
                <a:lnTo>
                  <a:pt x="514431" y="1875"/>
                </a:lnTo>
                <a:lnTo>
                  <a:pt x="469514" y="7381"/>
                </a:lnTo>
                <a:lnTo>
                  <a:pt x="425211" y="16468"/>
                </a:lnTo>
                <a:lnTo>
                  <a:pt x="381755" y="29090"/>
                </a:lnTo>
                <a:lnTo>
                  <a:pt x="339377" y="45199"/>
                </a:lnTo>
                <a:lnTo>
                  <a:pt x="298312" y="64746"/>
                </a:lnTo>
                <a:lnTo>
                  <a:pt x="258791" y="87685"/>
                </a:lnTo>
                <a:lnTo>
                  <a:pt x="221048" y="113967"/>
                </a:lnTo>
                <a:lnTo>
                  <a:pt x="185315" y="143546"/>
                </a:lnTo>
                <a:lnTo>
                  <a:pt x="151825" y="176372"/>
                </a:lnTo>
                <a:lnTo>
                  <a:pt x="120811" y="212399"/>
                </a:lnTo>
                <a:lnTo>
                  <a:pt x="92507" y="251579"/>
                </a:lnTo>
                <a:lnTo>
                  <a:pt x="67638" y="293023"/>
                </a:lnTo>
                <a:lnTo>
                  <a:pt x="46733" y="335714"/>
                </a:lnTo>
                <a:lnTo>
                  <a:pt x="29745" y="379420"/>
                </a:lnTo>
                <a:lnTo>
                  <a:pt x="16625" y="423907"/>
                </a:lnTo>
                <a:lnTo>
                  <a:pt x="7326" y="468944"/>
                </a:lnTo>
                <a:lnTo>
                  <a:pt x="1796" y="514385"/>
                </a:lnTo>
                <a:lnTo>
                  <a:pt x="0" y="559737"/>
                </a:lnTo>
                <a:lnTo>
                  <a:pt x="1889" y="605125"/>
                </a:lnTo>
                <a:lnTo>
                  <a:pt x="7384" y="649937"/>
                </a:lnTo>
                <a:lnTo>
                  <a:pt x="16474" y="694233"/>
                </a:lnTo>
                <a:lnTo>
                  <a:pt x="29098" y="737683"/>
                </a:lnTo>
                <a:lnTo>
                  <a:pt x="45208" y="780054"/>
                </a:lnTo>
                <a:lnTo>
                  <a:pt x="64758" y="821115"/>
                </a:lnTo>
                <a:lnTo>
                  <a:pt x="87699" y="860631"/>
                </a:lnTo>
                <a:lnTo>
                  <a:pt x="113984" y="898372"/>
                </a:lnTo>
                <a:lnTo>
                  <a:pt x="143565" y="934103"/>
                </a:lnTo>
                <a:lnTo>
                  <a:pt x="176394" y="967593"/>
                </a:lnTo>
                <a:lnTo>
                  <a:pt x="212423" y="998610"/>
                </a:lnTo>
                <a:lnTo>
                  <a:pt x="251605" y="1026919"/>
                </a:lnTo>
                <a:lnTo>
                  <a:pt x="293049" y="1051784"/>
                </a:lnTo>
                <a:lnTo>
                  <a:pt x="335741" y="1072686"/>
                </a:lnTo>
                <a:lnTo>
                  <a:pt x="379447" y="1089672"/>
                </a:lnTo>
                <a:lnTo>
                  <a:pt x="423936" y="1102790"/>
                </a:lnTo>
                <a:lnTo>
                  <a:pt x="468975" y="1112088"/>
                </a:lnTo>
                <a:lnTo>
                  <a:pt x="514330" y="1117614"/>
                </a:lnTo>
                <a:lnTo>
                  <a:pt x="559770" y="1119415"/>
                </a:lnTo>
                <a:lnTo>
                  <a:pt x="605062" y="1117539"/>
                </a:lnTo>
                <a:lnTo>
                  <a:pt x="649973" y="1112034"/>
                </a:lnTo>
                <a:lnTo>
                  <a:pt x="694271" y="1102947"/>
                </a:lnTo>
                <a:lnTo>
                  <a:pt x="737722" y="1090327"/>
                </a:lnTo>
                <a:lnTo>
                  <a:pt x="780095" y="1074221"/>
                </a:lnTo>
                <a:lnTo>
                  <a:pt x="821156" y="1054677"/>
                </a:lnTo>
                <a:lnTo>
                  <a:pt x="860673" y="1031742"/>
                </a:lnTo>
                <a:lnTo>
                  <a:pt x="898414" y="1005465"/>
                </a:lnTo>
                <a:lnTo>
                  <a:pt x="934145" y="975892"/>
                </a:lnTo>
                <a:lnTo>
                  <a:pt x="967635" y="943073"/>
                </a:lnTo>
                <a:lnTo>
                  <a:pt x="998650" y="907054"/>
                </a:lnTo>
                <a:lnTo>
                  <a:pt x="1026958" y="867883"/>
                </a:lnTo>
                <a:lnTo>
                  <a:pt x="1051825" y="826433"/>
                </a:lnTo>
                <a:lnTo>
                  <a:pt x="1072728" y="783736"/>
                </a:lnTo>
                <a:lnTo>
                  <a:pt x="1089715" y="740024"/>
                </a:lnTo>
                <a:lnTo>
                  <a:pt x="1102834" y="695529"/>
                </a:lnTo>
                <a:lnTo>
                  <a:pt x="1112132" y="650486"/>
                </a:lnTo>
                <a:lnTo>
                  <a:pt x="1117662" y="605027"/>
                </a:lnTo>
                <a:lnTo>
                  <a:pt x="1119459" y="559681"/>
                </a:lnTo>
                <a:lnTo>
                  <a:pt x="1117572" y="514299"/>
                </a:lnTo>
                <a:lnTo>
                  <a:pt x="1112076" y="469471"/>
                </a:lnTo>
                <a:lnTo>
                  <a:pt x="1102989" y="425171"/>
                </a:lnTo>
                <a:lnTo>
                  <a:pt x="1090367" y="381718"/>
                </a:lnTo>
                <a:lnTo>
                  <a:pt x="1074260" y="339344"/>
                </a:lnTo>
                <a:lnTo>
                  <a:pt x="1054714" y="298283"/>
                </a:lnTo>
                <a:lnTo>
                  <a:pt x="1031778" y="258767"/>
                </a:lnTo>
                <a:lnTo>
                  <a:pt x="1005499" y="221028"/>
                </a:lnTo>
                <a:lnTo>
                  <a:pt x="975924" y="185300"/>
                </a:lnTo>
                <a:lnTo>
                  <a:pt x="943103" y="151815"/>
                </a:lnTo>
                <a:lnTo>
                  <a:pt x="907082" y="120806"/>
                </a:lnTo>
                <a:lnTo>
                  <a:pt x="867909" y="92506"/>
                </a:lnTo>
                <a:lnTo>
                  <a:pt x="826466" y="67638"/>
                </a:lnTo>
                <a:lnTo>
                  <a:pt x="783775" y="46735"/>
                </a:lnTo>
                <a:lnTo>
                  <a:pt x="740067" y="29747"/>
                </a:lnTo>
                <a:lnTo>
                  <a:pt x="695575" y="16627"/>
                </a:lnTo>
                <a:lnTo>
                  <a:pt x="650533" y="7328"/>
                </a:lnTo>
                <a:lnTo>
                  <a:pt x="605173" y="1801"/>
                </a:lnTo>
                <a:lnTo>
                  <a:pt x="559728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24031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825" y="0"/>
                </a:moveTo>
                <a:lnTo>
                  <a:pt x="0" y="359901"/>
                </a:lnTo>
                <a:lnTo>
                  <a:pt x="17470" y="404960"/>
                </a:lnTo>
                <a:lnTo>
                  <a:pt x="38358" y="447654"/>
                </a:lnTo>
                <a:lnTo>
                  <a:pt x="62451" y="487879"/>
                </a:lnTo>
                <a:lnTo>
                  <a:pt x="89535" y="525528"/>
                </a:lnTo>
                <a:lnTo>
                  <a:pt x="119396" y="560498"/>
                </a:lnTo>
                <a:lnTo>
                  <a:pt x="151823" y="592684"/>
                </a:lnTo>
                <a:lnTo>
                  <a:pt x="186602" y="621979"/>
                </a:lnTo>
                <a:lnTo>
                  <a:pt x="223519" y="648279"/>
                </a:lnTo>
                <a:lnTo>
                  <a:pt x="262406" y="671500"/>
                </a:lnTo>
                <a:lnTo>
                  <a:pt x="302919" y="691474"/>
                </a:lnTo>
                <a:lnTo>
                  <a:pt x="344975" y="708158"/>
                </a:lnTo>
                <a:lnTo>
                  <a:pt x="388317" y="721428"/>
                </a:lnTo>
                <a:lnTo>
                  <a:pt x="432733" y="731177"/>
                </a:lnTo>
                <a:lnTo>
                  <a:pt x="478009" y="737301"/>
                </a:lnTo>
                <a:lnTo>
                  <a:pt x="523932" y="739694"/>
                </a:lnTo>
                <a:lnTo>
                  <a:pt x="570290" y="738252"/>
                </a:lnTo>
                <a:lnTo>
                  <a:pt x="616869" y="732870"/>
                </a:lnTo>
                <a:lnTo>
                  <a:pt x="663456" y="723441"/>
                </a:lnTo>
                <a:lnTo>
                  <a:pt x="709838" y="709863"/>
                </a:lnTo>
                <a:lnTo>
                  <a:pt x="754904" y="692390"/>
                </a:lnTo>
                <a:lnTo>
                  <a:pt x="797642" y="671479"/>
                </a:lnTo>
                <a:lnTo>
                  <a:pt x="837838" y="647406"/>
                </a:lnTo>
                <a:lnTo>
                  <a:pt x="875495" y="620321"/>
                </a:lnTo>
                <a:lnTo>
                  <a:pt x="910471" y="590458"/>
                </a:lnTo>
                <a:lnTo>
                  <a:pt x="942662" y="558030"/>
                </a:lnTo>
                <a:lnTo>
                  <a:pt x="971962" y="523250"/>
                </a:lnTo>
                <a:lnTo>
                  <a:pt x="998266" y="486332"/>
                </a:lnTo>
                <a:lnTo>
                  <a:pt x="1021469" y="447487"/>
                </a:lnTo>
                <a:lnTo>
                  <a:pt x="1041467" y="406930"/>
                </a:lnTo>
                <a:lnTo>
                  <a:pt x="1058153" y="364873"/>
                </a:lnTo>
                <a:lnTo>
                  <a:pt x="1071423" y="321530"/>
                </a:lnTo>
                <a:lnTo>
                  <a:pt x="1081171" y="277113"/>
                </a:lnTo>
                <a:lnTo>
                  <a:pt x="1087293" y="231836"/>
                </a:lnTo>
                <a:lnTo>
                  <a:pt x="1089684" y="185911"/>
                </a:lnTo>
                <a:lnTo>
                  <a:pt x="1088237" y="139552"/>
                </a:lnTo>
                <a:lnTo>
                  <a:pt x="1082848" y="92972"/>
                </a:lnTo>
                <a:lnTo>
                  <a:pt x="1073413" y="46383"/>
                </a:lnTo>
                <a:lnTo>
                  <a:pt x="1059825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98484" y="6024790"/>
            <a:ext cx="132636" cy="907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02254" y="5773470"/>
            <a:ext cx="743585" cy="493395"/>
          </a:xfrm>
          <a:custGeom>
            <a:avLst/>
            <a:gdLst/>
            <a:ahLst/>
            <a:cxnLst/>
            <a:rect l="l" t="t" r="r" b="b"/>
            <a:pathLst>
              <a:path w="743585" h="493395">
                <a:moveTo>
                  <a:pt x="568468" y="420213"/>
                </a:moveTo>
                <a:lnTo>
                  <a:pt x="568468" y="446323"/>
                </a:lnTo>
                <a:lnTo>
                  <a:pt x="572134" y="464482"/>
                </a:lnTo>
                <a:lnTo>
                  <a:pt x="582131" y="479316"/>
                </a:lnTo>
                <a:lnTo>
                  <a:pt x="596960" y="489320"/>
                </a:lnTo>
                <a:lnTo>
                  <a:pt x="615122" y="492990"/>
                </a:lnTo>
                <a:lnTo>
                  <a:pt x="641257" y="492990"/>
                </a:lnTo>
                <a:lnTo>
                  <a:pt x="659415" y="489320"/>
                </a:lnTo>
                <a:lnTo>
                  <a:pt x="674236" y="479316"/>
                </a:lnTo>
                <a:lnTo>
                  <a:pt x="684225" y="464482"/>
                </a:lnTo>
                <a:lnTo>
                  <a:pt x="687886" y="446323"/>
                </a:lnTo>
                <a:lnTo>
                  <a:pt x="687886" y="229990"/>
                </a:lnTo>
                <a:lnTo>
                  <a:pt x="735797" y="212525"/>
                </a:lnTo>
                <a:lnTo>
                  <a:pt x="740245" y="210829"/>
                </a:lnTo>
                <a:lnTo>
                  <a:pt x="743248" y="206544"/>
                </a:lnTo>
                <a:lnTo>
                  <a:pt x="743248" y="201832"/>
                </a:lnTo>
                <a:lnTo>
                  <a:pt x="743248" y="163634"/>
                </a:lnTo>
                <a:lnTo>
                  <a:pt x="743248" y="157327"/>
                </a:lnTo>
                <a:lnTo>
                  <a:pt x="738159" y="152250"/>
                </a:lnTo>
                <a:lnTo>
                  <a:pt x="731839" y="152250"/>
                </a:lnTo>
                <a:lnTo>
                  <a:pt x="677797" y="152250"/>
                </a:lnTo>
                <a:lnTo>
                  <a:pt x="640767" y="130274"/>
                </a:lnTo>
                <a:lnTo>
                  <a:pt x="586775" y="31387"/>
                </a:lnTo>
                <a:lnTo>
                  <a:pt x="577164" y="18293"/>
                </a:lnTo>
                <a:lnTo>
                  <a:pt x="564648" y="8413"/>
                </a:lnTo>
                <a:lnTo>
                  <a:pt x="549984" y="2174"/>
                </a:lnTo>
                <a:lnTo>
                  <a:pt x="533927" y="0"/>
                </a:lnTo>
                <a:lnTo>
                  <a:pt x="371636" y="0"/>
                </a:lnTo>
                <a:lnTo>
                  <a:pt x="209384" y="0"/>
                </a:lnTo>
                <a:lnTo>
                  <a:pt x="166074" y="18293"/>
                </a:lnTo>
                <a:lnTo>
                  <a:pt x="102480" y="130274"/>
                </a:lnTo>
                <a:lnTo>
                  <a:pt x="95754" y="139417"/>
                </a:lnTo>
                <a:lnTo>
                  <a:pt x="87000" y="146337"/>
                </a:lnTo>
                <a:lnTo>
                  <a:pt x="76728" y="150720"/>
                </a:lnTo>
                <a:lnTo>
                  <a:pt x="65451" y="152250"/>
                </a:lnTo>
                <a:lnTo>
                  <a:pt x="11333" y="152250"/>
                </a:lnTo>
                <a:lnTo>
                  <a:pt x="5076" y="152250"/>
                </a:lnTo>
                <a:lnTo>
                  <a:pt x="0" y="157327"/>
                </a:lnTo>
                <a:lnTo>
                  <a:pt x="0" y="163634"/>
                </a:lnTo>
                <a:lnTo>
                  <a:pt x="0" y="201832"/>
                </a:lnTo>
                <a:lnTo>
                  <a:pt x="0" y="206544"/>
                </a:lnTo>
                <a:lnTo>
                  <a:pt x="2990" y="210829"/>
                </a:lnTo>
                <a:lnTo>
                  <a:pt x="7488" y="212525"/>
                </a:lnTo>
                <a:lnTo>
                  <a:pt x="55361" y="229990"/>
                </a:lnTo>
                <a:lnTo>
                  <a:pt x="55361" y="446323"/>
                </a:lnTo>
                <a:lnTo>
                  <a:pt x="59026" y="464482"/>
                </a:lnTo>
                <a:lnTo>
                  <a:pt x="69021" y="479316"/>
                </a:lnTo>
                <a:lnTo>
                  <a:pt x="83843" y="489320"/>
                </a:lnTo>
                <a:lnTo>
                  <a:pt x="101990" y="492990"/>
                </a:lnTo>
                <a:lnTo>
                  <a:pt x="128138" y="492990"/>
                </a:lnTo>
                <a:lnTo>
                  <a:pt x="146298" y="489320"/>
                </a:lnTo>
                <a:lnTo>
                  <a:pt x="161123" y="479316"/>
                </a:lnTo>
                <a:lnTo>
                  <a:pt x="171116" y="464482"/>
                </a:lnTo>
                <a:lnTo>
                  <a:pt x="174780" y="446323"/>
                </a:lnTo>
                <a:lnTo>
                  <a:pt x="174780" y="420213"/>
                </a:lnTo>
                <a:lnTo>
                  <a:pt x="568468" y="420213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57345" y="5825602"/>
            <a:ext cx="433070" cy="101600"/>
          </a:xfrm>
          <a:custGeom>
            <a:avLst/>
            <a:gdLst/>
            <a:ahLst/>
            <a:cxnLst/>
            <a:rect l="l" t="t" r="r" b="b"/>
            <a:pathLst>
              <a:path w="433070" h="101600">
                <a:moveTo>
                  <a:pt x="153884" y="101060"/>
                </a:moveTo>
                <a:lnTo>
                  <a:pt x="433054" y="101060"/>
                </a:lnTo>
                <a:lnTo>
                  <a:pt x="382656" y="8619"/>
                </a:lnTo>
                <a:lnTo>
                  <a:pt x="379779" y="3317"/>
                </a:lnTo>
                <a:lnTo>
                  <a:pt x="374200" y="0"/>
                </a:lnTo>
                <a:lnTo>
                  <a:pt x="368168" y="0"/>
                </a:lnTo>
                <a:lnTo>
                  <a:pt x="216533" y="0"/>
                </a:lnTo>
                <a:lnTo>
                  <a:pt x="64860" y="0"/>
                </a:lnTo>
                <a:lnTo>
                  <a:pt x="58854" y="0"/>
                </a:lnTo>
                <a:lnTo>
                  <a:pt x="53300" y="3317"/>
                </a:lnTo>
                <a:lnTo>
                  <a:pt x="50411" y="8619"/>
                </a:lnTo>
                <a:lnTo>
                  <a:pt x="0" y="101060"/>
                </a:lnTo>
                <a:lnTo>
                  <a:pt x="153884" y="10106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16624" y="6024802"/>
            <a:ext cx="132586" cy="907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92369" y="6106721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>
                <a:moveTo>
                  <a:pt x="0" y="0"/>
                </a:moveTo>
                <a:lnTo>
                  <a:pt x="162993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684980" y="6042249"/>
            <a:ext cx="177800" cy="64769"/>
          </a:xfrm>
          <a:custGeom>
            <a:avLst/>
            <a:gdLst/>
            <a:ahLst/>
            <a:cxnLst/>
            <a:rect l="l" t="t" r="r" b="b"/>
            <a:pathLst>
              <a:path w="177800" h="64770">
                <a:moveTo>
                  <a:pt x="170382" y="64471"/>
                </a:moveTo>
                <a:lnTo>
                  <a:pt x="177795" y="0"/>
                </a:lnTo>
                <a:lnTo>
                  <a:pt x="88910" y="0"/>
                </a:lnTo>
                <a:lnTo>
                  <a:pt x="0" y="0"/>
                </a:lnTo>
                <a:lnTo>
                  <a:pt x="7388" y="64471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28206" y="6193683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48827" y="0"/>
                </a:moveTo>
                <a:lnTo>
                  <a:pt x="0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70723" y="6193683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0" y="0"/>
                </a:moveTo>
                <a:lnTo>
                  <a:pt x="48790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04318" y="5088712"/>
            <a:ext cx="1966180" cy="19993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86873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4" h="1119504">
                <a:moveTo>
                  <a:pt x="559670" y="0"/>
                </a:moveTo>
                <a:lnTo>
                  <a:pt x="514375" y="1875"/>
                </a:lnTo>
                <a:lnTo>
                  <a:pt x="469463" y="7381"/>
                </a:lnTo>
                <a:lnTo>
                  <a:pt x="425165" y="16468"/>
                </a:lnTo>
                <a:lnTo>
                  <a:pt x="381714" y="29090"/>
                </a:lnTo>
                <a:lnTo>
                  <a:pt x="339343" y="45199"/>
                </a:lnTo>
                <a:lnTo>
                  <a:pt x="298285" y="64746"/>
                </a:lnTo>
                <a:lnTo>
                  <a:pt x="258772" y="87685"/>
                </a:lnTo>
                <a:lnTo>
                  <a:pt x="221037" y="113967"/>
                </a:lnTo>
                <a:lnTo>
                  <a:pt x="185312" y="143546"/>
                </a:lnTo>
                <a:lnTo>
                  <a:pt x="151831" y="176372"/>
                </a:lnTo>
                <a:lnTo>
                  <a:pt x="120826" y="212399"/>
                </a:lnTo>
                <a:lnTo>
                  <a:pt x="92529" y="251579"/>
                </a:lnTo>
                <a:lnTo>
                  <a:pt x="67657" y="293023"/>
                </a:lnTo>
                <a:lnTo>
                  <a:pt x="46748" y="335714"/>
                </a:lnTo>
                <a:lnTo>
                  <a:pt x="29756" y="379420"/>
                </a:lnTo>
                <a:lnTo>
                  <a:pt x="16633" y="423907"/>
                </a:lnTo>
                <a:lnTo>
                  <a:pt x="7331" y="468944"/>
                </a:lnTo>
                <a:lnTo>
                  <a:pt x="1799" y="514385"/>
                </a:lnTo>
                <a:lnTo>
                  <a:pt x="0" y="559737"/>
                </a:lnTo>
                <a:lnTo>
                  <a:pt x="1886" y="605125"/>
                </a:lnTo>
                <a:lnTo>
                  <a:pt x="7379" y="649937"/>
                </a:lnTo>
                <a:lnTo>
                  <a:pt x="16467" y="694233"/>
                </a:lnTo>
                <a:lnTo>
                  <a:pt x="29089" y="737683"/>
                </a:lnTo>
                <a:lnTo>
                  <a:pt x="45198" y="780054"/>
                </a:lnTo>
                <a:lnTo>
                  <a:pt x="64747" y="821115"/>
                </a:lnTo>
                <a:lnTo>
                  <a:pt x="87687" y="860631"/>
                </a:lnTo>
                <a:lnTo>
                  <a:pt x="113971" y="898372"/>
                </a:lnTo>
                <a:lnTo>
                  <a:pt x="143551" y="934103"/>
                </a:lnTo>
                <a:lnTo>
                  <a:pt x="176379" y="967593"/>
                </a:lnTo>
                <a:lnTo>
                  <a:pt x="212408" y="998610"/>
                </a:lnTo>
                <a:lnTo>
                  <a:pt x="251590" y="1026919"/>
                </a:lnTo>
                <a:lnTo>
                  <a:pt x="293031" y="1051784"/>
                </a:lnTo>
                <a:lnTo>
                  <a:pt x="335719" y="1072686"/>
                </a:lnTo>
                <a:lnTo>
                  <a:pt x="379424" y="1089672"/>
                </a:lnTo>
                <a:lnTo>
                  <a:pt x="423911" y="1102790"/>
                </a:lnTo>
                <a:lnTo>
                  <a:pt x="468949" y="1112088"/>
                </a:lnTo>
                <a:lnTo>
                  <a:pt x="514304" y="1117614"/>
                </a:lnTo>
                <a:lnTo>
                  <a:pt x="559744" y="1119415"/>
                </a:lnTo>
                <a:lnTo>
                  <a:pt x="605035" y="1117539"/>
                </a:lnTo>
                <a:lnTo>
                  <a:pt x="649947" y="1112034"/>
                </a:lnTo>
                <a:lnTo>
                  <a:pt x="694245" y="1102947"/>
                </a:lnTo>
                <a:lnTo>
                  <a:pt x="737697" y="1090327"/>
                </a:lnTo>
                <a:lnTo>
                  <a:pt x="780070" y="1074221"/>
                </a:lnTo>
                <a:lnTo>
                  <a:pt x="821132" y="1054677"/>
                </a:lnTo>
                <a:lnTo>
                  <a:pt x="860649" y="1031742"/>
                </a:lnTo>
                <a:lnTo>
                  <a:pt x="898390" y="1005465"/>
                </a:lnTo>
                <a:lnTo>
                  <a:pt x="934121" y="975892"/>
                </a:lnTo>
                <a:lnTo>
                  <a:pt x="967610" y="943073"/>
                </a:lnTo>
                <a:lnTo>
                  <a:pt x="998624" y="907054"/>
                </a:lnTo>
                <a:lnTo>
                  <a:pt x="1026930" y="867883"/>
                </a:lnTo>
                <a:lnTo>
                  <a:pt x="1051805" y="826433"/>
                </a:lnTo>
                <a:lnTo>
                  <a:pt x="1072714" y="783736"/>
                </a:lnTo>
                <a:lnTo>
                  <a:pt x="1089707" y="740024"/>
                </a:lnTo>
                <a:lnTo>
                  <a:pt x="1102831" y="695529"/>
                </a:lnTo>
                <a:lnTo>
                  <a:pt x="1112134" y="650486"/>
                </a:lnTo>
                <a:lnTo>
                  <a:pt x="1117667" y="605027"/>
                </a:lnTo>
                <a:lnTo>
                  <a:pt x="1119466" y="559681"/>
                </a:lnTo>
                <a:lnTo>
                  <a:pt x="1117581" y="514299"/>
                </a:lnTo>
                <a:lnTo>
                  <a:pt x="1112086" y="469471"/>
                </a:lnTo>
                <a:lnTo>
                  <a:pt x="1102999" y="425171"/>
                </a:lnTo>
                <a:lnTo>
                  <a:pt x="1090377" y="381718"/>
                </a:lnTo>
                <a:lnTo>
                  <a:pt x="1074267" y="339344"/>
                </a:lnTo>
                <a:lnTo>
                  <a:pt x="1054719" y="298283"/>
                </a:lnTo>
                <a:lnTo>
                  <a:pt x="1031779" y="258767"/>
                </a:lnTo>
                <a:lnTo>
                  <a:pt x="1005496" y="221028"/>
                </a:lnTo>
                <a:lnTo>
                  <a:pt x="975917" y="185300"/>
                </a:lnTo>
                <a:lnTo>
                  <a:pt x="943089" y="151815"/>
                </a:lnTo>
                <a:lnTo>
                  <a:pt x="907062" y="120806"/>
                </a:lnTo>
                <a:lnTo>
                  <a:pt x="867882" y="92506"/>
                </a:lnTo>
                <a:lnTo>
                  <a:pt x="826428" y="67638"/>
                </a:lnTo>
                <a:lnTo>
                  <a:pt x="783728" y="46735"/>
                </a:lnTo>
                <a:lnTo>
                  <a:pt x="740014" y="29747"/>
                </a:lnTo>
                <a:lnTo>
                  <a:pt x="695518" y="16627"/>
                </a:lnTo>
                <a:lnTo>
                  <a:pt x="650474" y="7328"/>
                </a:lnTo>
                <a:lnTo>
                  <a:pt x="605114" y="1801"/>
                </a:lnTo>
                <a:lnTo>
                  <a:pt x="55967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16527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976" y="0"/>
                </a:moveTo>
                <a:lnTo>
                  <a:pt x="0" y="359901"/>
                </a:lnTo>
                <a:lnTo>
                  <a:pt x="17480" y="404960"/>
                </a:lnTo>
                <a:lnTo>
                  <a:pt x="38377" y="447654"/>
                </a:lnTo>
                <a:lnTo>
                  <a:pt x="62479" y="487879"/>
                </a:lnTo>
                <a:lnTo>
                  <a:pt x="89570" y="525528"/>
                </a:lnTo>
                <a:lnTo>
                  <a:pt x="119440" y="560498"/>
                </a:lnTo>
                <a:lnTo>
                  <a:pt x="151874" y="592684"/>
                </a:lnTo>
                <a:lnTo>
                  <a:pt x="186659" y="621979"/>
                </a:lnTo>
                <a:lnTo>
                  <a:pt x="223582" y="648279"/>
                </a:lnTo>
                <a:lnTo>
                  <a:pt x="262473" y="671500"/>
                </a:lnTo>
                <a:lnTo>
                  <a:pt x="302990" y="691474"/>
                </a:lnTo>
                <a:lnTo>
                  <a:pt x="345049" y="708158"/>
                </a:lnTo>
                <a:lnTo>
                  <a:pt x="388393" y="721428"/>
                </a:lnTo>
                <a:lnTo>
                  <a:pt x="432810" y="731177"/>
                </a:lnTo>
                <a:lnTo>
                  <a:pt x="478087" y="737301"/>
                </a:lnTo>
                <a:lnTo>
                  <a:pt x="524009" y="739694"/>
                </a:lnTo>
                <a:lnTo>
                  <a:pt x="570365" y="738252"/>
                </a:lnTo>
                <a:lnTo>
                  <a:pt x="616941" y="732870"/>
                </a:lnTo>
                <a:lnTo>
                  <a:pt x="663524" y="723441"/>
                </a:lnTo>
                <a:lnTo>
                  <a:pt x="709900" y="709863"/>
                </a:lnTo>
                <a:lnTo>
                  <a:pt x="754969" y="692390"/>
                </a:lnTo>
                <a:lnTo>
                  <a:pt x="797708" y="671479"/>
                </a:lnTo>
                <a:lnTo>
                  <a:pt x="837906" y="647406"/>
                </a:lnTo>
                <a:lnTo>
                  <a:pt x="875565" y="620321"/>
                </a:lnTo>
                <a:lnTo>
                  <a:pt x="910543" y="590458"/>
                </a:lnTo>
                <a:lnTo>
                  <a:pt x="942735" y="558030"/>
                </a:lnTo>
                <a:lnTo>
                  <a:pt x="972038" y="523250"/>
                </a:lnTo>
                <a:lnTo>
                  <a:pt x="998345" y="486332"/>
                </a:lnTo>
                <a:lnTo>
                  <a:pt x="1021551" y="447487"/>
                </a:lnTo>
                <a:lnTo>
                  <a:pt x="1041552" y="406930"/>
                </a:lnTo>
                <a:lnTo>
                  <a:pt x="1058242" y="364873"/>
                </a:lnTo>
                <a:lnTo>
                  <a:pt x="1071517" y="321530"/>
                </a:lnTo>
                <a:lnTo>
                  <a:pt x="1081271" y="277113"/>
                </a:lnTo>
                <a:lnTo>
                  <a:pt x="1087399" y="231836"/>
                </a:lnTo>
                <a:lnTo>
                  <a:pt x="1089796" y="185911"/>
                </a:lnTo>
                <a:lnTo>
                  <a:pt x="1088357" y="139552"/>
                </a:lnTo>
                <a:lnTo>
                  <a:pt x="1082978" y="92972"/>
                </a:lnTo>
                <a:lnTo>
                  <a:pt x="1073552" y="46383"/>
                </a:lnTo>
                <a:lnTo>
                  <a:pt x="1059976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49433" y="6239546"/>
            <a:ext cx="57785" cy="31750"/>
          </a:xfrm>
          <a:custGeom>
            <a:avLst/>
            <a:gdLst/>
            <a:ahLst/>
            <a:cxnLst/>
            <a:rect l="l" t="t" r="r" b="b"/>
            <a:pathLst>
              <a:path w="57785" h="31750">
                <a:moveTo>
                  <a:pt x="0" y="31249"/>
                </a:moveTo>
                <a:lnTo>
                  <a:pt x="0" y="0"/>
                </a:lnTo>
                <a:lnTo>
                  <a:pt x="57723" y="0"/>
                </a:lnTo>
                <a:lnTo>
                  <a:pt x="57723" y="31249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07157" y="6239546"/>
            <a:ext cx="57785" cy="31750"/>
          </a:xfrm>
          <a:custGeom>
            <a:avLst/>
            <a:gdLst/>
            <a:ahLst/>
            <a:cxnLst/>
            <a:rect l="l" t="t" r="r" b="b"/>
            <a:pathLst>
              <a:path w="57785" h="31750">
                <a:moveTo>
                  <a:pt x="0" y="31249"/>
                </a:moveTo>
                <a:lnTo>
                  <a:pt x="0" y="0"/>
                </a:lnTo>
                <a:lnTo>
                  <a:pt x="57610" y="0"/>
                </a:lnTo>
                <a:lnTo>
                  <a:pt x="57610" y="31249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78257" y="6208209"/>
            <a:ext cx="57785" cy="31750"/>
          </a:xfrm>
          <a:custGeom>
            <a:avLst/>
            <a:gdLst/>
            <a:ahLst/>
            <a:cxnLst/>
            <a:rect l="l" t="t" r="r" b="b"/>
            <a:pathLst>
              <a:path w="57785" h="31750">
                <a:moveTo>
                  <a:pt x="0" y="31337"/>
                </a:moveTo>
                <a:lnTo>
                  <a:pt x="0" y="0"/>
                </a:lnTo>
                <a:lnTo>
                  <a:pt x="57673" y="0"/>
                </a:lnTo>
                <a:lnTo>
                  <a:pt x="57673" y="31337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95671" y="6243554"/>
            <a:ext cx="54610" cy="68580"/>
          </a:xfrm>
          <a:custGeom>
            <a:avLst/>
            <a:gdLst/>
            <a:ahLst/>
            <a:cxnLst/>
            <a:rect l="l" t="t" r="r" b="b"/>
            <a:pathLst>
              <a:path w="54610" h="68579">
                <a:moveTo>
                  <a:pt x="0" y="68052"/>
                </a:moveTo>
                <a:lnTo>
                  <a:pt x="0" y="0"/>
                </a:lnTo>
                <a:lnTo>
                  <a:pt x="54557" y="0"/>
                </a:lnTo>
                <a:lnTo>
                  <a:pt x="54557" y="68052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05949" y="608857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89">
                <a:moveTo>
                  <a:pt x="34038" y="16987"/>
                </a:moveTo>
                <a:lnTo>
                  <a:pt x="34038" y="26424"/>
                </a:lnTo>
                <a:lnTo>
                  <a:pt x="26399" y="34038"/>
                </a:lnTo>
                <a:lnTo>
                  <a:pt x="17013" y="34038"/>
                </a:lnTo>
                <a:lnTo>
                  <a:pt x="7589" y="34038"/>
                </a:lnTo>
                <a:lnTo>
                  <a:pt x="0" y="26424"/>
                </a:lnTo>
                <a:lnTo>
                  <a:pt x="0" y="16987"/>
                </a:lnTo>
                <a:lnTo>
                  <a:pt x="0" y="7626"/>
                </a:lnTo>
                <a:lnTo>
                  <a:pt x="7589" y="0"/>
                </a:lnTo>
                <a:lnTo>
                  <a:pt x="17013" y="0"/>
                </a:lnTo>
                <a:lnTo>
                  <a:pt x="26399" y="0"/>
                </a:lnTo>
                <a:lnTo>
                  <a:pt x="34038" y="7626"/>
                </a:lnTo>
                <a:lnTo>
                  <a:pt x="34038" y="16987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22962" y="6142870"/>
            <a:ext cx="0" cy="52069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0"/>
                </a:moveTo>
                <a:lnTo>
                  <a:pt x="0" y="51793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295671" y="6177500"/>
            <a:ext cx="54610" cy="66675"/>
          </a:xfrm>
          <a:custGeom>
            <a:avLst/>
            <a:gdLst/>
            <a:ahLst/>
            <a:cxnLst/>
            <a:rect l="l" t="t" r="r" b="b"/>
            <a:pathLst>
              <a:path w="54610" h="66675">
                <a:moveTo>
                  <a:pt x="0" y="0"/>
                </a:moveTo>
                <a:lnTo>
                  <a:pt x="0" y="66054"/>
                </a:lnTo>
                <a:lnTo>
                  <a:pt x="54557" y="66054"/>
                </a:lnTo>
                <a:lnTo>
                  <a:pt x="54557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273921" y="6142870"/>
            <a:ext cx="79375" cy="75565"/>
          </a:xfrm>
          <a:custGeom>
            <a:avLst/>
            <a:gdLst/>
            <a:ahLst/>
            <a:cxnLst/>
            <a:rect l="l" t="t" r="r" b="b"/>
            <a:pathLst>
              <a:path w="79375" h="75564">
                <a:moveTo>
                  <a:pt x="0" y="75428"/>
                </a:moveTo>
                <a:lnTo>
                  <a:pt x="0" y="22730"/>
                </a:lnTo>
                <a:lnTo>
                  <a:pt x="1234" y="13888"/>
                </a:lnTo>
                <a:lnTo>
                  <a:pt x="4889" y="6662"/>
                </a:lnTo>
                <a:lnTo>
                  <a:pt x="10893" y="1788"/>
                </a:lnTo>
                <a:lnTo>
                  <a:pt x="19174" y="0"/>
                </a:lnTo>
                <a:lnTo>
                  <a:pt x="78795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352729" y="6142870"/>
            <a:ext cx="19685" cy="75565"/>
          </a:xfrm>
          <a:custGeom>
            <a:avLst/>
            <a:gdLst/>
            <a:ahLst/>
            <a:cxnLst/>
            <a:rect l="l" t="t" r="r" b="b"/>
            <a:pathLst>
              <a:path w="19685" h="75564">
                <a:moveTo>
                  <a:pt x="0" y="0"/>
                </a:moveTo>
                <a:lnTo>
                  <a:pt x="8317" y="1788"/>
                </a:lnTo>
                <a:lnTo>
                  <a:pt x="14339" y="6662"/>
                </a:lnTo>
                <a:lnTo>
                  <a:pt x="18001" y="13888"/>
                </a:lnTo>
                <a:lnTo>
                  <a:pt x="19237" y="22730"/>
                </a:lnTo>
                <a:lnTo>
                  <a:pt x="19237" y="75428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523023" y="6178316"/>
            <a:ext cx="66675" cy="67310"/>
          </a:xfrm>
          <a:custGeom>
            <a:avLst/>
            <a:gdLst/>
            <a:ahLst/>
            <a:cxnLst/>
            <a:rect l="l" t="t" r="r" b="b"/>
            <a:pathLst>
              <a:path w="66675" h="67310">
                <a:moveTo>
                  <a:pt x="66594" y="66682"/>
                </a:moveTo>
                <a:lnTo>
                  <a:pt x="0" y="66682"/>
                </a:lnTo>
                <a:lnTo>
                  <a:pt x="0" y="0"/>
                </a:lnTo>
                <a:lnTo>
                  <a:pt x="66594" y="0"/>
                </a:lnTo>
                <a:lnTo>
                  <a:pt x="66594" y="66682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23023" y="6111721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07"/>
                </a:moveTo>
                <a:lnTo>
                  <a:pt x="0" y="66607"/>
                </a:lnTo>
                <a:lnTo>
                  <a:pt x="0" y="0"/>
                </a:lnTo>
                <a:lnTo>
                  <a:pt x="66594" y="0"/>
                </a:lnTo>
                <a:lnTo>
                  <a:pt x="66594" y="66607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523023" y="6045076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45"/>
                </a:moveTo>
                <a:lnTo>
                  <a:pt x="0" y="66645"/>
                </a:lnTo>
                <a:lnTo>
                  <a:pt x="0" y="0"/>
                </a:lnTo>
                <a:lnTo>
                  <a:pt x="66594" y="0"/>
                </a:lnTo>
                <a:lnTo>
                  <a:pt x="66594" y="66645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523023" y="5978469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07"/>
                </a:moveTo>
                <a:lnTo>
                  <a:pt x="0" y="66607"/>
                </a:lnTo>
                <a:lnTo>
                  <a:pt x="0" y="0"/>
                </a:lnTo>
                <a:lnTo>
                  <a:pt x="66594" y="0"/>
                </a:lnTo>
                <a:lnTo>
                  <a:pt x="66594" y="66607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523023" y="5911836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32"/>
                </a:moveTo>
                <a:lnTo>
                  <a:pt x="0" y="66632"/>
                </a:lnTo>
                <a:lnTo>
                  <a:pt x="0" y="0"/>
                </a:lnTo>
                <a:lnTo>
                  <a:pt x="66594" y="0"/>
                </a:lnTo>
                <a:lnTo>
                  <a:pt x="66594" y="66632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523023" y="5845229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07"/>
                </a:moveTo>
                <a:lnTo>
                  <a:pt x="0" y="66607"/>
                </a:lnTo>
                <a:lnTo>
                  <a:pt x="0" y="0"/>
                </a:lnTo>
                <a:lnTo>
                  <a:pt x="66594" y="0"/>
                </a:lnTo>
                <a:lnTo>
                  <a:pt x="66594" y="66607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523023" y="5711976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594" y="66607"/>
                </a:moveTo>
                <a:lnTo>
                  <a:pt x="0" y="66607"/>
                </a:lnTo>
                <a:lnTo>
                  <a:pt x="0" y="0"/>
                </a:lnTo>
                <a:lnTo>
                  <a:pt x="66594" y="0"/>
                </a:lnTo>
                <a:lnTo>
                  <a:pt x="66594" y="66607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56292" y="5778584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66670" y="0"/>
                </a:lnTo>
                <a:lnTo>
                  <a:pt x="66670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322962" y="5778584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66632" y="0"/>
                </a:lnTo>
                <a:lnTo>
                  <a:pt x="66632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89595" y="5778584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66569" y="0"/>
                </a:lnTo>
                <a:lnTo>
                  <a:pt x="66569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56152" y="5778584"/>
            <a:ext cx="67310" cy="66675"/>
          </a:xfrm>
          <a:custGeom>
            <a:avLst/>
            <a:gdLst/>
            <a:ahLst/>
            <a:cxnLst/>
            <a:rect l="l" t="t" r="r" b="b"/>
            <a:pathLst>
              <a:path w="67310" h="66675">
                <a:moveTo>
                  <a:pt x="0" y="0"/>
                </a:moveTo>
                <a:lnTo>
                  <a:pt x="66707" y="0"/>
                </a:lnTo>
                <a:lnTo>
                  <a:pt x="66707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522860" y="5778584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66582" y="0"/>
                </a:lnTo>
                <a:lnTo>
                  <a:pt x="66582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89618" y="5778584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66657" y="0"/>
                </a:lnTo>
                <a:lnTo>
                  <a:pt x="66657" y="66645"/>
                </a:lnTo>
                <a:lnTo>
                  <a:pt x="0" y="66645"/>
                </a:lnTo>
                <a:lnTo>
                  <a:pt x="0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22962" y="5911836"/>
            <a:ext cx="200025" cy="45720"/>
          </a:xfrm>
          <a:custGeom>
            <a:avLst/>
            <a:gdLst/>
            <a:ahLst/>
            <a:cxnLst/>
            <a:rect l="l" t="t" r="r" b="b"/>
            <a:pathLst>
              <a:path w="200025" h="45720">
                <a:moveTo>
                  <a:pt x="199897" y="0"/>
                </a:moveTo>
                <a:lnTo>
                  <a:pt x="0" y="0"/>
                </a:lnTo>
                <a:lnTo>
                  <a:pt x="0" y="45661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39254" y="5957498"/>
            <a:ext cx="167640" cy="152400"/>
          </a:xfrm>
          <a:custGeom>
            <a:avLst/>
            <a:gdLst/>
            <a:ahLst/>
            <a:cxnLst/>
            <a:rect l="l" t="t" r="r" b="b"/>
            <a:pathLst>
              <a:path w="167639" h="152400">
                <a:moveTo>
                  <a:pt x="0" y="152024"/>
                </a:moveTo>
                <a:lnTo>
                  <a:pt x="0" y="90971"/>
                </a:lnTo>
                <a:lnTo>
                  <a:pt x="83708" y="0"/>
                </a:lnTo>
                <a:lnTo>
                  <a:pt x="167316" y="90971"/>
                </a:lnTo>
                <a:lnTo>
                  <a:pt x="167316" y="152024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049433" y="6311041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145" y="0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38847" y="5928881"/>
            <a:ext cx="233433" cy="2412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445993" y="6234413"/>
            <a:ext cx="220252" cy="8755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456152" y="5911836"/>
            <a:ext cx="67310" cy="66675"/>
          </a:xfrm>
          <a:custGeom>
            <a:avLst/>
            <a:gdLst/>
            <a:ahLst/>
            <a:cxnLst/>
            <a:rect l="l" t="t" r="r" b="b"/>
            <a:pathLst>
              <a:path w="67310" h="66675">
                <a:moveTo>
                  <a:pt x="0" y="0"/>
                </a:moveTo>
                <a:lnTo>
                  <a:pt x="0" y="66632"/>
                </a:lnTo>
                <a:lnTo>
                  <a:pt x="66871" y="66632"/>
                </a:lnTo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49446" y="6270481"/>
            <a:ext cx="189865" cy="40640"/>
          </a:xfrm>
          <a:custGeom>
            <a:avLst/>
            <a:gdLst/>
            <a:ahLst/>
            <a:cxnLst/>
            <a:rect l="l" t="t" r="r" b="b"/>
            <a:pathLst>
              <a:path w="189864" h="40639">
                <a:moveTo>
                  <a:pt x="189807" y="0"/>
                </a:moveTo>
                <a:lnTo>
                  <a:pt x="0" y="0"/>
                </a:lnTo>
                <a:lnTo>
                  <a:pt x="0" y="40560"/>
                </a:lnTo>
                <a:lnTo>
                  <a:pt x="189807" y="40560"/>
                </a:lnTo>
                <a:lnTo>
                  <a:pt x="189807" y="0"/>
                </a:lnTo>
                <a:close/>
              </a:path>
            </a:pathLst>
          </a:custGeom>
          <a:ln w="21172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589523" y="5088712"/>
            <a:ext cx="1966180" cy="19993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972029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4" h="1119504">
                <a:moveTo>
                  <a:pt x="559728" y="0"/>
                </a:moveTo>
                <a:lnTo>
                  <a:pt x="514432" y="1875"/>
                </a:lnTo>
                <a:lnTo>
                  <a:pt x="469517" y="7381"/>
                </a:lnTo>
                <a:lnTo>
                  <a:pt x="425216" y="16468"/>
                </a:lnTo>
                <a:lnTo>
                  <a:pt x="381761" y="29090"/>
                </a:lnTo>
                <a:lnTo>
                  <a:pt x="339386" y="45199"/>
                </a:lnTo>
                <a:lnTo>
                  <a:pt x="298323" y="64746"/>
                </a:lnTo>
                <a:lnTo>
                  <a:pt x="258804" y="87685"/>
                </a:lnTo>
                <a:lnTo>
                  <a:pt x="221062" y="113967"/>
                </a:lnTo>
                <a:lnTo>
                  <a:pt x="185330" y="143546"/>
                </a:lnTo>
                <a:lnTo>
                  <a:pt x="151839" y="176372"/>
                </a:lnTo>
                <a:lnTo>
                  <a:pt x="120824" y="212399"/>
                </a:lnTo>
                <a:lnTo>
                  <a:pt x="92516" y="251579"/>
                </a:lnTo>
                <a:lnTo>
                  <a:pt x="67642" y="293023"/>
                </a:lnTo>
                <a:lnTo>
                  <a:pt x="46734" y="335714"/>
                </a:lnTo>
                <a:lnTo>
                  <a:pt x="29743" y="379420"/>
                </a:lnTo>
                <a:lnTo>
                  <a:pt x="16622" y="423907"/>
                </a:lnTo>
                <a:lnTo>
                  <a:pt x="7323" y="468944"/>
                </a:lnTo>
                <a:lnTo>
                  <a:pt x="1795" y="514385"/>
                </a:lnTo>
                <a:lnTo>
                  <a:pt x="0" y="559737"/>
                </a:lnTo>
                <a:lnTo>
                  <a:pt x="1891" y="605125"/>
                </a:lnTo>
                <a:lnTo>
                  <a:pt x="7389" y="649937"/>
                </a:lnTo>
                <a:lnTo>
                  <a:pt x="16481" y="694233"/>
                </a:lnTo>
                <a:lnTo>
                  <a:pt x="29109" y="737683"/>
                </a:lnTo>
                <a:lnTo>
                  <a:pt x="45222" y="780054"/>
                </a:lnTo>
                <a:lnTo>
                  <a:pt x="64775" y="821115"/>
                </a:lnTo>
                <a:lnTo>
                  <a:pt x="87719" y="860631"/>
                </a:lnTo>
                <a:lnTo>
                  <a:pt x="114006" y="898372"/>
                </a:lnTo>
                <a:lnTo>
                  <a:pt x="143588" y="934103"/>
                </a:lnTo>
                <a:lnTo>
                  <a:pt x="176418" y="967593"/>
                </a:lnTo>
                <a:lnTo>
                  <a:pt x="212447" y="998610"/>
                </a:lnTo>
                <a:lnTo>
                  <a:pt x="251628" y="1026919"/>
                </a:lnTo>
                <a:lnTo>
                  <a:pt x="293061" y="1051784"/>
                </a:lnTo>
                <a:lnTo>
                  <a:pt x="335745" y="1072686"/>
                </a:lnTo>
                <a:lnTo>
                  <a:pt x="379447" y="1089672"/>
                </a:lnTo>
                <a:lnTo>
                  <a:pt x="423933" y="1102790"/>
                </a:lnTo>
                <a:lnTo>
                  <a:pt x="468970" y="1112088"/>
                </a:lnTo>
                <a:lnTo>
                  <a:pt x="514327" y="1117614"/>
                </a:lnTo>
                <a:lnTo>
                  <a:pt x="559769" y="1119415"/>
                </a:lnTo>
                <a:lnTo>
                  <a:pt x="605065" y="1117539"/>
                </a:lnTo>
                <a:lnTo>
                  <a:pt x="649980" y="1112034"/>
                </a:lnTo>
                <a:lnTo>
                  <a:pt x="694283" y="1102947"/>
                </a:lnTo>
                <a:lnTo>
                  <a:pt x="737739" y="1090327"/>
                </a:lnTo>
                <a:lnTo>
                  <a:pt x="780117" y="1074221"/>
                </a:lnTo>
                <a:lnTo>
                  <a:pt x="821183" y="1054677"/>
                </a:lnTo>
                <a:lnTo>
                  <a:pt x="860705" y="1031742"/>
                </a:lnTo>
                <a:lnTo>
                  <a:pt x="898449" y="1005465"/>
                </a:lnTo>
                <a:lnTo>
                  <a:pt x="934183" y="975892"/>
                </a:lnTo>
                <a:lnTo>
                  <a:pt x="967673" y="943073"/>
                </a:lnTo>
                <a:lnTo>
                  <a:pt x="998687" y="907054"/>
                </a:lnTo>
                <a:lnTo>
                  <a:pt x="1026992" y="867883"/>
                </a:lnTo>
                <a:lnTo>
                  <a:pt x="1051859" y="826433"/>
                </a:lnTo>
                <a:lnTo>
                  <a:pt x="1072762" y="783736"/>
                </a:lnTo>
                <a:lnTo>
                  <a:pt x="1089749" y="740024"/>
                </a:lnTo>
                <a:lnTo>
                  <a:pt x="1102867" y="695529"/>
                </a:lnTo>
                <a:lnTo>
                  <a:pt x="1112165" y="650486"/>
                </a:lnTo>
                <a:lnTo>
                  <a:pt x="1117694" y="605027"/>
                </a:lnTo>
                <a:lnTo>
                  <a:pt x="1119490" y="559681"/>
                </a:lnTo>
                <a:lnTo>
                  <a:pt x="1117602" y="514299"/>
                </a:lnTo>
                <a:lnTo>
                  <a:pt x="1112107" y="469471"/>
                </a:lnTo>
                <a:lnTo>
                  <a:pt x="1103019" y="425171"/>
                </a:lnTo>
                <a:lnTo>
                  <a:pt x="1090397" y="381718"/>
                </a:lnTo>
                <a:lnTo>
                  <a:pt x="1074289" y="339344"/>
                </a:lnTo>
                <a:lnTo>
                  <a:pt x="1054743" y="298283"/>
                </a:lnTo>
                <a:lnTo>
                  <a:pt x="1031807" y="258767"/>
                </a:lnTo>
                <a:lnTo>
                  <a:pt x="1005528" y="221028"/>
                </a:lnTo>
                <a:lnTo>
                  <a:pt x="975955" y="185300"/>
                </a:lnTo>
                <a:lnTo>
                  <a:pt x="943134" y="151815"/>
                </a:lnTo>
                <a:lnTo>
                  <a:pt x="907115" y="120806"/>
                </a:lnTo>
                <a:lnTo>
                  <a:pt x="867944" y="92506"/>
                </a:lnTo>
                <a:lnTo>
                  <a:pt x="826490" y="67638"/>
                </a:lnTo>
                <a:lnTo>
                  <a:pt x="783790" y="46735"/>
                </a:lnTo>
                <a:lnTo>
                  <a:pt x="740076" y="29747"/>
                </a:lnTo>
                <a:lnTo>
                  <a:pt x="695580" y="16627"/>
                </a:lnTo>
                <a:lnTo>
                  <a:pt x="650535" y="7328"/>
                </a:lnTo>
                <a:lnTo>
                  <a:pt x="605173" y="1801"/>
                </a:lnTo>
                <a:lnTo>
                  <a:pt x="559728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01745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913" y="0"/>
                </a:moveTo>
                <a:lnTo>
                  <a:pt x="0" y="359901"/>
                </a:lnTo>
                <a:lnTo>
                  <a:pt x="17471" y="404960"/>
                </a:lnTo>
                <a:lnTo>
                  <a:pt x="38359" y="447654"/>
                </a:lnTo>
                <a:lnTo>
                  <a:pt x="62453" y="487879"/>
                </a:lnTo>
                <a:lnTo>
                  <a:pt x="89538" y="525528"/>
                </a:lnTo>
                <a:lnTo>
                  <a:pt x="119402" y="560498"/>
                </a:lnTo>
                <a:lnTo>
                  <a:pt x="151831" y="592684"/>
                </a:lnTo>
                <a:lnTo>
                  <a:pt x="186612" y="621979"/>
                </a:lnTo>
                <a:lnTo>
                  <a:pt x="223533" y="648279"/>
                </a:lnTo>
                <a:lnTo>
                  <a:pt x="262423" y="671500"/>
                </a:lnTo>
                <a:lnTo>
                  <a:pt x="302940" y="691474"/>
                </a:lnTo>
                <a:lnTo>
                  <a:pt x="345000" y="708158"/>
                </a:lnTo>
                <a:lnTo>
                  <a:pt x="388347" y="721428"/>
                </a:lnTo>
                <a:lnTo>
                  <a:pt x="432768" y="731177"/>
                </a:lnTo>
                <a:lnTo>
                  <a:pt x="478050" y="737301"/>
                </a:lnTo>
                <a:lnTo>
                  <a:pt x="523979" y="739694"/>
                </a:lnTo>
                <a:lnTo>
                  <a:pt x="570343" y="738252"/>
                </a:lnTo>
                <a:lnTo>
                  <a:pt x="616929" y="732870"/>
                </a:lnTo>
                <a:lnTo>
                  <a:pt x="663523" y="723441"/>
                </a:lnTo>
                <a:lnTo>
                  <a:pt x="709913" y="709863"/>
                </a:lnTo>
                <a:lnTo>
                  <a:pt x="754980" y="692390"/>
                </a:lnTo>
                <a:lnTo>
                  <a:pt x="797717" y="671479"/>
                </a:lnTo>
                <a:lnTo>
                  <a:pt x="837913" y="647406"/>
                </a:lnTo>
                <a:lnTo>
                  <a:pt x="875569" y="620321"/>
                </a:lnTo>
                <a:lnTo>
                  <a:pt x="910545" y="590458"/>
                </a:lnTo>
                <a:lnTo>
                  <a:pt x="942735" y="558030"/>
                </a:lnTo>
                <a:lnTo>
                  <a:pt x="972034" y="523250"/>
                </a:lnTo>
                <a:lnTo>
                  <a:pt x="998338" y="486332"/>
                </a:lnTo>
                <a:lnTo>
                  <a:pt x="1021542" y="447487"/>
                </a:lnTo>
                <a:lnTo>
                  <a:pt x="1041539" y="406930"/>
                </a:lnTo>
                <a:lnTo>
                  <a:pt x="1058225" y="364873"/>
                </a:lnTo>
                <a:lnTo>
                  <a:pt x="1071496" y="321530"/>
                </a:lnTo>
                <a:lnTo>
                  <a:pt x="1081245" y="277113"/>
                </a:lnTo>
                <a:lnTo>
                  <a:pt x="1087368" y="231836"/>
                </a:lnTo>
                <a:lnTo>
                  <a:pt x="1089760" y="185911"/>
                </a:lnTo>
                <a:lnTo>
                  <a:pt x="1088316" y="139552"/>
                </a:lnTo>
                <a:lnTo>
                  <a:pt x="1082930" y="92972"/>
                </a:lnTo>
                <a:lnTo>
                  <a:pt x="1073497" y="46383"/>
                </a:lnTo>
                <a:lnTo>
                  <a:pt x="105991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259178" y="5816040"/>
            <a:ext cx="561340" cy="399415"/>
          </a:xfrm>
          <a:custGeom>
            <a:avLst/>
            <a:gdLst/>
            <a:ahLst/>
            <a:cxnLst/>
            <a:rect l="l" t="t" r="r" b="b"/>
            <a:pathLst>
              <a:path w="561340" h="399414">
                <a:moveTo>
                  <a:pt x="536012" y="398890"/>
                </a:moveTo>
                <a:lnTo>
                  <a:pt x="24740" y="398890"/>
                </a:lnTo>
                <a:lnTo>
                  <a:pt x="15107" y="396933"/>
                </a:lnTo>
                <a:lnTo>
                  <a:pt x="7243" y="391602"/>
                </a:lnTo>
                <a:lnTo>
                  <a:pt x="1943" y="383708"/>
                </a:lnTo>
                <a:lnTo>
                  <a:pt x="0" y="374061"/>
                </a:lnTo>
                <a:lnTo>
                  <a:pt x="0" y="24778"/>
                </a:lnTo>
                <a:lnTo>
                  <a:pt x="1943" y="15149"/>
                </a:lnTo>
                <a:lnTo>
                  <a:pt x="7243" y="7272"/>
                </a:lnTo>
                <a:lnTo>
                  <a:pt x="15107" y="1952"/>
                </a:lnTo>
                <a:lnTo>
                  <a:pt x="24740" y="0"/>
                </a:lnTo>
                <a:lnTo>
                  <a:pt x="536012" y="0"/>
                </a:lnTo>
                <a:lnTo>
                  <a:pt x="545676" y="1952"/>
                </a:lnTo>
                <a:lnTo>
                  <a:pt x="553582" y="7272"/>
                </a:lnTo>
                <a:lnTo>
                  <a:pt x="558919" y="15149"/>
                </a:lnTo>
                <a:lnTo>
                  <a:pt x="560879" y="24778"/>
                </a:lnTo>
                <a:lnTo>
                  <a:pt x="560879" y="374061"/>
                </a:lnTo>
                <a:lnTo>
                  <a:pt x="558919" y="383708"/>
                </a:lnTo>
                <a:lnTo>
                  <a:pt x="553582" y="391602"/>
                </a:lnTo>
                <a:lnTo>
                  <a:pt x="545676" y="396933"/>
                </a:lnTo>
                <a:lnTo>
                  <a:pt x="536012" y="398890"/>
                </a:lnTo>
                <a:close/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405724" y="5759749"/>
            <a:ext cx="267970" cy="56515"/>
          </a:xfrm>
          <a:custGeom>
            <a:avLst/>
            <a:gdLst/>
            <a:ahLst/>
            <a:cxnLst/>
            <a:rect l="l" t="t" r="r" b="b"/>
            <a:pathLst>
              <a:path w="267970" h="56514">
                <a:moveTo>
                  <a:pt x="256339" y="0"/>
                </a:moveTo>
                <a:lnTo>
                  <a:pt x="11409" y="0"/>
                </a:lnTo>
                <a:lnTo>
                  <a:pt x="5088" y="0"/>
                </a:lnTo>
                <a:lnTo>
                  <a:pt x="0" y="5101"/>
                </a:lnTo>
                <a:lnTo>
                  <a:pt x="0" y="11396"/>
                </a:lnTo>
                <a:lnTo>
                  <a:pt x="0" y="56278"/>
                </a:lnTo>
                <a:lnTo>
                  <a:pt x="267761" y="56278"/>
                </a:lnTo>
                <a:lnTo>
                  <a:pt x="267761" y="11396"/>
                </a:lnTo>
                <a:lnTo>
                  <a:pt x="267761" y="5101"/>
                </a:lnTo>
                <a:lnTo>
                  <a:pt x="262660" y="0"/>
                </a:lnTo>
                <a:lnTo>
                  <a:pt x="256339" y="0"/>
                </a:lnTo>
                <a:close/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417235" y="5893177"/>
            <a:ext cx="245110" cy="245110"/>
          </a:xfrm>
          <a:custGeom>
            <a:avLst/>
            <a:gdLst/>
            <a:ahLst/>
            <a:cxnLst/>
            <a:rect l="l" t="t" r="r" b="b"/>
            <a:pathLst>
              <a:path w="245109" h="245110">
                <a:moveTo>
                  <a:pt x="232290" y="91121"/>
                </a:moveTo>
                <a:lnTo>
                  <a:pt x="165921" y="91121"/>
                </a:lnTo>
                <a:lnTo>
                  <a:pt x="159048" y="91121"/>
                </a:lnTo>
                <a:lnTo>
                  <a:pt x="153519" y="85605"/>
                </a:lnTo>
                <a:lnTo>
                  <a:pt x="153519" y="78745"/>
                </a:lnTo>
                <a:lnTo>
                  <a:pt x="153519" y="12338"/>
                </a:lnTo>
                <a:lnTo>
                  <a:pt x="153519" y="5516"/>
                </a:lnTo>
                <a:lnTo>
                  <a:pt x="148041" y="0"/>
                </a:lnTo>
                <a:lnTo>
                  <a:pt x="141130" y="0"/>
                </a:lnTo>
                <a:lnTo>
                  <a:pt x="103510" y="0"/>
                </a:lnTo>
                <a:lnTo>
                  <a:pt x="96675" y="0"/>
                </a:lnTo>
                <a:lnTo>
                  <a:pt x="91184" y="5516"/>
                </a:lnTo>
                <a:lnTo>
                  <a:pt x="91184" y="12338"/>
                </a:lnTo>
                <a:lnTo>
                  <a:pt x="91184" y="78745"/>
                </a:lnTo>
                <a:lnTo>
                  <a:pt x="91184" y="85605"/>
                </a:lnTo>
                <a:lnTo>
                  <a:pt x="85643" y="91121"/>
                </a:lnTo>
                <a:lnTo>
                  <a:pt x="78820" y="91121"/>
                </a:lnTo>
                <a:lnTo>
                  <a:pt x="12439" y="91121"/>
                </a:lnTo>
                <a:lnTo>
                  <a:pt x="5604" y="91121"/>
                </a:lnTo>
                <a:lnTo>
                  <a:pt x="0" y="96600"/>
                </a:lnTo>
                <a:lnTo>
                  <a:pt x="0" y="103473"/>
                </a:lnTo>
                <a:lnTo>
                  <a:pt x="0" y="141093"/>
                </a:lnTo>
                <a:lnTo>
                  <a:pt x="0" y="147915"/>
                </a:lnTo>
                <a:lnTo>
                  <a:pt x="5604" y="153494"/>
                </a:lnTo>
                <a:lnTo>
                  <a:pt x="12439" y="153494"/>
                </a:lnTo>
                <a:lnTo>
                  <a:pt x="78820" y="153494"/>
                </a:lnTo>
                <a:lnTo>
                  <a:pt x="85643" y="153494"/>
                </a:lnTo>
                <a:lnTo>
                  <a:pt x="91184" y="159010"/>
                </a:lnTo>
                <a:lnTo>
                  <a:pt x="91184" y="165833"/>
                </a:lnTo>
                <a:lnTo>
                  <a:pt x="91184" y="232265"/>
                </a:lnTo>
                <a:lnTo>
                  <a:pt x="91184" y="239062"/>
                </a:lnTo>
                <a:lnTo>
                  <a:pt x="96675" y="244591"/>
                </a:lnTo>
                <a:lnTo>
                  <a:pt x="103510" y="244591"/>
                </a:lnTo>
                <a:lnTo>
                  <a:pt x="141130" y="244591"/>
                </a:lnTo>
                <a:lnTo>
                  <a:pt x="148041" y="244591"/>
                </a:lnTo>
                <a:lnTo>
                  <a:pt x="153519" y="239062"/>
                </a:lnTo>
                <a:lnTo>
                  <a:pt x="153519" y="232265"/>
                </a:lnTo>
                <a:lnTo>
                  <a:pt x="153519" y="165833"/>
                </a:lnTo>
                <a:lnTo>
                  <a:pt x="153519" y="159010"/>
                </a:lnTo>
                <a:lnTo>
                  <a:pt x="159048" y="153494"/>
                </a:lnTo>
                <a:lnTo>
                  <a:pt x="165921" y="153494"/>
                </a:lnTo>
                <a:lnTo>
                  <a:pt x="232290" y="153494"/>
                </a:lnTo>
                <a:lnTo>
                  <a:pt x="239175" y="153494"/>
                </a:lnTo>
                <a:lnTo>
                  <a:pt x="244616" y="147915"/>
                </a:lnTo>
                <a:lnTo>
                  <a:pt x="244616" y="141093"/>
                </a:lnTo>
                <a:lnTo>
                  <a:pt x="244616" y="103473"/>
                </a:lnTo>
                <a:lnTo>
                  <a:pt x="244616" y="96600"/>
                </a:lnTo>
                <a:lnTo>
                  <a:pt x="239175" y="91121"/>
                </a:lnTo>
                <a:lnTo>
                  <a:pt x="232290" y="91121"/>
                </a:lnTo>
                <a:close/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417235" y="5893177"/>
            <a:ext cx="245110" cy="245110"/>
          </a:xfrm>
          <a:custGeom>
            <a:avLst/>
            <a:gdLst/>
            <a:ahLst/>
            <a:cxnLst/>
            <a:rect l="l" t="t" r="r" b="b"/>
            <a:pathLst>
              <a:path w="245109" h="245110">
                <a:moveTo>
                  <a:pt x="232290" y="91121"/>
                </a:moveTo>
                <a:lnTo>
                  <a:pt x="165921" y="91121"/>
                </a:lnTo>
                <a:lnTo>
                  <a:pt x="159048" y="91121"/>
                </a:lnTo>
                <a:lnTo>
                  <a:pt x="153519" y="85605"/>
                </a:lnTo>
                <a:lnTo>
                  <a:pt x="153519" y="78745"/>
                </a:lnTo>
                <a:lnTo>
                  <a:pt x="153519" y="12338"/>
                </a:lnTo>
                <a:lnTo>
                  <a:pt x="153519" y="5516"/>
                </a:lnTo>
                <a:lnTo>
                  <a:pt x="148041" y="0"/>
                </a:lnTo>
                <a:lnTo>
                  <a:pt x="141130" y="0"/>
                </a:lnTo>
                <a:lnTo>
                  <a:pt x="103510" y="0"/>
                </a:lnTo>
                <a:lnTo>
                  <a:pt x="96675" y="0"/>
                </a:lnTo>
                <a:lnTo>
                  <a:pt x="91184" y="5516"/>
                </a:lnTo>
                <a:lnTo>
                  <a:pt x="91184" y="12338"/>
                </a:lnTo>
                <a:lnTo>
                  <a:pt x="91184" y="78745"/>
                </a:lnTo>
                <a:lnTo>
                  <a:pt x="91184" y="85605"/>
                </a:lnTo>
                <a:lnTo>
                  <a:pt x="85643" y="91121"/>
                </a:lnTo>
                <a:lnTo>
                  <a:pt x="78820" y="91121"/>
                </a:lnTo>
                <a:lnTo>
                  <a:pt x="12439" y="91121"/>
                </a:lnTo>
                <a:lnTo>
                  <a:pt x="5604" y="91121"/>
                </a:lnTo>
                <a:lnTo>
                  <a:pt x="0" y="96600"/>
                </a:lnTo>
                <a:lnTo>
                  <a:pt x="0" y="103473"/>
                </a:lnTo>
                <a:lnTo>
                  <a:pt x="0" y="141093"/>
                </a:lnTo>
                <a:lnTo>
                  <a:pt x="0" y="147915"/>
                </a:lnTo>
                <a:lnTo>
                  <a:pt x="5604" y="153494"/>
                </a:lnTo>
                <a:lnTo>
                  <a:pt x="12439" y="153494"/>
                </a:lnTo>
                <a:lnTo>
                  <a:pt x="78820" y="153494"/>
                </a:lnTo>
                <a:lnTo>
                  <a:pt x="85643" y="153494"/>
                </a:lnTo>
                <a:lnTo>
                  <a:pt x="91184" y="159010"/>
                </a:lnTo>
                <a:lnTo>
                  <a:pt x="91184" y="165833"/>
                </a:lnTo>
                <a:lnTo>
                  <a:pt x="91184" y="232265"/>
                </a:lnTo>
                <a:lnTo>
                  <a:pt x="91184" y="239062"/>
                </a:lnTo>
                <a:lnTo>
                  <a:pt x="96675" y="244591"/>
                </a:lnTo>
                <a:lnTo>
                  <a:pt x="103510" y="244591"/>
                </a:lnTo>
                <a:lnTo>
                  <a:pt x="141130" y="244591"/>
                </a:lnTo>
                <a:lnTo>
                  <a:pt x="148041" y="244591"/>
                </a:lnTo>
                <a:lnTo>
                  <a:pt x="153519" y="239062"/>
                </a:lnTo>
                <a:lnTo>
                  <a:pt x="153519" y="232265"/>
                </a:lnTo>
                <a:lnTo>
                  <a:pt x="153519" y="165833"/>
                </a:lnTo>
                <a:lnTo>
                  <a:pt x="153519" y="159010"/>
                </a:lnTo>
                <a:lnTo>
                  <a:pt x="159048" y="153494"/>
                </a:lnTo>
                <a:lnTo>
                  <a:pt x="165921" y="153494"/>
                </a:lnTo>
                <a:lnTo>
                  <a:pt x="232290" y="153494"/>
                </a:lnTo>
                <a:lnTo>
                  <a:pt x="239175" y="153494"/>
                </a:lnTo>
                <a:lnTo>
                  <a:pt x="244616" y="147915"/>
                </a:lnTo>
                <a:lnTo>
                  <a:pt x="244616" y="141093"/>
                </a:lnTo>
                <a:lnTo>
                  <a:pt x="244616" y="103473"/>
                </a:lnTo>
                <a:lnTo>
                  <a:pt x="244616" y="96600"/>
                </a:lnTo>
                <a:lnTo>
                  <a:pt x="239175" y="91121"/>
                </a:lnTo>
                <a:lnTo>
                  <a:pt x="232290" y="91121"/>
                </a:lnTo>
                <a:close/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706570" y="6247638"/>
            <a:ext cx="81280" cy="0"/>
          </a:xfrm>
          <a:custGeom>
            <a:avLst/>
            <a:gdLst/>
            <a:ahLst/>
            <a:cxnLst/>
            <a:rect l="l" t="t" r="r" b="b"/>
            <a:pathLst>
              <a:path w="81279">
                <a:moveTo>
                  <a:pt x="0" y="0"/>
                </a:moveTo>
                <a:lnTo>
                  <a:pt x="80743" y="0"/>
                </a:lnTo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291810" y="6247638"/>
            <a:ext cx="81280" cy="0"/>
          </a:xfrm>
          <a:custGeom>
            <a:avLst/>
            <a:gdLst/>
            <a:ahLst/>
            <a:cxnLst/>
            <a:rect l="l" t="t" r="r" b="b"/>
            <a:pathLst>
              <a:path w="81279">
                <a:moveTo>
                  <a:pt x="80755" y="0"/>
                </a:moveTo>
                <a:lnTo>
                  <a:pt x="0" y="0"/>
                </a:lnTo>
              </a:path>
            </a:pathLst>
          </a:custGeom>
          <a:ln w="1825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82107" y="5088712"/>
            <a:ext cx="1966180" cy="199935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564658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4" h="1119504">
                <a:moveTo>
                  <a:pt x="559668" y="0"/>
                </a:moveTo>
                <a:lnTo>
                  <a:pt x="514375" y="1875"/>
                </a:lnTo>
                <a:lnTo>
                  <a:pt x="469464" y="7381"/>
                </a:lnTo>
                <a:lnTo>
                  <a:pt x="425168" y="16468"/>
                </a:lnTo>
                <a:lnTo>
                  <a:pt x="381719" y="29090"/>
                </a:lnTo>
                <a:lnTo>
                  <a:pt x="339349" y="45199"/>
                </a:lnTo>
                <a:lnTo>
                  <a:pt x="298292" y="64746"/>
                </a:lnTo>
                <a:lnTo>
                  <a:pt x="258781" y="87685"/>
                </a:lnTo>
                <a:lnTo>
                  <a:pt x="221047" y="113967"/>
                </a:lnTo>
                <a:lnTo>
                  <a:pt x="185324" y="143546"/>
                </a:lnTo>
                <a:lnTo>
                  <a:pt x="151844" y="176372"/>
                </a:lnTo>
                <a:lnTo>
                  <a:pt x="120841" y="212399"/>
                </a:lnTo>
                <a:lnTo>
                  <a:pt x="92546" y="251579"/>
                </a:lnTo>
                <a:lnTo>
                  <a:pt x="67670" y="293023"/>
                </a:lnTo>
                <a:lnTo>
                  <a:pt x="46758" y="335714"/>
                </a:lnTo>
                <a:lnTo>
                  <a:pt x="29764" y="379420"/>
                </a:lnTo>
                <a:lnTo>
                  <a:pt x="16638" y="423907"/>
                </a:lnTo>
                <a:lnTo>
                  <a:pt x="7334" y="468944"/>
                </a:lnTo>
                <a:lnTo>
                  <a:pt x="1801" y="514385"/>
                </a:lnTo>
                <a:lnTo>
                  <a:pt x="0" y="559737"/>
                </a:lnTo>
                <a:lnTo>
                  <a:pt x="1885" y="605125"/>
                </a:lnTo>
                <a:lnTo>
                  <a:pt x="7377" y="649937"/>
                </a:lnTo>
                <a:lnTo>
                  <a:pt x="16463" y="694233"/>
                </a:lnTo>
                <a:lnTo>
                  <a:pt x="29083" y="737683"/>
                </a:lnTo>
                <a:lnTo>
                  <a:pt x="45191" y="780054"/>
                </a:lnTo>
                <a:lnTo>
                  <a:pt x="64737" y="821115"/>
                </a:lnTo>
                <a:lnTo>
                  <a:pt x="87675" y="860631"/>
                </a:lnTo>
                <a:lnTo>
                  <a:pt x="113955" y="898372"/>
                </a:lnTo>
                <a:lnTo>
                  <a:pt x="143532" y="934103"/>
                </a:lnTo>
                <a:lnTo>
                  <a:pt x="176356" y="967593"/>
                </a:lnTo>
                <a:lnTo>
                  <a:pt x="212381" y="998610"/>
                </a:lnTo>
                <a:lnTo>
                  <a:pt x="251557" y="1026919"/>
                </a:lnTo>
                <a:lnTo>
                  <a:pt x="292996" y="1051784"/>
                </a:lnTo>
                <a:lnTo>
                  <a:pt x="335684" y="1072686"/>
                </a:lnTo>
                <a:lnTo>
                  <a:pt x="379388" y="1089672"/>
                </a:lnTo>
                <a:lnTo>
                  <a:pt x="423876" y="1102790"/>
                </a:lnTo>
                <a:lnTo>
                  <a:pt x="468914" y="1112088"/>
                </a:lnTo>
                <a:lnTo>
                  <a:pt x="514271" y="1117614"/>
                </a:lnTo>
                <a:lnTo>
                  <a:pt x="559712" y="1119415"/>
                </a:lnTo>
                <a:lnTo>
                  <a:pt x="605006" y="1117539"/>
                </a:lnTo>
                <a:lnTo>
                  <a:pt x="649920" y="1112034"/>
                </a:lnTo>
                <a:lnTo>
                  <a:pt x="694220" y="1102947"/>
                </a:lnTo>
                <a:lnTo>
                  <a:pt x="737675" y="1090327"/>
                </a:lnTo>
                <a:lnTo>
                  <a:pt x="780051" y="1074221"/>
                </a:lnTo>
                <a:lnTo>
                  <a:pt x="821115" y="1054677"/>
                </a:lnTo>
                <a:lnTo>
                  <a:pt x="860635" y="1031742"/>
                </a:lnTo>
                <a:lnTo>
                  <a:pt x="898378" y="1005465"/>
                </a:lnTo>
                <a:lnTo>
                  <a:pt x="934111" y="975892"/>
                </a:lnTo>
                <a:lnTo>
                  <a:pt x="967601" y="943073"/>
                </a:lnTo>
                <a:lnTo>
                  <a:pt x="998615" y="907054"/>
                </a:lnTo>
                <a:lnTo>
                  <a:pt x="1026922" y="867883"/>
                </a:lnTo>
                <a:lnTo>
                  <a:pt x="1051787" y="826433"/>
                </a:lnTo>
                <a:lnTo>
                  <a:pt x="1072689" y="783736"/>
                </a:lnTo>
                <a:lnTo>
                  <a:pt x="1089676" y="740024"/>
                </a:lnTo>
                <a:lnTo>
                  <a:pt x="1102794" y="695529"/>
                </a:lnTo>
                <a:lnTo>
                  <a:pt x="1112093" y="650486"/>
                </a:lnTo>
                <a:lnTo>
                  <a:pt x="1117622" y="605027"/>
                </a:lnTo>
                <a:lnTo>
                  <a:pt x="1119420" y="559681"/>
                </a:lnTo>
                <a:lnTo>
                  <a:pt x="1117533" y="514299"/>
                </a:lnTo>
                <a:lnTo>
                  <a:pt x="1112039" y="469471"/>
                </a:lnTo>
                <a:lnTo>
                  <a:pt x="1102952" y="425171"/>
                </a:lnTo>
                <a:lnTo>
                  <a:pt x="1090331" y="381718"/>
                </a:lnTo>
                <a:lnTo>
                  <a:pt x="1074223" y="339344"/>
                </a:lnTo>
                <a:lnTo>
                  <a:pt x="1054677" y="298283"/>
                </a:lnTo>
                <a:lnTo>
                  <a:pt x="1031740" y="258767"/>
                </a:lnTo>
                <a:lnTo>
                  <a:pt x="1005460" y="221028"/>
                </a:lnTo>
                <a:lnTo>
                  <a:pt x="975884" y="185300"/>
                </a:lnTo>
                <a:lnTo>
                  <a:pt x="943061" y="151815"/>
                </a:lnTo>
                <a:lnTo>
                  <a:pt x="907037" y="120806"/>
                </a:lnTo>
                <a:lnTo>
                  <a:pt x="867861" y="92506"/>
                </a:lnTo>
                <a:lnTo>
                  <a:pt x="826411" y="67638"/>
                </a:lnTo>
                <a:lnTo>
                  <a:pt x="783714" y="46735"/>
                </a:lnTo>
                <a:lnTo>
                  <a:pt x="740003" y="29747"/>
                </a:lnTo>
                <a:lnTo>
                  <a:pt x="695510" y="16627"/>
                </a:lnTo>
                <a:lnTo>
                  <a:pt x="650468" y="7328"/>
                </a:lnTo>
                <a:lnTo>
                  <a:pt x="605110" y="1801"/>
                </a:lnTo>
                <a:lnTo>
                  <a:pt x="559668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594317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888" y="0"/>
                </a:moveTo>
                <a:lnTo>
                  <a:pt x="0" y="359901"/>
                </a:lnTo>
                <a:lnTo>
                  <a:pt x="17479" y="404960"/>
                </a:lnTo>
                <a:lnTo>
                  <a:pt x="38375" y="447654"/>
                </a:lnTo>
                <a:lnTo>
                  <a:pt x="62474" y="487879"/>
                </a:lnTo>
                <a:lnTo>
                  <a:pt x="89562" y="525528"/>
                </a:lnTo>
                <a:lnTo>
                  <a:pt x="119428" y="560498"/>
                </a:lnTo>
                <a:lnTo>
                  <a:pt x="151858" y="592684"/>
                </a:lnTo>
                <a:lnTo>
                  <a:pt x="186639" y="621979"/>
                </a:lnTo>
                <a:lnTo>
                  <a:pt x="223558" y="648279"/>
                </a:lnTo>
                <a:lnTo>
                  <a:pt x="262445" y="671500"/>
                </a:lnTo>
                <a:lnTo>
                  <a:pt x="302958" y="691474"/>
                </a:lnTo>
                <a:lnTo>
                  <a:pt x="345014" y="708158"/>
                </a:lnTo>
                <a:lnTo>
                  <a:pt x="388357" y="721428"/>
                </a:lnTo>
                <a:lnTo>
                  <a:pt x="432773" y="731177"/>
                </a:lnTo>
                <a:lnTo>
                  <a:pt x="478049" y="737301"/>
                </a:lnTo>
                <a:lnTo>
                  <a:pt x="523974" y="739694"/>
                </a:lnTo>
                <a:lnTo>
                  <a:pt x="570332" y="738252"/>
                </a:lnTo>
                <a:lnTo>
                  <a:pt x="616913" y="732870"/>
                </a:lnTo>
                <a:lnTo>
                  <a:pt x="663502" y="723441"/>
                </a:lnTo>
                <a:lnTo>
                  <a:pt x="709888" y="709863"/>
                </a:lnTo>
                <a:lnTo>
                  <a:pt x="754958" y="692390"/>
                </a:lnTo>
                <a:lnTo>
                  <a:pt x="797699" y="671479"/>
                </a:lnTo>
                <a:lnTo>
                  <a:pt x="837897" y="647406"/>
                </a:lnTo>
                <a:lnTo>
                  <a:pt x="875555" y="620321"/>
                </a:lnTo>
                <a:lnTo>
                  <a:pt x="910532" y="590458"/>
                </a:lnTo>
                <a:lnTo>
                  <a:pt x="942723" y="558030"/>
                </a:lnTo>
                <a:lnTo>
                  <a:pt x="972024" y="523250"/>
                </a:lnTo>
                <a:lnTo>
                  <a:pt x="998328" y="486332"/>
                </a:lnTo>
                <a:lnTo>
                  <a:pt x="1021531" y="447487"/>
                </a:lnTo>
                <a:lnTo>
                  <a:pt x="1041528" y="406930"/>
                </a:lnTo>
                <a:lnTo>
                  <a:pt x="1058213" y="364873"/>
                </a:lnTo>
                <a:lnTo>
                  <a:pt x="1071483" y="321530"/>
                </a:lnTo>
                <a:lnTo>
                  <a:pt x="1081231" y="277113"/>
                </a:lnTo>
                <a:lnTo>
                  <a:pt x="1087352" y="231836"/>
                </a:lnTo>
                <a:lnTo>
                  <a:pt x="1089743" y="185911"/>
                </a:lnTo>
                <a:lnTo>
                  <a:pt x="1088296" y="139552"/>
                </a:lnTo>
                <a:lnTo>
                  <a:pt x="1082908" y="92972"/>
                </a:lnTo>
                <a:lnTo>
                  <a:pt x="1073474" y="46383"/>
                </a:lnTo>
                <a:lnTo>
                  <a:pt x="1059888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104710" y="594621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1371" y="9562"/>
                </a:moveTo>
                <a:lnTo>
                  <a:pt x="13080" y="6910"/>
                </a:lnTo>
                <a:lnTo>
                  <a:pt x="12313" y="3380"/>
                </a:lnTo>
                <a:lnTo>
                  <a:pt x="9536" y="1696"/>
                </a:lnTo>
                <a:lnTo>
                  <a:pt x="6860" y="0"/>
                </a:lnTo>
                <a:lnTo>
                  <a:pt x="3342" y="779"/>
                </a:lnTo>
                <a:lnTo>
                  <a:pt x="1671" y="3480"/>
                </a:lnTo>
                <a:lnTo>
                  <a:pt x="0" y="6144"/>
                </a:lnTo>
                <a:lnTo>
                  <a:pt x="779" y="9712"/>
                </a:lnTo>
                <a:lnTo>
                  <a:pt x="3480" y="11358"/>
                </a:lnTo>
                <a:lnTo>
                  <a:pt x="6182" y="13004"/>
                </a:lnTo>
                <a:lnTo>
                  <a:pt x="9687" y="12250"/>
                </a:lnTo>
                <a:lnTo>
                  <a:pt x="11371" y="9562"/>
                </a:lnTo>
                <a:close/>
              </a:path>
            </a:pathLst>
          </a:custGeom>
          <a:ln w="1732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083035" y="5993496"/>
            <a:ext cx="11430" cy="261620"/>
          </a:xfrm>
          <a:custGeom>
            <a:avLst/>
            <a:gdLst/>
            <a:ahLst/>
            <a:cxnLst/>
            <a:rect l="l" t="t" r="r" b="b"/>
            <a:pathLst>
              <a:path w="11429" h="261620">
                <a:moveTo>
                  <a:pt x="0" y="261215"/>
                </a:moveTo>
                <a:lnTo>
                  <a:pt x="11283" y="0"/>
                </a:lnTo>
              </a:path>
            </a:pathLst>
          </a:custGeom>
          <a:ln w="1732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128043" y="5993496"/>
            <a:ext cx="11430" cy="261620"/>
          </a:xfrm>
          <a:custGeom>
            <a:avLst/>
            <a:gdLst/>
            <a:ahLst/>
            <a:cxnLst/>
            <a:rect l="l" t="t" r="r" b="b"/>
            <a:pathLst>
              <a:path w="11429" h="261620">
                <a:moveTo>
                  <a:pt x="0" y="0"/>
                </a:moveTo>
                <a:lnTo>
                  <a:pt x="11371" y="261215"/>
                </a:lnTo>
              </a:path>
            </a:pathLst>
          </a:custGeom>
          <a:ln w="17327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871333" y="5676160"/>
            <a:ext cx="486632" cy="43216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992208" y="6246048"/>
            <a:ext cx="238032" cy="844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96939" y="5088712"/>
            <a:ext cx="1966180" cy="199935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379432" y="5463688"/>
            <a:ext cx="1119505" cy="1119505"/>
          </a:xfrm>
          <a:custGeom>
            <a:avLst/>
            <a:gdLst/>
            <a:ahLst/>
            <a:cxnLst/>
            <a:rect l="l" t="t" r="r" b="b"/>
            <a:pathLst>
              <a:path w="1119504" h="1119504">
                <a:moveTo>
                  <a:pt x="559732" y="0"/>
                </a:moveTo>
                <a:lnTo>
                  <a:pt x="514438" y="1875"/>
                </a:lnTo>
                <a:lnTo>
                  <a:pt x="469524" y="7381"/>
                </a:lnTo>
                <a:lnTo>
                  <a:pt x="425225" y="16468"/>
                </a:lnTo>
                <a:lnTo>
                  <a:pt x="381772" y="29090"/>
                </a:lnTo>
                <a:lnTo>
                  <a:pt x="339398" y="45199"/>
                </a:lnTo>
                <a:lnTo>
                  <a:pt x="298335" y="64746"/>
                </a:lnTo>
                <a:lnTo>
                  <a:pt x="258818" y="87685"/>
                </a:lnTo>
                <a:lnTo>
                  <a:pt x="221077" y="113967"/>
                </a:lnTo>
                <a:lnTo>
                  <a:pt x="185347" y="143546"/>
                </a:lnTo>
                <a:lnTo>
                  <a:pt x="151859" y="176372"/>
                </a:lnTo>
                <a:lnTo>
                  <a:pt x="120846" y="212399"/>
                </a:lnTo>
                <a:lnTo>
                  <a:pt x="92542" y="251579"/>
                </a:lnTo>
                <a:lnTo>
                  <a:pt x="67667" y="293023"/>
                </a:lnTo>
                <a:lnTo>
                  <a:pt x="46757" y="335714"/>
                </a:lnTo>
                <a:lnTo>
                  <a:pt x="29763" y="379420"/>
                </a:lnTo>
                <a:lnTo>
                  <a:pt x="16638" y="423907"/>
                </a:lnTo>
                <a:lnTo>
                  <a:pt x="7334" y="468944"/>
                </a:lnTo>
                <a:lnTo>
                  <a:pt x="1801" y="514385"/>
                </a:lnTo>
                <a:lnTo>
                  <a:pt x="0" y="559737"/>
                </a:lnTo>
                <a:lnTo>
                  <a:pt x="1885" y="605125"/>
                </a:lnTo>
                <a:lnTo>
                  <a:pt x="7377" y="649937"/>
                </a:lnTo>
                <a:lnTo>
                  <a:pt x="16463" y="694233"/>
                </a:lnTo>
                <a:lnTo>
                  <a:pt x="29085" y="737683"/>
                </a:lnTo>
                <a:lnTo>
                  <a:pt x="45194" y="780054"/>
                </a:lnTo>
                <a:lnTo>
                  <a:pt x="64742" y="821115"/>
                </a:lnTo>
                <a:lnTo>
                  <a:pt x="87682" y="860631"/>
                </a:lnTo>
                <a:lnTo>
                  <a:pt x="113966" y="898372"/>
                </a:lnTo>
                <a:lnTo>
                  <a:pt x="143547" y="934103"/>
                </a:lnTo>
                <a:lnTo>
                  <a:pt x="176376" y="967593"/>
                </a:lnTo>
                <a:lnTo>
                  <a:pt x="212407" y="998610"/>
                </a:lnTo>
                <a:lnTo>
                  <a:pt x="251590" y="1026919"/>
                </a:lnTo>
                <a:lnTo>
                  <a:pt x="293033" y="1051784"/>
                </a:lnTo>
                <a:lnTo>
                  <a:pt x="335723" y="1072686"/>
                </a:lnTo>
                <a:lnTo>
                  <a:pt x="379428" y="1089672"/>
                </a:lnTo>
                <a:lnTo>
                  <a:pt x="423917" y="1102790"/>
                </a:lnTo>
                <a:lnTo>
                  <a:pt x="468955" y="1112088"/>
                </a:lnTo>
                <a:lnTo>
                  <a:pt x="514311" y="1117614"/>
                </a:lnTo>
                <a:lnTo>
                  <a:pt x="559752" y="1119415"/>
                </a:lnTo>
                <a:lnTo>
                  <a:pt x="605046" y="1117539"/>
                </a:lnTo>
                <a:lnTo>
                  <a:pt x="649958" y="1112034"/>
                </a:lnTo>
                <a:lnTo>
                  <a:pt x="694259" y="1102947"/>
                </a:lnTo>
                <a:lnTo>
                  <a:pt x="737713" y="1090327"/>
                </a:lnTo>
                <a:lnTo>
                  <a:pt x="780089" y="1074221"/>
                </a:lnTo>
                <a:lnTo>
                  <a:pt x="821155" y="1054677"/>
                </a:lnTo>
                <a:lnTo>
                  <a:pt x="860677" y="1031742"/>
                </a:lnTo>
                <a:lnTo>
                  <a:pt x="898422" y="1005465"/>
                </a:lnTo>
                <a:lnTo>
                  <a:pt x="934160" y="975892"/>
                </a:lnTo>
                <a:lnTo>
                  <a:pt x="967656" y="943073"/>
                </a:lnTo>
                <a:lnTo>
                  <a:pt x="998678" y="907054"/>
                </a:lnTo>
                <a:lnTo>
                  <a:pt x="1026993" y="867883"/>
                </a:lnTo>
                <a:lnTo>
                  <a:pt x="1051862" y="826433"/>
                </a:lnTo>
                <a:lnTo>
                  <a:pt x="1072766" y="783736"/>
                </a:lnTo>
                <a:lnTo>
                  <a:pt x="1089754" y="740024"/>
                </a:lnTo>
                <a:lnTo>
                  <a:pt x="1102874" y="695529"/>
                </a:lnTo>
                <a:lnTo>
                  <a:pt x="1112172" y="650486"/>
                </a:lnTo>
                <a:lnTo>
                  <a:pt x="1117701" y="605027"/>
                </a:lnTo>
                <a:lnTo>
                  <a:pt x="1119498" y="559681"/>
                </a:lnTo>
                <a:lnTo>
                  <a:pt x="1117609" y="514299"/>
                </a:lnTo>
                <a:lnTo>
                  <a:pt x="1112113" y="469471"/>
                </a:lnTo>
                <a:lnTo>
                  <a:pt x="1103023" y="425171"/>
                </a:lnTo>
                <a:lnTo>
                  <a:pt x="1090399" y="381718"/>
                </a:lnTo>
                <a:lnTo>
                  <a:pt x="1074289" y="339344"/>
                </a:lnTo>
                <a:lnTo>
                  <a:pt x="1054740" y="298283"/>
                </a:lnTo>
                <a:lnTo>
                  <a:pt x="1031800" y="258767"/>
                </a:lnTo>
                <a:lnTo>
                  <a:pt x="1005517" y="221028"/>
                </a:lnTo>
                <a:lnTo>
                  <a:pt x="975938" y="185300"/>
                </a:lnTo>
                <a:lnTo>
                  <a:pt x="943112" y="151815"/>
                </a:lnTo>
                <a:lnTo>
                  <a:pt x="907085" y="120806"/>
                </a:lnTo>
                <a:lnTo>
                  <a:pt x="867907" y="92506"/>
                </a:lnTo>
                <a:lnTo>
                  <a:pt x="826463" y="67638"/>
                </a:lnTo>
                <a:lnTo>
                  <a:pt x="783770" y="46735"/>
                </a:lnTo>
                <a:lnTo>
                  <a:pt x="740062" y="29747"/>
                </a:lnTo>
                <a:lnTo>
                  <a:pt x="695572" y="16627"/>
                </a:lnTo>
                <a:lnTo>
                  <a:pt x="650532" y="7328"/>
                </a:lnTo>
                <a:lnTo>
                  <a:pt x="605174" y="1801"/>
                </a:lnTo>
                <a:lnTo>
                  <a:pt x="559732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409161" y="5843369"/>
            <a:ext cx="1090295" cy="739775"/>
          </a:xfrm>
          <a:custGeom>
            <a:avLst/>
            <a:gdLst/>
            <a:ahLst/>
            <a:cxnLst/>
            <a:rect l="l" t="t" r="r" b="b"/>
            <a:pathLst>
              <a:path w="1090295" h="739775">
                <a:moveTo>
                  <a:pt x="1059913" y="0"/>
                </a:moveTo>
                <a:lnTo>
                  <a:pt x="0" y="359901"/>
                </a:lnTo>
                <a:lnTo>
                  <a:pt x="17469" y="404960"/>
                </a:lnTo>
                <a:lnTo>
                  <a:pt x="38357" y="447654"/>
                </a:lnTo>
                <a:lnTo>
                  <a:pt x="62449" y="487879"/>
                </a:lnTo>
                <a:lnTo>
                  <a:pt x="89534" y="525528"/>
                </a:lnTo>
                <a:lnTo>
                  <a:pt x="119398" y="560498"/>
                </a:lnTo>
                <a:lnTo>
                  <a:pt x="151827" y="592684"/>
                </a:lnTo>
                <a:lnTo>
                  <a:pt x="186609" y="621979"/>
                </a:lnTo>
                <a:lnTo>
                  <a:pt x="223530" y="648279"/>
                </a:lnTo>
                <a:lnTo>
                  <a:pt x="262421" y="671500"/>
                </a:lnTo>
                <a:lnTo>
                  <a:pt x="302938" y="691474"/>
                </a:lnTo>
                <a:lnTo>
                  <a:pt x="344999" y="708158"/>
                </a:lnTo>
                <a:lnTo>
                  <a:pt x="388346" y="721428"/>
                </a:lnTo>
                <a:lnTo>
                  <a:pt x="432767" y="731177"/>
                </a:lnTo>
                <a:lnTo>
                  <a:pt x="478048" y="737301"/>
                </a:lnTo>
                <a:lnTo>
                  <a:pt x="523977" y="739694"/>
                </a:lnTo>
                <a:lnTo>
                  <a:pt x="570339" y="738252"/>
                </a:lnTo>
                <a:lnTo>
                  <a:pt x="616923" y="732870"/>
                </a:lnTo>
                <a:lnTo>
                  <a:pt x="663514" y="723441"/>
                </a:lnTo>
                <a:lnTo>
                  <a:pt x="709900" y="709863"/>
                </a:lnTo>
                <a:lnTo>
                  <a:pt x="754962" y="692390"/>
                </a:lnTo>
                <a:lnTo>
                  <a:pt x="797694" y="671479"/>
                </a:lnTo>
                <a:lnTo>
                  <a:pt x="837885" y="647406"/>
                </a:lnTo>
                <a:lnTo>
                  <a:pt x="875538" y="620321"/>
                </a:lnTo>
                <a:lnTo>
                  <a:pt x="910510" y="590458"/>
                </a:lnTo>
                <a:lnTo>
                  <a:pt x="942698" y="558030"/>
                </a:lnTo>
                <a:lnTo>
                  <a:pt x="971996" y="523250"/>
                </a:lnTo>
                <a:lnTo>
                  <a:pt x="998299" y="486332"/>
                </a:lnTo>
                <a:lnTo>
                  <a:pt x="1021502" y="447487"/>
                </a:lnTo>
                <a:lnTo>
                  <a:pt x="1041500" y="406930"/>
                </a:lnTo>
                <a:lnTo>
                  <a:pt x="1058188" y="364873"/>
                </a:lnTo>
                <a:lnTo>
                  <a:pt x="1071460" y="321530"/>
                </a:lnTo>
                <a:lnTo>
                  <a:pt x="1081212" y="277113"/>
                </a:lnTo>
                <a:lnTo>
                  <a:pt x="1087339" y="231836"/>
                </a:lnTo>
                <a:lnTo>
                  <a:pt x="1089735" y="185911"/>
                </a:lnTo>
                <a:lnTo>
                  <a:pt x="1088296" y="139552"/>
                </a:lnTo>
                <a:lnTo>
                  <a:pt x="1082915" y="92972"/>
                </a:lnTo>
                <a:lnTo>
                  <a:pt x="1073489" y="46383"/>
                </a:lnTo>
                <a:lnTo>
                  <a:pt x="1059913" y="0"/>
                </a:lnTo>
                <a:close/>
              </a:path>
            </a:pathLst>
          </a:custGeom>
          <a:solidFill>
            <a:srgbClr val="FFFFFF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697115" y="6035200"/>
            <a:ext cx="196583" cy="19655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765444" y="5742899"/>
            <a:ext cx="421005" cy="421005"/>
          </a:xfrm>
          <a:custGeom>
            <a:avLst/>
            <a:gdLst/>
            <a:ahLst/>
            <a:cxnLst/>
            <a:rect l="l" t="t" r="r" b="b"/>
            <a:pathLst>
              <a:path w="421004" h="421004">
                <a:moveTo>
                  <a:pt x="107280" y="366183"/>
                </a:moveTo>
                <a:lnTo>
                  <a:pt x="143164" y="389081"/>
                </a:lnTo>
                <a:lnTo>
                  <a:pt x="182571" y="406184"/>
                </a:lnTo>
                <a:lnTo>
                  <a:pt x="224940" y="416888"/>
                </a:lnTo>
                <a:lnTo>
                  <a:pt x="269709" y="420590"/>
                </a:lnTo>
                <a:lnTo>
                  <a:pt x="310809" y="417481"/>
                </a:lnTo>
                <a:lnTo>
                  <a:pt x="349952" y="408460"/>
                </a:lnTo>
                <a:lnTo>
                  <a:pt x="386678" y="393985"/>
                </a:lnTo>
                <a:lnTo>
                  <a:pt x="420527" y="374514"/>
                </a:lnTo>
                <a:lnTo>
                  <a:pt x="46013" y="0"/>
                </a:lnTo>
                <a:lnTo>
                  <a:pt x="26552" y="33901"/>
                </a:lnTo>
                <a:lnTo>
                  <a:pt x="12098" y="70639"/>
                </a:lnTo>
                <a:lnTo>
                  <a:pt x="3099" y="109758"/>
                </a:lnTo>
                <a:lnTo>
                  <a:pt x="0" y="150805"/>
                </a:lnTo>
                <a:lnTo>
                  <a:pt x="3695" y="195565"/>
                </a:lnTo>
                <a:lnTo>
                  <a:pt x="14383" y="237961"/>
                </a:lnTo>
                <a:lnTo>
                  <a:pt x="31466" y="277396"/>
                </a:lnTo>
                <a:lnTo>
                  <a:pt x="54343" y="313272"/>
                </a:lnTo>
              </a:path>
            </a:pathLst>
          </a:custGeom>
          <a:ln w="23396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987054" y="5698331"/>
            <a:ext cx="243510" cy="2435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650951" y="6276713"/>
            <a:ext cx="379730" cy="65405"/>
          </a:xfrm>
          <a:custGeom>
            <a:avLst/>
            <a:gdLst/>
            <a:ahLst/>
            <a:cxnLst/>
            <a:rect l="l" t="t" r="r" b="b"/>
            <a:pathLst>
              <a:path w="379729" h="65404">
                <a:moveTo>
                  <a:pt x="37255" y="0"/>
                </a:moveTo>
                <a:lnTo>
                  <a:pt x="342008" y="0"/>
                </a:lnTo>
                <a:lnTo>
                  <a:pt x="356482" y="2927"/>
                </a:lnTo>
                <a:lnTo>
                  <a:pt x="368296" y="10908"/>
                </a:lnTo>
                <a:lnTo>
                  <a:pt x="376257" y="22735"/>
                </a:lnTo>
                <a:lnTo>
                  <a:pt x="379175" y="37205"/>
                </a:lnTo>
                <a:lnTo>
                  <a:pt x="379175" y="65174"/>
                </a:lnTo>
                <a:lnTo>
                  <a:pt x="0" y="65174"/>
                </a:lnTo>
                <a:lnTo>
                  <a:pt x="0" y="37205"/>
                </a:lnTo>
                <a:lnTo>
                  <a:pt x="2928" y="22735"/>
                </a:lnTo>
                <a:lnTo>
                  <a:pt x="10914" y="10908"/>
                </a:lnTo>
                <a:lnTo>
                  <a:pt x="22756" y="2927"/>
                </a:lnTo>
                <a:lnTo>
                  <a:pt x="37255" y="0"/>
                </a:lnTo>
                <a:close/>
              </a:path>
            </a:pathLst>
          </a:custGeom>
          <a:ln w="23396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773875" y="6111030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43990" y="0"/>
                </a:moveTo>
                <a:lnTo>
                  <a:pt x="0" y="43977"/>
                </a:lnTo>
              </a:path>
            </a:pathLst>
          </a:custGeom>
          <a:ln w="23396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772957" y="6209076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0" y="0"/>
                </a:moveTo>
                <a:lnTo>
                  <a:pt x="67600" y="67637"/>
                </a:lnTo>
              </a:path>
            </a:pathLst>
          </a:custGeom>
          <a:ln w="23396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0" y="7749050"/>
            <a:ext cx="20104100" cy="2677160"/>
          </a:xfrm>
          <a:custGeom>
            <a:avLst/>
            <a:gdLst/>
            <a:ahLst/>
            <a:cxnLst/>
            <a:rect l="l" t="t" r="r" b="b"/>
            <a:pathLst>
              <a:path w="20104100" h="2677159">
                <a:moveTo>
                  <a:pt x="20104099" y="0"/>
                </a:moveTo>
                <a:lnTo>
                  <a:pt x="20104099" y="2676559"/>
                </a:lnTo>
                <a:lnTo>
                  <a:pt x="0" y="2676559"/>
                </a:lnTo>
                <a:lnTo>
                  <a:pt x="0" y="0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0" y="7635876"/>
            <a:ext cx="20104099" cy="278973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01"/>
          <p:cNvSpPr txBox="1"/>
          <p:nvPr/>
        </p:nvSpPr>
        <p:spPr>
          <a:xfrm>
            <a:off x="1441450" y="7635876"/>
            <a:ext cx="17341215" cy="3521477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20"/>
              </a:spcBef>
            </a:pPr>
            <a:r>
              <a:rPr lang="zh-TW" altLang="en-US" sz="4800" b="1" spc="85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聯穎科技股份有限公司</a:t>
            </a:r>
          </a:p>
          <a:p>
            <a:pPr marL="12700" algn="ctr">
              <a:lnSpc>
                <a:spcPct val="100000"/>
              </a:lnSpc>
              <a:spcBef>
                <a:spcPts val="1120"/>
              </a:spcBef>
            </a:pPr>
            <a:r>
              <a:rPr lang="zh-TW" altLang="en-US" sz="4800" b="1" spc="85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法人說明會</a:t>
            </a:r>
          </a:p>
          <a:p>
            <a:pPr marL="12700" algn="ctr">
              <a:lnSpc>
                <a:spcPct val="100000"/>
              </a:lnSpc>
              <a:spcBef>
                <a:spcPts val="1120"/>
              </a:spcBef>
            </a:pPr>
            <a:r>
              <a:rPr lang="en-US" altLang="zh-TW" sz="4800" b="1" spc="85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111.10.20</a:t>
            </a:r>
            <a:endParaRPr lang="zh-TW" altLang="en-US" sz="4800" dirty="0" smtClean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120"/>
              </a:spcBef>
            </a:pPr>
            <a:endParaRPr sz="4800" dirty="0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01" name="object 8"/>
          <p:cNvSpPr/>
          <p:nvPr/>
        </p:nvSpPr>
        <p:spPr>
          <a:xfrm>
            <a:off x="450850" y="320675"/>
            <a:ext cx="3810000" cy="19050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9"/>
          <p:cNvSpPr/>
          <p:nvPr/>
        </p:nvSpPr>
        <p:spPr>
          <a:xfrm>
            <a:off x="1136650" y="1235075"/>
            <a:ext cx="2286000" cy="3048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35639"/>
            <a:ext cx="2736670" cy="1070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32"/>
            <a:ext cx="12100155" cy="39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Picture 13" descr="聯穎LOGO (101101修定PNG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396875"/>
            <a:ext cx="1905000" cy="1066800"/>
          </a:xfrm>
          <a:prstGeom prst="rect">
            <a:avLst/>
          </a:prstGeom>
          <a:noFill/>
        </p:spPr>
      </p:pic>
      <p:sp>
        <p:nvSpPr>
          <p:cNvPr id="44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27190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Copartner Tech. Corp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8707117" y="8105335"/>
            <a:ext cx="1396983" cy="3204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38"/>
          <p:cNvSpPr txBox="1"/>
          <p:nvPr/>
        </p:nvSpPr>
        <p:spPr>
          <a:xfrm>
            <a:off x="19348450" y="10531475"/>
            <a:ext cx="404495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sz="2750" spc="-14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08050" y="14636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0450" y="1844675"/>
            <a:ext cx="17830800" cy="861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bject 11"/>
          <p:cNvSpPr txBox="1">
            <a:spLocks/>
          </p:cNvSpPr>
          <p:nvPr/>
        </p:nvSpPr>
        <p:spPr>
          <a:xfrm>
            <a:off x="2965450" y="549275"/>
            <a:ext cx="136398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工控產品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spc="-140" dirty="0" smtClean="0"/>
              <a:t>1</a:t>
            </a:r>
            <a:r>
              <a:rPr lang="en-US" altLang="zh-TW" spc="-140" dirty="0" smtClean="0"/>
              <a:t>0</a:t>
            </a:r>
            <a:endParaRPr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7" name="object 11"/>
          <p:cNvSpPr txBox="1">
            <a:spLocks/>
          </p:cNvSpPr>
          <p:nvPr/>
        </p:nvSpPr>
        <p:spPr>
          <a:xfrm>
            <a:off x="2889250" y="473075"/>
            <a:ext cx="122682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lang="zh-TW" altLang="en-US" sz="595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汽車</a:t>
            </a: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8224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89450" y="1616075"/>
            <a:ext cx="13747750" cy="868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98650" y="2378075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6050" y="6873875"/>
            <a:ext cx="21336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1650" y="8626475"/>
            <a:ext cx="314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8"/>
          <p:cNvSpPr txBox="1"/>
          <p:nvPr/>
        </p:nvSpPr>
        <p:spPr>
          <a:xfrm>
            <a:off x="2584450" y="8626475"/>
            <a:ext cx="2971800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無線</a:t>
            </a:r>
            <a:r>
              <a:rPr lang="en-US" altLang="zh-TW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/</a:t>
            </a:r>
            <a:r>
              <a:rPr lang="zh-TW" alt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車輛通信</a:t>
            </a:r>
            <a:endParaRPr lang="en-US" altLang="zh-TW" sz="2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r>
              <a:rPr lang="en-US" altLang="zh-TW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DSRC/Vehicle to Vehicle Communication</a:t>
            </a:r>
            <a:endParaRPr lang="zh-TW" altLang="en-US" sz="22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35639"/>
            <a:ext cx="2736670" cy="1070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32"/>
            <a:ext cx="12100155" cy="39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Picture 13" descr="聯穎LOGO (101101修定PNG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396875"/>
            <a:ext cx="1905000" cy="1066800"/>
          </a:xfrm>
          <a:prstGeom prst="rect">
            <a:avLst/>
          </a:prstGeom>
          <a:noFill/>
        </p:spPr>
      </p:pic>
      <p:sp>
        <p:nvSpPr>
          <p:cNvPr id="44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27190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Copartner Tech. Corp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08050" y="14636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2" name="object 11"/>
          <p:cNvSpPr txBox="1">
            <a:spLocks/>
          </p:cNvSpPr>
          <p:nvPr/>
        </p:nvSpPr>
        <p:spPr>
          <a:xfrm>
            <a:off x="2965450" y="549275"/>
            <a:ext cx="136398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汽車產品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8707117" y="8105335"/>
            <a:ext cx="1396983" cy="3204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68"/>
          <p:cNvSpPr txBox="1"/>
          <p:nvPr/>
        </p:nvSpPr>
        <p:spPr>
          <a:xfrm>
            <a:off x="19348450" y="10455275"/>
            <a:ext cx="3790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750" dirty="0">
              <a:latin typeface="Arial"/>
              <a:cs typeface="Arial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4250" y="3444875"/>
            <a:ext cx="18135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8050" y="2606675"/>
            <a:ext cx="186690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12</a:t>
            </a:r>
            <a:endParaRPr lang="en-US" altLang="zh-TW"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7" name="object 11"/>
          <p:cNvSpPr txBox="1">
            <a:spLocks/>
          </p:cNvSpPr>
          <p:nvPr/>
        </p:nvSpPr>
        <p:spPr>
          <a:xfrm>
            <a:off x="2889250" y="473075"/>
            <a:ext cx="122682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醫療產品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8224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3250" y="1463675"/>
            <a:ext cx="14706600" cy="841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98650" y="2835275"/>
            <a:ext cx="2743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35639"/>
            <a:ext cx="2736670" cy="1070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32"/>
            <a:ext cx="12100155" cy="39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Picture 13" descr="聯穎LOGO (101101修定PNG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396875"/>
            <a:ext cx="1905000" cy="1066800"/>
          </a:xfrm>
          <a:prstGeom prst="rect">
            <a:avLst/>
          </a:prstGeom>
          <a:noFill/>
        </p:spPr>
      </p:pic>
      <p:sp>
        <p:nvSpPr>
          <p:cNvPr id="44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27190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solidFill>
                  <a:srgbClr val="90B2B6"/>
                </a:solidFill>
                <a:latin typeface="Gungsuh" pitchFamily="18" charset="-127"/>
                <a:ea typeface="Gungsuh" pitchFamily="18" charset="-127"/>
              </a:rPr>
              <a:t>Copartner Tech. Corp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08050" y="14636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2" name="object 11"/>
          <p:cNvSpPr txBox="1">
            <a:spLocks/>
          </p:cNvSpPr>
          <p:nvPr/>
        </p:nvSpPr>
        <p:spPr>
          <a:xfrm>
            <a:off x="2965450" y="549275"/>
            <a:ext cx="136398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醫療產品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8707117" y="8105335"/>
            <a:ext cx="1396983" cy="3204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68"/>
          <p:cNvSpPr txBox="1"/>
          <p:nvPr/>
        </p:nvSpPr>
        <p:spPr>
          <a:xfrm>
            <a:off x="19348450" y="10455275"/>
            <a:ext cx="3790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lang="en-US" altLang="zh-TW" sz="2750" spc="-14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4850" y="1997075"/>
            <a:ext cx="16383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25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6" name="object 366"/>
          <p:cNvSpPr txBox="1">
            <a:spLocks/>
          </p:cNvSpPr>
          <p:nvPr/>
        </p:nvSpPr>
        <p:spPr>
          <a:xfrm>
            <a:off x="19424650" y="10531475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914400" rtl="0" eaLnBrk="1" fontAlgn="auto" latinLnBrk="0" hangingPunct="1">
              <a:lnSpc>
                <a:spcPts val="32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50" b="0" i="0" u="none" strike="noStrike" kern="1200" cap="none" spc="-14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lang="en-US" altLang="zh-TW" sz="2750" b="0" i="0" u="none" strike="noStrike" kern="1200" cap="none" spc="-14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lang="en-US" sz="2750" b="0" i="0" u="none" strike="noStrike" kern="1200" cap="none" spc="-14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775450" y="4206875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Ⅲ.</a:t>
            </a:r>
            <a:r>
              <a:rPr lang="zh-TW" altLang="en-US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經營實績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18707115" y="8104515"/>
            <a:ext cx="1396983" cy="3204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32109" y="0"/>
            <a:ext cx="11271991" cy="112829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1271991" cy="112829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071" y="927728"/>
            <a:ext cx="1161753" cy="136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07"/>
            <a:ext cx="12100155" cy="399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81050" y="1539875"/>
            <a:ext cx="5530215" cy="8485505"/>
          </a:xfrm>
          <a:custGeom>
            <a:avLst/>
            <a:gdLst/>
            <a:ahLst/>
            <a:cxnLst/>
            <a:rect l="l" t="t" r="r" b="b"/>
            <a:pathLst>
              <a:path w="5530215" h="8180705">
                <a:moveTo>
                  <a:pt x="5445019" y="0"/>
                </a:moveTo>
                <a:lnTo>
                  <a:pt x="84927" y="0"/>
                </a:lnTo>
                <a:lnTo>
                  <a:pt x="62349" y="9548"/>
                </a:lnTo>
                <a:lnTo>
                  <a:pt x="24874" y="78294"/>
                </a:lnTo>
                <a:lnTo>
                  <a:pt x="11594" y="132394"/>
                </a:lnTo>
                <a:lnTo>
                  <a:pt x="3033" y="196249"/>
                </a:lnTo>
                <a:lnTo>
                  <a:pt x="0" y="267309"/>
                </a:lnTo>
                <a:lnTo>
                  <a:pt x="0" y="7913363"/>
                </a:lnTo>
                <a:lnTo>
                  <a:pt x="3033" y="7984423"/>
                </a:lnTo>
                <a:lnTo>
                  <a:pt x="11594" y="8048277"/>
                </a:lnTo>
                <a:lnTo>
                  <a:pt x="24874" y="8102377"/>
                </a:lnTo>
                <a:lnTo>
                  <a:pt x="42062" y="8144175"/>
                </a:lnTo>
                <a:lnTo>
                  <a:pt x="84927" y="8180672"/>
                </a:lnTo>
                <a:lnTo>
                  <a:pt x="5445019" y="8180672"/>
                </a:lnTo>
                <a:lnTo>
                  <a:pt x="5487893" y="8144175"/>
                </a:lnTo>
                <a:lnTo>
                  <a:pt x="5505083" y="8102377"/>
                </a:lnTo>
                <a:lnTo>
                  <a:pt x="5518364" y="8048277"/>
                </a:lnTo>
                <a:lnTo>
                  <a:pt x="5526925" y="7984423"/>
                </a:lnTo>
                <a:lnTo>
                  <a:pt x="5529959" y="7913363"/>
                </a:lnTo>
                <a:lnTo>
                  <a:pt x="5529959" y="267309"/>
                </a:lnTo>
                <a:lnTo>
                  <a:pt x="5526925" y="196249"/>
                </a:lnTo>
                <a:lnTo>
                  <a:pt x="5518364" y="132394"/>
                </a:lnTo>
                <a:lnTo>
                  <a:pt x="5505083" y="78294"/>
                </a:lnTo>
                <a:lnTo>
                  <a:pt x="5487893" y="36496"/>
                </a:lnTo>
                <a:lnTo>
                  <a:pt x="5445019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5"/>
          <p:cNvSpPr/>
          <p:nvPr/>
        </p:nvSpPr>
        <p:spPr>
          <a:xfrm>
            <a:off x="1060450" y="854075"/>
            <a:ext cx="1161753" cy="136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Picture 13" descr="聯穎LOGO (101101修定PNG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650" y="625475"/>
            <a:ext cx="1981200" cy="1066800"/>
          </a:xfrm>
          <a:prstGeom prst="rect">
            <a:avLst/>
          </a:prstGeom>
          <a:noFill/>
        </p:spPr>
      </p:pic>
      <p:sp>
        <p:nvSpPr>
          <p:cNvPr id="78" name="object 6"/>
          <p:cNvSpPr/>
          <p:nvPr/>
        </p:nvSpPr>
        <p:spPr>
          <a:xfrm>
            <a:off x="75390" y="10867006"/>
            <a:ext cx="13329460" cy="45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9" name="object 18"/>
          <p:cNvSpPr txBox="1">
            <a:spLocks/>
          </p:cNvSpPr>
          <p:nvPr/>
        </p:nvSpPr>
        <p:spPr>
          <a:xfrm>
            <a:off x="2813050" y="701675"/>
            <a:ext cx="140208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lang="zh-TW" altLang="en-US" sz="595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營運概況</a:t>
            </a:r>
            <a:r>
              <a:rPr lang="en-US" altLang="zh-TW" sz="595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-</a:t>
            </a:r>
            <a:r>
              <a:rPr lang="zh-TW" altLang="en-US" sz="595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合併簡易損益表</a:t>
            </a:r>
            <a:endParaRPr lang="zh-TW" altLang="en-US" sz="5950" b="1" kern="0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1" name="object 12"/>
          <p:cNvSpPr/>
          <p:nvPr/>
        </p:nvSpPr>
        <p:spPr>
          <a:xfrm>
            <a:off x="603250" y="1692275"/>
            <a:ext cx="5530215" cy="8333105"/>
          </a:xfrm>
          <a:custGeom>
            <a:avLst/>
            <a:gdLst/>
            <a:ahLst/>
            <a:cxnLst/>
            <a:rect l="l" t="t" r="r" b="b"/>
            <a:pathLst>
              <a:path w="5530215" h="8180705">
                <a:moveTo>
                  <a:pt x="5445019" y="0"/>
                </a:moveTo>
                <a:lnTo>
                  <a:pt x="84927" y="0"/>
                </a:lnTo>
                <a:lnTo>
                  <a:pt x="62349" y="9548"/>
                </a:lnTo>
                <a:lnTo>
                  <a:pt x="24874" y="78294"/>
                </a:lnTo>
                <a:lnTo>
                  <a:pt x="11594" y="132394"/>
                </a:lnTo>
                <a:lnTo>
                  <a:pt x="3033" y="196249"/>
                </a:lnTo>
                <a:lnTo>
                  <a:pt x="0" y="267309"/>
                </a:lnTo>
                <a:lnTo>
                  <a:pt x="0" y="7913363"/>
                </a:lnTo>
                <a:lnTo>
                  <a:pt x="3033" y="7984423"/>
                </a:lnTo>
                <a:lnTo>
                  <a:pt x="11594" y="8048277"/>
                </a:lnTo>
                <a:lnTo>
                  <a:pt x="24874" y="8102377"/>
                </a:lnTo>
                <a:lnTo>
                  <a:pt x="42062" y="8144175"/>
                </a:lnTo>
                <a:lnTo>
                  <a:pt x="84927" y="8180672"/>
                </a:lnTo>
                <a:lnTo>
                  <a:pt x="5445019" y="8180672"/>
                </a:lnTo>
                <a:lnTo>
                  <a:pt x="5487893" y="8144175"/>
                </a:lnTo>
                <a:lnTo>
                  <a:pt x="5505083" y="8102377"/>
                </a:lnTo>
                <a:lnTo>
                  <a:pt x="5518364" y="8048277"/>
                </a:lnTo>
                <a:lnTo>
                  <a:pt x="5526925" y="7984423"/>
                </a:lnTo>
                <a:lnTo>
                  <a:pt x="5529959" y="7913363"/>
                </a:lnTo>
                <a:lnTo>
                  <a:pt x="5529959" y="267309"/>
                </a:lnTo>
                <a:lnTo>
                  <a:pt x="5526925" y="196249"/>
                </a:lnTo>
                <a:lnTo>
                  <a:pt x="5518364" y="132394"/>
                </a:lnTo>
                <a:lnTo>
                  <a:pt x="5505083" y="78294"/>
                </a:lnTo>
                <a:lnTo>
                  <a:pt x="5487893" y="36496"/>
                </a:lnTo>
                <a:lnTo>
                  <a:pt x="5445019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2203450" y="2225675"/>
          <a:ext cx="14630400" cy="8551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9190"/>
                <a:gridCol w="1725210"/>
                <a:gridCol w="1533525"/>
                <a:gridCol w="1819275"/>
                <a:gridCol w="1600200"/>
                <a:gridCol w="1676400"/>
                <a:gridCol w="1752600"/>
                <a:gridCol w="1524000"/>
              </a:tblGrid>
              <a:tr h="8551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項目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111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H1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110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2400" smtClean="0">
                          <a:latin typeface="微軟正黑體" pitchFamily="34" charset="-120"/>
                          <a:ea typeface="微軟正黑體" pitchFamily="34" charset="-120"/>
                        </a:rPr>
                        <a:t>H1</a:t>
                      </a:r>
                      <a:endParaRPr lang="zh-TW" altLang="en-US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YoY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110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855133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%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%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%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%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銷貨收入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2,165.28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2,404.66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(10)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4,849.63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營業毛利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344.94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432.41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18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(20)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799.87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17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營業費用</a:t>
                      </a:r>
                      <a:endParaRPr lang="zh-TW" altLang="en-US" sz="24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346.53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16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331.80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672.40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14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營業淨利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(1.59)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100.61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(102)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127.47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稅前淨利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13.92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112.08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(88)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141.90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本期（年度）淨利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5.06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76.13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(93)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82.08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本期（年度）淨利歸屬於母公司業主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6.35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76.02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(92)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81.82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55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00"/>
                        </a:lnSpc>
                      </a:pP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基本</a:t>
                      </a:r>
                      <a:r>
                        <a:rPr lang="en-US" altLang="zh-TW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EPS</a:t>
                      </a:r>
                      <a:r>
                        <a:rPr lang="zh-TW" altLang="en-US" sz="24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（元）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0.07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0.87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0.93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</a:pP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14014450" y="1616075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單位：新台幣佰萬元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9080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2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15</a:t>
            </a:r>
            <a:endParaRPr spc="-1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1</a:t>
            </a:r>
            <a:r>
              <a:rPr lang="en-US" altLang="zh-TW" spc="-140" dirty="0" smtClean="0">
                <a:solidFill>
                  <a:srgbClr val="FFFFFF"/>
                </a:solidFill>
              </a:rPr>
              <a:t>6</a:t>
            </a:r>
            <a:endParaRPr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7" name="object 11"/>
          <p:cNvSpPr txBox="1">
            <a:spLocks/>
          </p:cNvSpPr>
          <p:nvPr/>
        </p:nvSpPr>
        <p:spPr>
          <a:xfrm>
            <a:off x="2889250" y="473075"/>
            <a:ext cx="149352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950" b="1" kern="0" noProof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二年度產品應用別營收比率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8224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文字方塊 15"/>
          <p:cNvSpPr txBox="1"/>
          <p:nvPr/>
        </p:nvSpPr>
        <p:spPr>
          <a:xfrm>
            <a:off x="8318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graphicFrame>
        <p:nvGraphicFramePr>
          <p:cNvPr id="18" name="圖表 17"/>
          <p:cNvGraphicFramePr/>
          <p:nvPr/>
        </p:nvGraphicFramePr>
        <p:xfrm>
          <a:off x="298450" y="2835275"/>
          <a:ext cx="99822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圖表 18"/>
          <p:cNvGraphicFramePr/>
          <p:nvPr/>
        </p:nvGraphicFramePr>
        <p:xfrm>
          <a:off x="9518650" y="2835275"/>
          <a:ext cx="102870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spc="-140" dirty="0" smtClean="0"/>
              <a:t>1</a:t>
            </a:r>
            <a:r>
              <a:rPr lang="en-US" altLang="zh-TW" spc="-140" dirty="0" smtClean="0"/>
              <a:t>7</a:t>
            </a:r>
            <a:endParaRPr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70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7" name="object 11"/>
          <p:cNvSpPr txBox="1">
            <a:spLocks/>
          </p:cNvSpPr>
          <p:nvPr/>
        </p:nvSpPr>
        <p:spPr>
          <a:xfrm>
            <a:off x="3498850" y="625475"/>
            <a:ext cx="127254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lang="zh-TW" altLang="en-US" sz="6000" b="1" kern="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近五年</a:t>
            </a:r>
            <a:r>
              <a:rPr lang="en-US" altLang="zh-TW" sz="6000" b="1" kern="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H1</a:t>
            </a:r>
            <a:r>
              <a:rPr lang="zh-TW" altLang="en-US" sz="6000" b="1" kern="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合併營收、毛利及獲利概況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5176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文字方塊 14"/>
          <p:cNvSpPr txBox="1"/>
          <p:nvPr/>
        </p:nvSpPr>
        <p:spPr>
          <a:xfrm>
            <a:off x="6794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graphicFrame>
        <p:nvGraphicFramePr>
          <p:cNvPr id="16" name="圖表 15"/>
          <p:cNvGraphicFramePr/>
          <p:nvPr/>
        </p:nvGraphicFramePr>
        <p:xfrm>
          <a:off x="2660650" y="2149475"/>
          <a:ext cx="13792200" cy="79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25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470650" y="4206875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Ⅳ.</a:t>
            </a:r>
            <a:r>
              <a:rPr lang="zh-TW" altLang="en-US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未來發展策略</a:t>
            </a:r>
          </a:p>
        </p:txBody>
      </p:sp>
      <p:sp>
        <p:nvSpPr>
          <p:cNvPr id="14" name="object 125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20</a:t>
            </a:r>
            <a:endParaRPr lang="en-US" altLang="zh-TW" spc="-1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AutoShape 26" descr="細網紋"/>
          <p:cNvSpPr>
            <a:spLocks noChangeArrowheads="1"/>
          </p:cNvSpPr>
          <p:nvPr/>
        </p:nvSpPr>
        <p:spPr bwMode="auto">
          <a:xfrm>
            <a:off x="3879850" y="1997075"/>
            <a:ext cx="9296400" cy="1066800"/>
          </a:xfrm>
          <a:prstGeom prst="flowChartAlternateProcess">
            <a:avLst/>
          </a:prstGeom>
          <a:pattFill prst="trellis">
            <a:fgClr>
              <a:srgbClr val="C0C0C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1271991" cy="112829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18707115" y="8104515"/>
            <a:ext cx="1396983" cy="3204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071" y="927728"/>
            <a:ext cx="1161753" cy="136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07"/>
            <a:ext cx="12100155" cy="399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32109" y="0"/>
            <a:ext cx="11271991" cy="112829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81050" y="1768475"/>
            <a:ext cx="5530215" cy="8180705"/>
          </a:xfrm>
          <a:custGeom>
            <a:avLst/>
            <a:gdLst/>
            <a:ahLst/>
            <a:cxnLst/>
            <a:rect l="l" t="t" r="r" b="b"/>
            <a:pathLst>
              <a:path w="5530215" h="8180705">
                <a:moveTo>
                  <a:pt x="5445019" y="0"/>
                </a:moveTo>
                <a:lnTo>
                  <a:pt x="84927" y="0"/>
                </a:lnTo>
                <a:lnTo>
                  <a:pt x="62349" y="9548"/>
                </a:lnTo>
                <a:lnTo>
                  <a:pt x="24874" y="78294"/>
                </a:lnTo>
                <a:lnTo>
                  <a:pt x="11594" y="132394"/>
                </a:lnTo>
                <a:lnTo>
                  <a:pt x="3033" y="196249"/>
                </a:lnTo>
                <a:lnTo>
                  <a:pt x="0" y="267309"/>
                </a:lnTo>
                <a:lnTo>
                  <a:pt x="0" y="7913363"/>
                </a:lnTo>
                <a:lnTo>
                  <a:pt x="3033" y="7984423"/>
                </a:lnTo>
                <a:lnTo>
                  <a:pt x="11594" y="8048277"/>
                </a:lnTo>
                <a:lnTo>
                  <a:pt x="24874" y="8102377"/>
                </a:lnTo>
                <a:lnTo>
                  <a:pt x="42062" y="8144175"/>
                </a:lnTo>
                <a:lnTo>
                  <a:pt x="84927" y="8180672"/>
                </a:lnTo>
                <a:lnTo>
                  <a:pt x="5445019" y="8180672"/>
                </a:lnTo>
                <a:lnTo>
                  <a:pt x="5487893" y="8144175"/>
                </a:lnTo>
                <a:lnTo>
                  <a:pt x="5505083" y="8102377"/>
                </a:lnTo>
                <a:lnTo>
                  <a:pt x="5518364" y="8048277"/>
                </a:lnTo>
                <a:lnTo>
                  <a:pt x="5526925" y="7984423"/>
                </a:lnTo>
                <a:lnTo>
                  <a:pt x="5529959" y="7913363"/>
                </a:lnTo>
                <a:lnTo>
                  <a:pt x="5529959" y="267309"/>
                </a:lnTo>
                <a:lnTo>
                  <a:pt x="5526925" y="196249"/>
                </a:lnTo>
                <a:lnTo>
                  <a:pt x="5518364" y="132394"/>
                </a:lnTo>
                <a:lnTo>
                  <a:pt x="5505083" y="78294"/>
                </a:lnTo>
                <a:lnTo>
                  <a:pt x="5487893" y="36496"/>
                </a:lnTo>
                <a:lnTo>
                  <a:pt x="5445019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9300680" y="10601090"/>
            <a:ext cx="3790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4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70" name="object 5"/>
          <p:cNvSpPr/>
          <p:nvPr/>
        </p:nvSpPr>
        <p:spPr>
          <a:xfrm>
            <a:off x="1060450" y="854075"/>
            <a:ext cx="1161753" cy="136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Picture 13" descr="聯穎LOGO (101101修定PNG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650" y="701675"/>
            <a:ext cx="1981200" cy="1066800"/>
          </a:xfrm>
          <a:prstGeom prst="rect">
            <a:avLst/>
          </a:prstGeom>
          <a:noFill/>
        </p:spPr>
      </p:pic>
      <p:sp>
        <p:nvSpPr>
          <p:cNvPr id="78" name="object 6"/>
          <p:cNvSpPr/>
          <p:nvPr/>
        </p:nvSpPr>
        <p:spPr>
          <a:xfrm>
            <a:off x="75390" y="10867006"/>
            <a:ext cx="13329460" cy="45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6334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908050" y="17684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0" name="object 11"/>
          <p:cNvSpPr txBox="1">
            <a:spLocks/>
          </p:cNvSpPr>
          <p:nvPr/>
        </p:nvSpPr>
        <p:spPr>
          <a:xfrm>
            <a:off x="3651250" y="777875"/>
            <a:ext cx="9677400" cy="92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簡報大綱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4" name="AutoShape 26" descr="細網紋"/>
          <p:cNvSpPr>
            <a:spLocks noChangeArrowheads="1"/>
          </p:cNvSpPr>
          <p:nvPr/>
        </p:nvSpPr>
        <p:spPr bwMode="auto">
          <a:xfrm>
            <a:off x="3803650" y="3749675"/>
            <a:ext cx="9372600" cy="1066800"/>
          </a:xfrm>
          <a:prstGeom prst="flowChartAlternateProcess">
            <a:avLst/>
          </a:prstGeom>
          <a:pattFill prst="trellis">
            <a:fgClr>
              <a:srgbClr val="C0C0C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" name="AutoShape 25"/>
          <p:cNvSpPr>
            <a:spLocks noChangeArrowheads="1"/>
          </p:cNvSpPr>
          <p:nvPr/>
        </p:nvSpPr>
        <p:spPr bwMode="auto">
          <a:xfrm>
            <a:off x="3879850" y="3749675"/>
            <a:ext cx="9220200" cy="1031875"/>
          </a:xfrm>
          <a:prstGeom prst="flowChartAlternateProcess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Ⅱ.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產品開發</a:t>
            </a:r>
            <a:endParaRPr lang="zh-TW" altLang="en-US"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6" name="AutoShape 26" descr="細網紋"/>
          <p:cNvSpPr>
            <a:spLocks noChangeArrowheads="1"/>
          </p:cNvSpPr>
          <p:nvPr/>
        </p:nvSpPr>
        <p:spPr bwMode="auto">
          <a:xfrm>
            <a:off x="3803650" y="1997075"/>
            <a:ext cx="9296400" cy="1066800"/>
          </a:xfrm>
          <a:prstGeom prst="flowChartAlternateProcess">
            <a:avLst/>
          </a:prstGeom>
          <a:pattFill prst="trellis">
            <a:fgClr>
              <a:srgbClr val="C0C0C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" name="AutoShape 25"/>
          <p:cNvSpPr>
            <a:spLocks noChangeArrowheads="1"/>
          </p:cNvSpPr>
          <p:nvPr/>
        </p:nvSpPr>
        <p:spPr bwMode="auto">
          <a:xfrm>
            <a:off x="3879850" y="1997075"/>
            <a:ext cx="9144000" cy="1108075"/>
          </a:xfrm>
          <a:prstGeom prst="flowChartAlternateProcess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Ⅰ.</a:t>
            </a:r>
            <a:r>
              <a:rPr kumimoji="1"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集團概況</a:t>
            </a:r>
            <a:endParaRPr lang="zh-TW" altLang="en-US" sz="3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7" name="AutoShape 26" descr="細網紋"/>
          <p:cNvSpPr>
            <a:spLocks noChangeArrowheads="1"/>
          </p:cNvSpPr>
          <p:nvPr/>
        </p:nvSpPr>
        <p:spPr bwMode="auto">
          <a:xfrm>
            <a:off x="3803650" y="5578475"/>
            <a:ext cx="9448800" cy="1066800"/>
          </a:xfrm>
          <a:prstGeom prst="flowChartAlternateProcess">
            <a:avLst/>
          </a:prstGeom>
          <a:pattFill prst="trellis">
            <a:fgClr>
              <a:srgbClr val="C0C0C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" name="AutoShape 25"/>
          <p:cNvSpPr>
            <a:spLocks noChangeArrowheads="1"/>
          </p:cNvSpPr>
          <p:nvPr/>
        </p:nvSpPr>
        <p:spPr bwMode="auto">
          <a:xfrm>
            <a:off x="3879850" y="5578475"/>
            <a:ext cx="9296400" cy="1031875"/>
          </a:xfrm>
          <a:prstGeom prst="flowChartAlternateProcess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Ⅲ.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經營實績</a:t>
            </a:r>
            <a:endParaRPr lang="zh-TW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AutoShape 26" descr="細網紋"/>
          <p:cNvSpPr>
            <a:spLocks noChangeArrowheads="1"/>
          </p:cNvSpPr>
          <p:nvPr/>
        </p:nvSpPr>
        <p:spPr bwMode="auto">
          <a:xfrm>
            <a:off x="3803650" y="7407275"/>
            <a:ext cx="9525000" cy="1066800"/>
          </a:xfrm>
          <a:prstGeom prst="flowChartAlternateProcess">
            <a:avLst/>
          </a:prstGeom>
          <a:pattFill prst="trellis">
            <a:fgClr>
              <a:srgbClr val="C0C0C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0" name="AutoShape 25"/>
          <p:cNvSpPr>
            <a:spLocks noChangeArrowheads="1"/>
          </p:cNvSpPr>
          <p:nvPr/>
        </p:nvSpPr>
        <p:spPr bwMode="auto">
          <a:xfrm>
            <a:off x="3879850" y="7407275"/>
            <a:ext cx="9372600" cy="1108075"/>
          </a:xfrm>
          <a:prstGeom prst="flowChartAlternateProcess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Ⅳ.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未來發展策略</a:t>
            </a:r>
            <a:endParaRPr lang="zh-TW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2" grpId="0" animBg="1"/>
      <p:bldP spid="98" grpId="0" animBg="1"/>
      <p:bldP spid="10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25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013450" y="4283075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6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Q&amp;A</a:t>
            </a:r>
            <a:endParaRPr lang="zh-TW" altLang="en-US" sz="9600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7" name="object 125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11308555"/>
                </a:moveTo>
                <a:lnTo>
                  <a:pt x="0" y="11308555"/>
                </a:lnTo>
                <a:lnTo>
                  <a:pt x="0" y="0"/>
                </a:lnTo>
                <a:lnTo>
                  <a:pt x="20104099" y="0"/>
                </a:lnTo>
                <a:lnTo>
                  <a:pt x="20104099" y="11308555"/>
                </a:lnTo>
                <a:close/>
              </a:path>
            </a:pathLst>
          </a:custGeom>
          <a:solidFill>
            <a:srgbClr val="ACE1E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THANK</a:t>
            </a:r>
            <a:r>
              <a:rPr spc="2195" dirty="0"/>
              <a:t> </a:t>
            </a:r>
            <a:r>
              <a:rPr spc="-890" dirty="0"/>
              <a:t>YOU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442116" y="9739561"/>
            <a:ext cx="3114040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50" spc="-30" dirty="0">
                <a:solidFill>
                  <a:srgbClr val="1D539C"/>
                </a:solidFill>
                <a:latin typeface="Arial"/>
                <a:cs typeface="Arial"/>
                <a:hlinkClick r:id="rId3"/>
              </a:rPr>
              <a:t>www.copartner.com.tw</a:t>
            </a:r>
            <a:endParaRPr sz="24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18236" y="9746218"/>
            <a:ext cx="460248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50" spc="20" dirty="0">
                <a:solidFill>
                  <a:srgbClr val="1D539C"/>
                </a:solidFill>
                <a:latin typeface="Arial"/>
                <a:cs typeface="Arial"/>
              </a:rPr>
              <a:t>Copartner </a:t>
            </a:r>
            <a:r>
              <a:rPr sz="2350" spc="-85" dirty="0">
                <a:solidFill>
                  <a:srgbClr val="1D539C"/>
                </a:solidFill>
                <a:latin typeface="Arial"/>
                <a:cs typeface="Arial"/>
              </a:rPr>
              <a:t>Technology</a:t>
            </a:r>
            <a:r>
              <a:rPr sz="2350" spc="-114" dirty="0">
                <a:solidFill>
                  <a:srgbClr val="1D539C"/>
                </a:solidFill>
                <a:latin typeface="Arial"/>
                <a:cs typeface="Arial"/>
              </a:rPr>
              <a:t> </a:t>
            </a:r>
            <a:r>
              <a:rPr sz="2350" spc="40" dirty="0">
                <a:solidFill>
                  <a:srgbClr val="1D539C"/>
                </a:solidFill>
                <a:latin typeface="Arial"/>
                <a:cs typeface="Arial"/>
              </a:rPr>
              <a:t>Corporation</a:t>
            </a:r>
            <a:endParaRPr sz="23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119266" y="9838406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34"/>
                </a:lnTo>
              </a:path>
            </a:pathLst>
          </a:custGeom>
          <a:ln w="13846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786486" y="9838406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34"/>
                </a:lnTo>
              </a:path>
            </a:pathLst>
          </a:custGeom>
          <a:ln w="13834">
            <a:solidFill>
              <a:srgbClr val="1D53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9908167"/>
            <a:ext cx="4244088" cy="188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Picture 13" descr="聯穎LOGO (101101修定PNG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8050" y="9388475"/>
            <a:ext cx="2057400" cy="10668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09050" y="5578475"/>
            <a:ext cx="2438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25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623050" y="4206875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Ⅰ.</a:t>
            </a:r>
            <a:r>
              <a:rPr lang="zh-TW" altLang="en-US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集團概況</a:t>
            </a:r>
          </a:p>
        </p:txBody>
      </p:sp>
      <p:sp>
        <p:nvSpPr>
          <p:cNvPr id="22" name="object 125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02</a:t>
            </a:r>
            <a:endParaRPr spc="-1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03</a:t>
            </a:r>
            <a:endParaRPr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8224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graphicFrame>
        <p:nvGraphicFramePr>
          <p:cNvPr id="16" name="內容版面配置區 15"/>
          <p:cNvGraphicFramePr>
            <a:graphicFrameLocks/>
          </p:cNvGraphicFramePr>
          <p:nvPr/>
        </p:nvGraphicFramePr>
        <p:xfrm>
          <a:off x="2355850" y="2073275"/>
          <a:ext cx="16154400" cy="8001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38600"/>
                <a:gridCol w="4038600"/>
                <a:gridCol w="4038600"/>
                <a:gridCol w="4038600"/>
              </a:tblGrid>
              <a:tr h="784806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聯穎科技股份有限公司（股票代號：</a:t>
                      </a:r>
                      <a:r>
                        <a:rPr lang="en-US" altLang="zh-TW" sz="3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3550</a:t>
                      </a:r>
                      <a:r>
                        <a:rPr lang="zh-TW" altLang="en-US" sz="3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en-US" sz="3200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211958">
                <a:tc>
                  <a:txBody>
                    <a:bodyPr/>
                    <a:lstStyle/>
                    <a:p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成立</a:t>
                      </a:r>
                      <a:endParaRPr lang="zh-TW" altLang="en-US" sz="3200" b="1" baseline="0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76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掛牌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99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130184">
                <a:tc>
                  <a:txBody>
                    <a:bodyPr/>
                    <a:lstStyle/>
                    <a:p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董事長</a:t>
                      </a:r>
                      <a:endParaRPr lang="zh-TW" altLang="en-US" sz="3200" b="1" baseline="0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何鈞銜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總部地點</a:t>
                      </a:r>
                      <a:endParaRPr lang="zh-TW" altLang="en-US" sz="3200" b="1" baseline="0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新北中和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445693">
                <a:tc>
                  <a:txBody>
                    <a:bodyPr/>
                    <a:lstStyle/>
                    <a:p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股本</a:t>
                      </a:r>
                      <a:endParaRPr lang="zh-TW" altLang="en-US" sz="3200" b="1" baseline="0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3200" b="1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8.75</a:t>
                      </a:r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億</a:t>
                      </a:r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元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集團員工人數</a:t>
                      </a:r>
                      <a:endParaRPr lang="en-US" altLang="zh-TW" sz="3200" b="1" dirty="0" smtClean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（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111.09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zh-TW" altLang="en-US" sz="3200" b="1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3200" b="1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1,237</a:t>
                      </a:r>
                      <a:r>
                        <a:rPr lang="zh-TW" altLang="en-US" sz="3200" b="1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endParaRPr lang="en-US" altLang="zh-TW" sz="3200" b="1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3428359">
                <a:tc>
                  <a:txBody>
                    <a:bodyPr/>
                    <a:lstStyle/>
                    <a:p>
                      <a:r>
                        <a:rPr lang="zh-TW" altLang="en-US" sz="3200" b="1" baseline="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主要產品</a:t>
                      </a:r>
                      <a:endParaRPr lang="zh-TW" altLang="en-US" sz="3200" b="1" baseline="0" dirty="0">
                        <a:solidFill>
                          <a:srgbClr val="1531FD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43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消費市場用線（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級耐燃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HDMI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USB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線纜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…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en-US" altLang="zh-TW" sz="3200" b="1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lnSpc>
                          <a:spcPts val="43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交通用線（車用影像線、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汽車環繞系統用線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…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en-US" altLang="zh-TW" sz="3200" b="1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lnSpc>
                          <a:spcPts val="43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工業控制及自動化用線（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機器人用線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、耐撓曲線、拖鏈線</a:t>
                      </a:r>
                      <a:r>
                        <a:rPr lang="en-US" altLang="zh-TW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…</a:t>
                      </a:r>
                      <a:r>
                        <a:rPr lang="zh-TW" altLang="en-US" sz="3200" b="1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）</a:t>
                      </a:r>
                      <a:endParaRPr lang="en-US" altLang="zh-TW" sz="3200" b="1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4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zh-TW" altLang="en-US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通信網路傳輸用線（低損失同軸電纜、</a:t>
                      </a:r>
                      <a:r>
                        <a:rPr lang="en-US" altLang="zh-TW" sz="3200" b="1" kern="1200" dirty="0" smtClean="0">
                          <a:solidFill>
                            <a:srgbClr val="1531FD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AISG</a:t>
                      </a:r>
                      <a:r>
                        <a:rPr lang="en-US" altLang="zh-TW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… </a:t>
                      </a:r>
                      <a:r>
                        <a:rPr lang="zh-TW" altLang="en-US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）</a:t>
                      </a:r>
                      <a:endParaRPr lang="en-US" altLang="zh-TW" sz="3200" b="1" kern="1200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4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zh-TW" altLang="en-US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醫療用線（醫療床、醫療設備控制線</a:t>
                      </a:r>
                      <a:r>
                        <a:rPr lang="en-US" altLang="zh-TW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….</a:t>
                      </a:r>
                      <a:r>
                        <a:rPr lang="zh-TW" altLang="en-US" sz="3200" b="1" kern="120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）</a:t>
                      </a:r>
                      <a:endParaRPr lang="en-US" altLang="zh-TW" sz="3200" b="1" kern="1200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4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zh-TW" altLang="en-US" sz="3200" b="1" kern="1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有源光纜（</a:t>
                      </a:r>
                      <a:r>
                        <a:rPr lang="en-US" altLang="zh-TW" sz="3200" b="1" kern="1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AOC</a:t>
                      </a:r>
                      <a:r>
                        <a:rPr lang="zh-TW" altLang="en-US" sz="3200" b="1" kern="1200" baseline="0" dirty="0" smtClean="0">
                          <a:solidFill>
                            <a:srgbClr val="1531FD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）</a:t>
                      </a:r>
                      <a:endParaRPr lang="zh-TW" altLang="en-US" sz="3200" b="1" kern="1200" dirty="0" smtClean="0">
                        <a:solidFill>
                          <a:srgbClr val="1531FD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object 282"/>
          <p:cNvSpPr txBox="1">
            <a:spLocks noGrp="1"/>
          </p:cNvSpPr>
          <p:nvPr>
            <p:ph type="title"/>
          </p:nvPr>
        </p:nvSpPr>
        <p:spPr>
          <a:xfrm>
            <a:off x="2813050" y="625475"/>
            <a:ext cx="14020800" cy="92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zh-TW" altLang="en-US" sz="5950" b="1" spc="-21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公司簡介 </a:t>
            </a:r>
            <a:r>
              <a:rPr lang="en-US" altLang="zh-TW" sz="5950" b="1" spc="-21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Introduction</a:t>
            </a:r>
            <a:endParaRPr sz="5950" b="1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1271991" cy="112829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18707115" y="8104515"/>
            <a:ext cx="1396983" cy="3204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071" y="927728"/>
            <a:ext cx="1161753" cy="136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90" y="10867007"/>
            <a:ext cx="12100155" cy="399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32109" y="0"/>
            <a:ext cx="11271991" cy="112829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89250" y="777875"/>
            <a:ext cx="14554200" cy="92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zh-TW" altLang="en-US" sz="5950" b="1" spc="-55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公司沿革 </a:t>
            </a:r>
            <a:r>
              <a:rPr lang="en-US" altLang="zh-TW" sz="5950" b="1" spc="-55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Company </a:t>
            </a:r>
            <a:r>
              <a:rPr sz="5950" b="1" spc="-55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Histo</a:t>
            </a:r>
            <a:r>
              <a:rPr sz="5950" b="1" spc="409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r</a:t>
            </a:r>
            <a:r>
              <a:rPr sz="5950" b="1" spc="-484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y</a:t>
            </a:r>
            <a:endParaRPr sz="5950" b="1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481050" y="1768475"/>
            <a:ext cx="5530215" cy="8180705"/>
          </a:xfrm>
          <a:custGeom>
            <a:avLst/>
            <a:gdLst/>
            <a:ahLst/>
            <a:cxnLst/>
            <a:rect l="l" t="t" r="r" b="b"/>
            <a:pathLst>
              <a:path w="5530215" h="8180705">
                <a:moveTo>
                  <a:pt x="5445019" y="0"/>
                </a:moveTo>
                <a:lnTo>
                  <a:pt x="84927" y="0"/>
                </a:lnTo>
                <a:lnTo>
                  <a:pt x="62349" y="9548"/>
                </a:lnTo>
                <a:lnTo>
                  <a:pt x="24874" y="78294"/>
                </a:lnTo>
                <a:lnTo>
                  <a:pt x="11594" y="132394"/>
                </a:lnTo>
                <a:lnTo>
                  <a:pt x="3033" y="196249"/>
                </a:lnTo>
                <a:lnTo>
                  <a:pt x="0" y="267309"/>
                </a:lnTo>
                <a:lnTo>
                  <a:pt x="0" y="7913363"/>
                </a:lnTo>
                <a:lnTo>
                  <a:pt x="3033" y="7984423"/>
                </a:lnTo>
                <a:lnTo>
                  <a:pt x="11594" y="8048277"/>
                </a:lnTo>
                <a:lnTo>
                  <a:pt x="24874" y="8102377"/>
                </a:lnTo>
                <a:lnTo>
                  <a:pt x="42062" y="8144175"/>
                </a:lnTo>
                <a:lnTo>
                  <a:pt x="84927" y="8180672"/>
                </a:lnTo>
                <a:lnTo>
                  <a:pt x="5445019" y="8180672"/>
                </a:lnTo>
                <a:lnTo>
                  <a:pt x="5487893" y="8144175"/>
                </a:lnTo>
                <a:lnTo>
                  <a:pt x="5505083" y="8102377"/>
                </a:lnTo>
                <a:lnTo>
                  <a:pt x="5518364" y="8048277"/>
                </a:lnTo>
                <a:lnTo>
                  <a:pt x="5526925" y="7984423"/>
                </a:lnTo>
                <a:lnTo>
                  <a:pt x="5529959" y="7913363"/>
                </a:lnTo>
                <a:lnTo>
                  <a:pt x="5529959" y="267309"/>
                </a:lnTo>
                <a:lnTo>
                  <a:pt x="5526925" y="196249"/>
                </a:lnTo>
                <a:lnTo>
                  <a:pt x="5518364" y="132394"/>
                </a:lnTo>
                <a:lnTo>
                  <a:pt x="5505083" y="78294"/>
                </a:lnTo>
                <a:lnTo>
                  <a:pt x="5487893" y="36496"/>
                </a:lnTo>
                <a:lnTo>
                  <a:pt x="5445019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975850" y="3847217"/>
            <a:ext cx="2819400" cy="3289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取得加拿大</a:t>
            </a:r>
            <a:r>
              <a:rPr lang="en-US" altLang="zh-TW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CSA</a:t>
            </a: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合格認證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70650" y="3847217"/>
            <a:ext cx="2590800" cy="3289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取得美國</a:t>
            </a:r>
            <a:r>
              <a:rPr lang="en-US" altLang="zh-TW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UL</a:t>
            </a: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合格認證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5919450" y="6569075"/>
            <a:ext cx="2667000" cy="7705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總公司遷入新北市中和區辦公室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7139" y="3787123"/>
            <a:ext cx="4070111" cy="3907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25805">
              <a:lnSpc>
                <a:spcPct val="119700"/>
              </a:lnSpc>
              <a:spcBef>
                <a:spcPts val="7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聯穎電線廠股份有限公司創立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318250" y="9236075"/>
            <a:ext cx="1981200" cy="7821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取得 </a:t>
            </a:r>
            <a:r>
              <a:rPr lang="en-US" altLang="zh-TW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IEC 60332</a:t>
            </a:r>
          </a:p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燃燒等級認證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08450" y="6569075"/>
            <a:ext cx="2590800" cy="3907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25805">
              <a:lnSpc>
                <a:spcPct val="119700"/>
              </a:lnSpc>
              <a:spcBef>
                <a:spcPts val="7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登錄為興櫃公司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509250" y="6416675"/>
            <a:ext cx="3124200" cy="11478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獲投審會核准成立子公司昆山凱穎電子有限公司及惠勝塑膠（深圳）有限公司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80250" y="6492875"/>
            <a:ext cx="2743200" cy="462563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725805">
              <a:lnSpc>
                <a:spcPct val="119700"/>
              </a:lnSpc>
              <a:spcBef>
                <a:spcPts val="7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辦理股票公開發行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655872" y="2339352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>
                <a:solidFill>
                  <a:srgbClr val="2F7DE1"/>
                </a:solidFill>
                <a:latin typeface="Trebuchet MS"/>
                <a:cs typeface="Trebuchet MS"/>
              </a:rPr>
              <a:t>1993</a:t>
            </a:r>
            <a:endParaRPr sz="425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02025" y="2339352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>
                <a:solidFill>
                  <a:srgbClr val="2F7DE1"/>
                </a:solidFill>
                <a:latin typeface="Trebuchet MS"/>
                <a:cs typeface="Trebuchet MS"/>
              </a:rPr>
              <a:t>1992</a:t>
            </a:r>
            <a:endParaRPr sz="425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50488" y="2339352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>
                <a:solidFill>
                  <a:srgbClr val="2F7DE1"/>
                </a:solidFill>
                <a:latin typeface="Trebuchet MS"/>
                <a:cs typeface="Trebuchet MS"/>
              </a:rPr>
              <a:t>1991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38973" y="2339352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>
                <a:solidFill>
                  <a:srgbClr val="2F7DE1"/>
                </a:solidFill>
                <a:latin typeface="Trebuchet MS"/>
                <a:cs typeface="Trebuchet MS"/>
              </a:rPr>
              <a:t>1987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89450" y="5121275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>
                <a:solidFill>
                  <a:srgbClr val="2F7DE1"/>
                </a:solidFill>
                <a:latin typeface="Trebuchet MS"/>
                <a:cs typeface="Trebuchet MS"/>
              </a:rPr>
              <a:t>2007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37450" y="5121275"/>
            <a:ext cx="1094105" cy="6681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200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6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2858388" y="3787124"/>
            <a:ext cx="4889862" cy="1022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zh-TW" altLang="en-US" sz="2300" dirty="0" smtClean="0">
                <a:latin typeface="Times New Roman"/>
                <a:cs typeface="Times New Roman"/>
              </a:rPr>
              <a:t>       </a:t>
            </a: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獲投審會核准成立子公司生力電子（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 marR="5080">
              <a:spcBef>
                <a:spcPts val="10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         深圳）有限公司</a:t>
            </a:r>
            <a:r>
              <a:rPr lang="en-US" altLang="zh-TW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〔</a:t>
            </a: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已更名為聯穎電線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 marR="5080">
              <a:spcBef>
                <a:spcPts val="10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         電纜（深圳）有限公司</a:t>
            </a:r>
            <a:r>
              <a:rPr lang="en-US" altLang="zh-TW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〕</a:t>
            </a:r>
            <a:endParaRPr lang="en-US" sz="2300" dirty="0" smtClean="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11964" y="3346176"/>
            <a:ext cx="5631180" cy="127000"/>
          </a:xfrm>
          <a:custGeom>
            <a:avLst/>
            <a:gdLst/>
            <a:ahLst/>
            <a:cxnLst/>
            <a:rect l="l" t="t" r="r" b="b"/>
            <a:pathLst>
              <a:path w="5631180" h="127000">
                <a:moveTo>
                  <a:pt x="5630718" y="126593"/>
                </a:moveTo>
                <a:lnTo>
                  <a:pt x="0" y="126593"/>
                </a:lnTo>
                <a:lnTo>
                  <a:pt x="0" y="0"/>
                </a:lnTo>
                <a:lnTo>
                  <a:pt x="5630718" y="0"/>
                </a:lnTo>
                <a:lnTo>
                  <a:pt x="5630718" y="126593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342682" y="3346176"/>
            <a:ext cx="3928110" cy="127000"/>
          </a:xfrm>
          <a:custGeom>
            <a:avLst/>
            <a:gdLst/>
            <a:ahLst/>
            <a:cxnLst/>
            <a:rect l="l" t="t" r="r" b="b"/>
            <a:pathLst>
              <a:path w="3928109" h="127000">
                <a:moveTo>
                  <a:pt x="0" y="126593"/>
                </a:moveTo>
                <a:lnTo>
                  <a:pt x="3927825" y="126593"/>
                </a:lnTo>
                <a:lnTo>
                  <a:pt x="3927825" y="0"/>
                </a:lnTo>
                <a:lnTo>
                  <a:pt x="0" y="0"/>
                </a:lnTo>
                <a:lnTo>
                  <a:pt x="0" y="126593"/>
                </a:lnTo>
                <a:close/>
              </a:path>
            </a:pathLst>
          </a:custGeom>
          <a:solidFill>
            <a:srgbClr val="7C9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270508" y="3346176"/>
            <a:ext cx="4338955" cy="127000"/>
          </a:xfrm>
          <a:custGeom>
            <a:avLst/>
            <a:gdLst/>
            <a:ahLst/>
            <a:cxnLst/>
            <a:rect l="l" t="t" r="r" b="b"/>
            <a:pathLst>
              <a:path w="4338955" h="127000">
                <a:moveTo>
                  <a:pt x="4338942" y="126593"/>
                </a:moveTo>
                <a:lnTo>
                  <a:pt x="0" y="126593"/>
                </a:lnTo>
                <a:lnTo>
                  <a:pt x="0" y="0"/>
                </a:lnTo>
                <a:lnTo>
                  <a:pt x="4338942" y="0"/>
                </a:lnTo>
                <a:lnTo>
                  <a:pt x="4338942" y="126593"/>
                </a:lnTo>
                <a:close/>
              </a:path>
            </a:pathLst>
          </a:custGeom>
          <a:solidFill>
            <a:srgbClr val="7DD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33321" y="6085335"/>
            <a:ext cx="1915160" cy="127000"/>
          </a:xfrm>
          <a:custGeom>
            <a:avLst/>
            <a:gdLst/>
            <a:ahLst/>
            <a:cxnLst/>
            <a:rect l="l" t="t" r="r" b="b"/>
            <a:pathLst>
              <a:path w="1915159" h="127000">
                <a:moveTo>
                  <a:pt x="1915103" y="126593"/>
                </a:moveTo>
                <a:lnTo>
                  <a:pt x="0" y="126593"/>
                </a:lnTo>
                <a:lnTo>
                  <a:pt x="0" y="0"/>
                </a:lnTo>
                <a:lnTo>
                  <a:pt x="1915103" y="0"/>
                </a:lnTo>
                <a:lnTo>
                  <a:pt x="1915103" y="126593"/>
                </a:lnTo>
                <a:close/>
              </a:path>
            </a:pathLst>
          </a:custGeom>
          <a:solidFill>
            <a:srgbClr val="7C9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39404" y="6085335"/>
            <a:ext cx="2068830" cy="127000"/>
          </a:xfrm>
          <a:custGeom>
            <a:avLst/>
            <a:gdLst/>
            <a:ahLst/>
            <a:cxnLst/>
            <a:rect l="l" t="t" r="r" b="b"/>
            <a:pathLst>
              <a:path w="2068829" h="127000">
                <a:moveTo>
                  <a:pt x="0" y="126593"/>
                </a:moveTo>
                <a:lnTo>
                  <a:pt x="2068649" y="126593"/>
                </a:lnTo>
                <a:lnTo>
                  <a:pt x="2068649" y="0"/>
                </a:lnTo>
                <a:lnTo>
                  <a:pt x="0" y="0"/>
                </a:lnTo>
                <a:lnTo>
                  <a:pt x="0" y="126593"/>
                </a:lnTo>
                <a:close/>
              </a:path>
            </a:pathLst>
          </a:custGeom>
          <a:solidFill>
            <a:srgbClr val="7C9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708052" y="6085335"/>
            <a:ext cx="4733925" cy="127000"/>
          </a:xfrm>
          <a:custGeom>
            <a:avLst/>
            <a:gdLst/>
            <a:ahLst/>
            <a:cxnLst/>
            <a:rect l="l" t="t" r="r" b="b"/>
            <a:pathLst>
              <a:path w="4733925" h="127000">
                <a:moveTo>
                  <a:pt x="4733296" y="126593"/>
                </a:moveTo>
                <a:lnTo>
                  <a:pt x="0" y="126593"/>
                </a:lnTo>
                <a:lnTo>
                  <a:pt x="0" y="0"/>
                </a:lnTo>
                <a:lnTo>
                  <a:pt x="4733296" y="0"/>
                </a:lnTo>
                <a:lnTo>
                  <a:pt x="4733296" y="126593"/>
                </a:lnTo>
                <a:close/>
              </a:path>
            </a:pathLst>
          </a:custGeom>
          <a:solidFill>
            <a:srgbClr val="7C9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546850" y="7940675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201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5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17850" y="7940675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1</a:t>
            </a: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0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74850" y="9083675"/>
            <a:ext cx="3886200" cy="11317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zh-TW" altLang="en-US" sz="3500" b="1" spc="-340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台灣證券交易所掛牌上市（代號</a:t>
            </a:r>
            <a:r>
              <a:rPr lang="en-US" altLang="zh-TW" sz="3500" b="1" spc="-340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3550 </a:t>
            </a:r>
            <a:r>
              <a:rPr lang="zh-TW" altLang="en-US" sz="3500" b="1" spc="-340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）</a:t>
            </a:r>
            <a:endParaRPr sz="3500" dirty="0">
              <a:latin typeface="微軟正黑體" pitchFamily="34" charset="-120"/>
              <a:ea typeface="微軟正黑體" pitchFamily="34" charset="-120"/>
              <a:cs typeface="Trebuchet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226886" y="8813034"/>
            <a:ext cx="13051790" cy="127000"/>
          </a:xfrm>
          <a:custGeom>
            <a:avLst/>
            <a:gdLst/>
            <a:ahLst/>
            <a:cxnLst/>
            <a:rect l="l" t="t" r="r" b="b"/>
            <a:pathLst>
              <a:path w="13051790" h="127000">
                <a:moveTo>
                  <a:pt x="13051455" y="126593"/>
                </a:moveTo>
                <a:lnTo>
                  <a:pt x="0" y="126593"/>
                </a:lnTo>
                <a:lnTo>
                  <a:pt x="0" y="0"/>
                </a:lnTo>
                <a:lnTo>
                  <a:pt x="13051455" y="0"/>
                </a:lnTo>
                <a:lnTo>
                  <a:pt x="13051455" y="126593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215580" y="8613840"/>
            <a:ext cx="356235" cy="549910"/>
          </a:xfrm>
          <a:custGeom>
            <a:avLst/>
            <a:gdLst/>
            <a:ahLst/>
            <a:cxnLst/>
            <a:rect l="l" t="t" r="r" b="b"/>
            <a:pathLst>
              <a:path w="356234" h="549909">
                <a:moveTo>
                  <a:pt x="0" y="0"/>
                </a:moveTo>
                <a:lnTo>
                  <a:pt x="0" y="549457"/>
                </a:lnTo>
                <a:lnTo>
                  <a:pt x="355654" y="274735"/>
                </a:lnTo>
                <a:lnTo>
                  <a:pt x="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03574" y="3236383"/>
            <a:ext cx="311563" cy="3116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43927" y="3176761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4" h="431164">
                <a:moveTo>
                  <a:pt x="430931" y="215440"/>
                </a:moveTo>
                <a:lnTo>
                  <a:pt x="425239" y="264846"/>
                </a:lnTo>
                <a:lnTo>
                  <a:pt x="409027" y="310199"/>
                </a:lnTo>
                <a:lnTo>
                  <a:pt x="383589" y="350205"/>
                </a:lnTo>
                <a:lnTo>
                  <a:pt x="350220" y="383572"/>
                </a:lnTo>
                <a:lnTo>
                  <a:pt x="310213" y="409006"/>
                </a:lnTo>
                <a:lnTo>
                  <a:pt x="264863" y="425215"/>
                </a:lnTo>
                <a:lnTo>
                  <a:pt x="215465" y="430906"/>
                </a:lnTo>
                <a:lnTo>
                  <a:pt x="166071" y="425215"/>
                </a:lnTo>
                <a:lnTo>
                  <a:pt x="120723" y="409006"/>
                </a:lnTo>
                <a:lnTo>
                  <a:pt x="80716" y="383572"/>
                </a:lnTo>
                <a:lnTo>
                  <a:pt x="47345" y="350205"/>
                </a:lnTo>
                <a:lnTo>
                  <a:pt x="21905" y="310199"/>
                </a:lnTo>
                <a:lnTo>
                  <a:pt x="5692" y="264846"/>
                </a:lnTo>
                <a:lnTo>
                  <a:pt x="0" y="215440"/>
                </a:lnTo>
                <a:lnTo>
                  <a:pt x="5692" y="166047"/>
                </a:lnTo>
                <a:lnTo>
                  <a:pt x="21905" y="120703"/>
                </a:lnTo>
                <a:lnTo>
                  <a:pt x="47345" y="80701"/>
                </a:lnTo>
                <a:lnTo>
                  <a:pt x="80716" y="47335"/>
                </a:lnTo>
                <a:lnTo>
                  <a:pt x="120723" y="21900"/>
                </a:lnTo>
                <a:lnTo>
                  <a:pt x="166071" y="5690"/>
                </a:lnTo>
                <a:lnTo>
                  <a:pt x="215465" y="0"/>
                </a:lnTo>
                <a:lnTo>
                  <a:pt x="264863" y="5690"/>
                </a:lnTo>
                <a:lnTo>
                  <a:pt x="310213" y="21900"/>
                </a:lnTo>
                <a:lnTo>
                  <a:pt x="350220" y="47335"/>
                </a:lnTo>
                <a:lnTo>
                  <a:pt x="383589" y="80701"/>
                </a:lnTo>
                <a:lnTo>
                  <a:pt x="409027" y="120703"/>
                </a:lnTo>
                <a:lnTo>
                  <a:pt x="425239" y="166047"/>
                </a:lnTo>
                <a:lnTo>
                  <a:pt x="430931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218980" y="3236383"/>
            <a:ext cx="311550" cy="3116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159308" y="3176761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4">
                <a:moveTo>
                  <a:pt x="430943" y="215440"/>
                </a:moveTo>
                <a:lnTo>
                  <a:pt x="425251" y="264846"/>
                </a:lnTo>
                <a:lnTo>
                  <a:pt x="409037" y="310199"/>
                </a:lnTo>
                <a:lnTo>
                  <a:pt x="383596" y="350205"/>
                </a:lnTo>
                <a:lnTo>
                  <a:pt x="350222" y="383572"/>
                </a:lnTo>
                <a:lnTo>
                  <a:pt x="310211" y="409006"/>
                </a:lnTo>
                <a:lnTo>
                  <a:pt x="264856" y="425215"/>
                </a:lnTo>
                <a:lnTo>
                  <a:pt x="215453" y="430906"/>
                </a:lnTo>
                <a:lnTo>
                  <a:pt x="166059" y="425215"/>
                </a:lnTo>
                <a:lnTo>
                  <a:pt x="120713" y="409006"/>
                </a:lnTo>
                <a:lnTo>
                  <a:pt x="80708" y="383572"/>
                </a:lnTo>
                <a:lnTo>
                  <a:pt x="47340" y="350205"/>
                </a:lnTo>
                <a:lnTo>
                  <a:pt x="21903" y="310199"/>
                </a:lnTo>
                <a:lnTo>
                  <a:pt x="5691" y="264846"/>
                </a:lnTo>
                <a:lnTo>
                  <a:pt x="0" y="215440"/>
                </a:lnTo>
                <a:lnTo>
                  <a:pt x="5691" y="166047"/>
                </a:lnTo>
                <a:lnTo>
                  <a:pt x="21903" y="120703"/>
                </a:lnTo>
                <a:lnTo>
                  <a:pt x="47340" y="80701"/>
                </a:lnTo>
                <a:lnTo>
                  <a:pt x="80708" y="47335"/>
                </a:lnTo>
                <a:lnTo>
                  <a:pt x="120713" y="21900"/>
                </a:lnTo>
                <a:lnTo>
                  <a:pt x="166059" y="5690"/>
                </a:lnTo>
                <a:lnTo>
                  <a:pt x="215453" y="0"/>
                </a:lnTo>
                <a:lnTo>
                  <a:pt x="264856" y="5690"/>
                </a:lnTo>
                <a:lnTo>
                  <a:pt x="310211" y="21900"/>
                </a:lnTo>
                <a:lnTo>
                  <a:pt x="350222" y="47335"/>
                </a:lnTo>
                <a:lnTo>
                  <a:pt x="383596" y="80701"/>
                </a:lnTo>
                <a:lnTo>
                  <a:pt x="409037" y="120703"/>
                </a:lnTo>
                <a:lnTo>
                  <a:pt x="425251" y="166047"/>
                </a:lnTo>
                <a:lnTo>
                  <a:pt x="430943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189427" y="3236383"/>
            <a:ext cx="311600" cy="3116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129818" y="3176761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4">
                <a:moveTo>
                  <a:pt x="430906" y="215440"/>
                </a:moveTo>
                <a:lnTo>
                  <a:pt x="425214" y="264846"/>
                </a:lnTo>
                <a:lnTo>
                  <a:pt x="409002" y="310199"/>
                </a:lnTo>
                <a:lnTo>
                  <a:pt x="383563" y="350205"/>
                </a:lnTo>
                <a:lnTo>
                  <a:pt x="350192" y="383572"/>
                </a:lnTo>
                <a:lnTo>
                  <a:pt x="310183" y="409006"/>
                </a:lnTo>
                <a:lnTo>
                  <a:pt x="264830" y="425215"/>
                </a:lnTo>
                <a:lnTo>
                  <a:pt x="215427" y="430906"/>
                </a:lnTo>
                <a:lnTo>
                  <a:pt x="166039" y="425215"/>
                </a:lnTo>
                <a:lnTo>
                  <a:pt x="120698" y="409006"/>
                </a:lnTo>
                <a:lnTo>
                  <a:pt x="80698" y="383572"/>
                </a:lnTo>
                <a:lnTo>
                  <a:pt x="47334" y="350205"/>
                </a:lnTo>
                <a:lnTo>
                  <a:pt x="21900" y="310199"/>
                </a:lnTo>
                <a:lnTo>
                  <a:pt x="5690" y="264846"/>
                </a:lnTo>
                <a:lnTo>
                  <a:pt x="0" y="215440"/>
                </a:lnTo>
                <a:lnTo>
                  <a:pt x="5690" y="166047"/>
                </a:lnTo>
                <a:lnTo>
                  <a:pt x="21900" y="120703"/>
                </a:lnTo>
                <a:lnTo>
                  <a:pt x="47334" y="80701"/>
                </a:lnTo>
                <a:lnTo>
                  <a:pt x="80698" y="47335"/>
                </a:lnTo>
                <a:lnTo>
                  <a:pt x="120698" y="21900"/>
                </a:lnTo>
                <a:lnTo>
                  <a:pt x="166039" y="5690"/>
                </a:lnTo>
                <a:lnTo>
                  <a:pt x="215427" y="0"/>
                </a:lnTo>
                <a:lnTo>
                  <a:pt x="264830" y="5690"/>
                </a:lnTo>
                <a:lnTo>
                  <a:pt x="310183" y="21900"/>
                </a:lnTo>
                <a:lnTo>
                  <a:pt x="350192" y="47335"/>
                </a:lnTo>
                <a:lnTo>
                  <a:pt x="383563" y="80701"/>
                </a:lnTo>
                <a:lnTo>
                  <a:pt x="409002" y="120703"/>
                </a:lnTo>
                <a:lnTo>
                  <a:pt x="425214" y="166047"/>
                </a:lnTo>
                <a:lnTo>
                  <a:pt x="430906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411218" y="3346754"/>
            <a:ext cx="5117465" cy="2858135"/>
          </a:xfrm>
          <a:custGeom>
            <a:avLst/>
            <a:gdLst/>
            <a:ahLst/>
            <a:cxnLst/>
            <a:rect l="l" t="t" r="r" b="b"/>
            <a:pathLst>
              <a:path w="5117465" h="2858135">
                <a:moveTo>
                  <a:pt x="115133" y="2742148"/>
                </a:moveTo>
                <a:lnTo>
                  <a:pt x="25" y="2742148"/>
                </a:lnTo>
                <a:lnTo>
                  <a:pt x="0" y="2858111"/>
                </a:lnTo>
                <a:lnTo>
                  <a:pt x="3688071" y="2858111"/>
                </a:lnTo>
                <a:lnTo>
                  <a:pt x="3736202" y="2857316"/>
                </a:lnTo>
                <a:lnTo>
                  <a:pt x="3783934" y="2854947"/>
                </a:lnTo>
                <a:lnTo>
                  <a:pt x="3831242" y="2851029"/>
                </a:lnTo>
                <a:lnTo>
                  <a:pt x="3878102" y="2845587"/>
                </a:lnTo>
                <a:lnTo>
                  <a:pt x="3924489" y="2838647"/>
                </a:lnTo>
                <a:lnTo>
                  <a:pt x="3970377" y="2830232"/>
                </a:lnTo>
                <a:lnTo>
                  <a:pt x="4015742" y="2820369"/>
                </a:lnTo>
                <a:lnTo>
                  <a:pt x="4060558" y="2809082"/>
                </a:lnTo>
                <a:lnTo>
                  <a:pt x="4104800" y="2796396"/>
                </a:lnTo>
                <a:lnTo>
                  <a:pt x="4148444" y="2782336"/>
                </a:lnTo>
                <a:lnTo>
                  <a:pt x="4191464" y="2766928"/>
                </a:lnTo>
                <a:lnTo>
                  <a:pt x="4233836" y="2750196"/>
                </a:lnTo>
                <a:lnTo>
                  <a:pt x="4250412" y="2743028"/>
                </a:lnTo>
                <a:lnTo>
                  <a:pt x="115133" y="2743028"/>
                </a:lnTo>
                <a:lnTo>
                  <a:pt x="115133" y="2742148"/>
                </a:lnTo>
                <a:close/>
              </a:path>
              <a:path w="5117465" h="2858135">
                <a:moveTo>
                  <a:pt x="4250408" y="115083"/>
                </a:moveTo>
                <a:lnTo>
                  <a:pt x="3688310" y="115083"/>
                </a:lnTo>
                <a:lnTo>
                  <a:pt x="3736392" y="115951"/>
                </a:lnTo>
                <a:lnTo>
                  <a:pt x="3784044" y="118536"/>
                </a:lnTo>
                <a:lnTo>
                  <a:pt x="3831237" y="122808"/>
                </a:lnTo>
                <a:lnTo>
                  <a:pt x="3877941" y="128736"/>
                </a:lnTo>
                <a:lnTo>
                  <a:pt x="3924125" y="136291"/>
                </a:lnTo>
                <a:lnTo>
                  <a:pt x="3969760" y="145443"/>
                </a:lnTo>
                <a:lnTo>
                  <a:pt x="4014815" y="156162"/>
                </a:lnTo>
                <a:lnTo>
                  <a:pt x="4059262" y="168419"/>
                </a:lnTo>
                <a:lnTo>
                  <a:pt x="4103069" y="182182"/>
                </a:lnTo>
                <a:lnTo>
                  <a:pt x="4146208" y="197423"/>
                </a:lnTo>
                <a:lnTo>
                  <a:pt x="4188647" y="214111"/>
                </a:lnTo>
                <a:lnTo>
                  <a:pt x="4230358" y="232216"/>
                </a:lnTo>
                <a:lnTo>
                  <a:pt x="4271310" y="251709"/>
                </a:lnTo>
                <a:lnTo>
                  <a:pt x="4311473" y="272560"/>
                </a:lnTo>
                <a:lnTo>
                  <a:pt x="4350817" y="294738"/>
                </a:lnTo>
                <a:lnTo>
                  <a:pt x="4389313" y="318214"/>
                </a:lnTo>
                <a:lnTo>
                  <a:pt x="4426931" y="342957"/>
                </a:lnTo>
                <a:lnTo>
                  <a:pt x="4463640" y="368939"/>
                </a:lnTo>
                <a:lnTo>
                  <a:pt x="4499411" y="396129"/>
                </a:lnTo>
                <a:lnTo>
                  <a:pt x="4534213" y="424496"/>
                </a:lnTo>
                <a:lnTo>
                  <a:pt x="4568017" y="454012"/>
                </a:lnTo>
                <a:lnTo>
                  <a:pt x="4600793" y="484646"/>
                </a:lnTo>
                <a:lnTo>
                  <a:pt x="4632511" y="516369"/>
                </a:lnTo>
                <a:lnTo>
                  <a:pt x="4663141" y="549149"/>
                </a:lnTo>
                <a:lnTo>
                  <a:pt x="4692654" y="582959"/>
                </a:lnTo>
                <a:lnTo>
                  <a:pt x="4721018" y="617767"/>
                </a:lnTo>
                <a:lnTo>
                  <a:pt x="4748204" y="653543"/>
                </a:lnTo>
                <a:lnTo>
                  <a:pt x="4774183" y="690258"/>
                </a:lnTo>
                <a:lnTo>
                  <a:pt x="4798924" y="727882"/>
                </a:lnTo>
                <a:lnTo>
                  <a:pt x="4822397" y="766385"/>
                </a:lnTo>
                <a:lnTo>
                  <a:pt x="4844573" y="805737"/>
                </a:lnTo>
                <a:lnTo>
                  <a:pt x="4865422" y="845908"/>
                </a:lnTo>
                <a:lnTo>
                  <a:pt x="4884913" y="886868"/>
                </a:lnTo>
                <a:lnTo>
                  <a:pt x="4903017" y="928587"/>
                </a:lnTo>
                <a:lnTo>
                  <a:pt x="4919703" y="971035"/>
                </a:lnTo>
                <a:lnTo>
                  <a:pt x="4934943" y="1014183"/>
                </a:lnTo>
                <a:lnTo>
                  <a:pt x="4948705" y="1058001"/>
                </a:lnTo>
                <a:lnTo>
                  <a:pt x="4960961" y="1102457"/>
                </a:lnTo>
                <a:lnTo>
                  <a:pt x="4971679" y="1147524"/>
                </a:lnTo>
                <a:lnTo>
                  <a:pt x="4980831" y="1193170"/>
                </a:lnTo>
                <a:lnTo>
                  <a:pt x="4988385" y="1239366"/>
                </a:lnTo>
                <a:lnTo>
                  <a:pt x="4994313" y="1286082"/>
                </a:lnTo>
                <a:lnTo>
                  <a:pt x="4998585" y="1333288"/>
                </a:lnTo>
                <a:lnTo>
                  <a:pt x="5001169" y="1380953"/>
                </a:lnTo>
                <a:lnTo>
                  <a:pt x="5002038" y="1429049"/>
                </a:lnTo>
                <a:lnTo>
                  <a:pt x="5001168" y="1477180"/>
                </a:lnTo>
                <a:lnTo>
                  <a:pt x="4998576" y="1524912"/>
                </a:lnTo>
                <a:lnTo>
                  <a:pt x="4994288" y="1572220"/>
                </a:lnTo>
                <a:lnTo>
                  <a:pt x="4988329" y="1619080"/>
                </a:lnTo>
                <a:lnTo>
                  <a:pt x="4980830" y="1664935"/>
                </a:lnTo>
                <a:lnTo>
                  <a:pt x="4971678" y="1710583"/>
                </a:lnTo>
                <a:lnTo>
                  <a:pt x="4960960" y="1755650"/>
                </a:lnTo>
                <a:lnTo>
                  <a:pt x="4948704" y="1800108"/>
                </a:lnTo>
                <a:lnTo>
                  <a:pt x="4934941" y="1843926"/>
                </a:lnTo>
                <a:lnTo>
                  <a:pt x="4919701" y="1887075"/>
                </a:lnTo>
                <a:lnTo>
                  <a:pt x="4903013" y="1929524"/>
                </a:lnTo>
                <a:lnTo>
                  <a:pt x="4884908" y="1971244"/>
                </a:lnTo>
                <a:lnTo>
                  <a:pt x="4865416" y="2012204"/>
                </a:lnTo>
                <a:lnTo>
                  <a:pt x="4844566" y="2052376"/>
                </a:lnTo>
                <a:lnTo>
                  <a:pt x="4822388" y="2091728"/>
                </a:lnTo>
                <a:lnTo>
                  <a:pt x="4798913" y="2130231"/>
                </a:lnTo>
                <a:lnTo>
                  <a:pt x="4774170" y="2167855"/>
                </a:lnTo>
                <a:lnTo>
                  <a:pt x="4748189" y="2204571"/>
                </a:lnTo>
                <a:lnTo>
                  <a:pt x="4721000" y="2240347"/>
                </a:lnTo>
                <a:lnTo>
                  <a:pt x="4692633" y="2275155"/>
                </a:lnTo>
                <a:lnTo>
                  <a:pt x="4663117" y="2308965"/>
                </a:lnTo>
                <a:lnTo>
                  <a:pt x="4632484" y="2341745"/>
                </a:lnTo>
                <a:lnTo>
                  <a:pt x="4600762" y="2373468"/>
                </a:lnTo>
                <a:lnTo>
                  <a:pt x="4567981" y="2404102"/>
                </a:lnTo>
                <a:lnTo>
                  <a:pt x="4534172" y="2433618"/>
                </a:lnTo>
                <a:lnTo>
                  <a:pt x="4499365" y="2461985"/>
                </a:lnTo>
                <a:lnTo>
                  <a:pt x="4463588" y="2489175"/>
                </a:lnTo>
                <a:lnTo>
                  <a:pt x="4426873" y="2515156"/>
                </a:lnTo>
                <a:lnTo>
                  <a:pt x="4389250" y="2539900"/>
                </a:lnTo>
                <a:lnTo>
                  <a:pt x="4350747" y="2563376"/>
                </a:lnTo>
                <a:lnTo>
                  <a:pt x="4311395" y="2585553"/>
                </a:lnTo>
                <a:lnTo>
                  <a:pt x="4271224" y="2606404"/>
                </a:lnTo>
                <a:lnTo>
                  <a:pt x="4230264" y="2625896"/>
                </a:lnTo>
                <a:lnTo>
                  <a:pt x="4188544" y="2644002"/>
                </a:lnTo>
                <a:lnTo>
                  <a:pt x="4146095" y="2660689"/>
                </a:lnTo>
                <a:lnTo>
                  <a:pt x="4102947" y="2675930"/>
                </a:lnTo>
                <a:lnTo>
                  <a:pt x="4059129" y="2689693"/>
                </a:lnTo>
                <a:lnTo>
                  <a:pt x="4014672" y="2701949"/>
                </a:lnTo>
                <a:lnTo>
                  <a:pt x="3969604" y="2712668"/>
                </a:lnTo>
                <a:lnTo>
                  <a:pt x="3923957" y="2721820"/>
                </a:lnTo>
                <a:lnTo>
                  <a:pt x="3877760" y="2729375"/>
                </a:lnTo>
                <a:lnTo>
                  <a:pt x="3831043" y="2735303"/>
                </a:lnTo>
                <a:lnTo>
                  <a:pt x="3783836" y="2739575"/>
                </a:lnTo>
                <a:lnTo>
                  <a:pt x="3736169" y="2742160"/>
                </a:lnTo>
                <a:lnTo>
                  <a:pt x="3688071" y="2743028"/>
                </a:lnTo>
                <a:lnTo>
                  <a:pt x="4250412" y="2743028"/>
                </a:lnTo>
                <a:lnTo>
                  <a:pt x="4316534" y="2712860"/>
                </a:lnTo>
                <a:lnTo>
                  <a:pt x="4356810" y="2692306"/>
                </a:lnTo>
                <a:lnTo>
                  <a:pt x="4396338" y="2670529"/>
                </a:lnTo>
                <a:lnTo>
                  <a:pt x="4435092" y="2647553"/>
                </a:lnTo>
                <a:lnTo>
                  <a:pt x="4473047" y="2623404"/>
                </a:lnTo>
                <a:lnTo>
                  <a:pt x="4510179" y="2598105"/>
                </a:lnTo>
                <a:lnTo>
                  <a:pt x="4546462" y="2571683"/>
                </a:lnTo>
                <a:lnTo>
                  <a:pt x="4581872" y="2544162"/>
                </a:lnTo>
                <a:lnTo>
                  <a:pt x="4616383" y="2515568"/>
                </a:lnTo>
                <a:lnTo>
                  <a:pt x="4649970" y="2485925"/>
                </a:lnTo>
                <a:lnTo>
                  <a:pt x="4682609" y="2455258"/>
                </a:lnTo>
                <a:lnTo>
                  <a:pt x="4714274" y="2423593"/>
                </a:lnTo>
                <a:lnTo>
                  <a:pt x="4744940" y="2390954"/>
                </a:lnTo>
                <a:lnTo>
                  <a:pt x="4774583" y="2357366"/>
                </a:lnTo>
                <a:lnTo>
                  <a:pt x="4803177" y="2322855"/>
                </a:lnTo>
                <a:lnTo>
                  <a:pt x="4830697" y="2287445"/>
                </a:lnTo>
                <a:lnTo>
                  <a:pt x="4857119" y="2251161"/>
                </a:lnTo>
                <a:lnTo>
                  <a:pt x="4882417" y="2214029"/>
                </a:lnTo>
                <a:lnTo>
                  <a:pt x="4906566" y="2176073"/>
                </a:lnTo>
                <a:lnTo>
                  <a:pt x="4929542" y="2137319"/>
                </a:lnTo>
                <a:lnTo>
                  <a:pt x="4951319" y="2097791"/>
                </a:lnTo>
                <a:lnTo>
                  <a:pt x="4971872" y="2057515"/>
                </a:lnTo>
                <a:lnTo>
                  <a:pt x="4991176" y="2016514"/>
                </a:lnTo>
                <a:lnTo>
                  <a:pt x="5009207" y="1974816"/>
                </a:lnTo>
                <a:lnTo>
                  <a:pt x="5025939" y="1932444"/>
                </a:lnTo>
                <a:lnTo>
                  <a:pt x="5041347" y="1889423"/>
                </a:lnTo>
                <a:lnTo>
                  <a:pt x="5055407" y="1845779"/>
                </a:lnTo>
                <a:lnTo>
                  <a:pt x="5068092" y="1801536"/>
                </a:lnTo>
                <a:lnTo>
                  <a:pt x="5079379" y="1756720"/>
                </a:lnTo>
                <a:lnTo>
                  <a:pt x="5089242" y="1711355"/>
                </a:lnTo>
                <a:lnTo>
                  <a:pt x="5097657" y="1665467"/>
                </a:lnTo>
                <a:lnTo>
                  <a:pt x="5104637" y="1618738"/>
                </a:lnTo>
                <a:lnTo>
                  <a:pt x="5110055" y="1572021"/>
                </a:lnTo>
                <a:lnTo>
                  <a:pt x="5113962" y="1524814"/>
                </a:lnTo>
                <a:lnTo>
                  <a:pt x="5116326" y="1477147"/>
                </a:lnTo>
                <a:lnTo>
                  <a:pt x="5117121" y="1429049"/>
                </a:lnTo>
                <a:lnTo>
                  <a:pt x="5116326" y="1380920"/>
                </a:lnTo>
                <a:lnTo>
                  <a:pt x="5113957" y="1333189"/>
                </a:lnTo>
                <a:lnTo>
                  <a:pt x="5110039" y="1285882"/>
                </a:lnTo>
                <a:lnTo>
                  <a:pt x="5104597" y="1239023"/>
                </a:lnTo>
                <a:lnTo>
                  <a:pt x="5097657" y="1192638"/>
                </a:lnTo>
                <a:lnTo>
                  <a:pt x="5089242" y="1146751"/>
                </a:lnTo>
                <a:lnTo>
                  <a:pt x="5079379" y="1101387"/>
                </a:lnTo>
                <a:lnTo>
                  <a:pt x="5068092" y="1056572"/>
                </a:lnTo>
                <a:lnTo>
                  <a:pt x="5055407" y="1012330"/>
                </a:lnTo>
                <a:lnTo>
                  <a:pt x="5041347" y="968686"/>
                </a:lnTo>
                <a:lnTo>
                  <a:pt x="5025939" y="925666"/>
                </a:lnTo>
                <a:lnTo>
                  <a:pt x="5009207" y="883295"/>
                </a:lnTo>
                <a:lnTo>
                  <a:pt x="4991176" y="841597"/>
                </a:lnTo>
                <a:lnTo>
                  <a:pt x="4971872" y="800597"/>
                </a:lnTo>
                <a:lnTo>
                  <a:pt x="4951319" y="760321"/>
                </a:lnTo>
                <a:lnTo>
                  <a:pt x="4929542" y="720794"/>
                </a:lnTo>
                <a:lnTo>
                  <a:pt x="4906566" y="682040"/>
                </a:lnTo>
                <a:lnTo>
                  <a:pt x="4882417" y="644084"/>
                </a:lnTo>
                <a:lnTo>
                  <a:pt x="4857119" y="606952"/>
                </a:lnTo>
                <a:lnTo>
                  <a:pt x="4830697" y="570669"/>
                </a:lnTo>
                <a:lnTo>
                  <a:pt x="4803177" y="535259"/>
                </a:lnTo>
                <a:lnTo>
                  <a:pt x="4774583" y="500748"/>
                </a:lnTo>
                <a:lnTo>
                  <a:pt x="4744940" y="467160"/>
                </a:lnTo>
                <a:lnTo>
                  <a:pt x="4714274" y="434521"/>
                </a:lnTo>
                <a:lnTo>
                  <a:pt x="4682609" y="402856"/>
                </a:lnTo>
                <a:lnTo>
                  <a:pt x="4649970" y="372189"/>
                </a:lnTo>
                <a:lnTo>
                  <a:pt x="4616383" y="342546"/>
                </a:lnTo>
                <a:lnTo>
                  <a:pt x="4581872" y="313951"/>
                </a:lnTo>
                <a:lnTo>
                  <a:pt x="4546462" y="286431"/>
                </a:lnTo>
                <a:lnTo>
                  <a:pt x="4510179" y="260008"/>
                </a:lnTo>
                <a:lnTo>
                  <a:pt x="4473047" y="234710"/>
                </a:lnTo>
                <a:lnTo>
                  <a:pt x="4435092" y="210560"/>
                </a:lnTo>
                <a:lnTo>
                  <a:pt x="4396338" y="187584"/>
                </a:lnTo>
                <a:lnTo>
                  <a:pt x="4356810" y="165807"/>
                </a:lnTo>
                <a:lnTo>
                  <a:pt x="4316534" y="145253"/>
                </a:lnTo>
                <a:lnTo>
                  <a:pt x="4275535" y="125948"/>
                </a:lnTo>
                <a:lnTo>
                  <a:pt x="4250408" y="115083"/>
                </a:lnTo>
                <a:close/>
              </a:path>
              <a:path w="5117465" h="2858135">
                <a:moveTo>
                  <a:pt x="3688071" y="0"/>
                </a:moveTo>
                <a:lnTo>
                  <a:pt x="1776724" y="3857"/>
                </a:lnTo>
                <a:lnTo>
                  <a:pt x="1776712" y="116641"/>
                </a:lnTo>
                <a:lnTo>
                  <a:pt x="2045026" y="116641"/>
                </a:lnTo>
                <a:lnTo>
                  <a:pt x="2045026" y="118400"/>
                </a:lnTo>
                <a:lnTo>
                  <a:pt x="4250408" y="115083"/>
                </a:lnTo>
                <a:lnTo>
                  <a:pt x="4233836" y="107917"/>
                </a:lnTo>
                <a:lnTo>
                  <a:pt x="4191464" y="91184"/>
                </a:lnTo>
                <a:lnTo>
                  <a:pt x="4148444" y="75776"/>
                </a:lnTo>
                <a:lnTo>
                  <a:pt x="4104800" y="61716"/>
                </a:lnTo>
                <a:lnTo>
                  <a:pt x="4060558" y="49030"/>
                </a:lnTo>
                <a:lnTo>
                  <a:pt x="4015742" y="37743"/>
                </a:lnTo>
                <a:lnTo>
                  <a:pt x="3970377" y="27879"/>
                </a:lnTo>
                <a:lnTo>
                  <a:pt x="3924489" y="19465"/>
                </a:lnTo>
                <a:lnTo>
                  <a:pt x="3878102" y="12524"/>
                </a:lnTo>
                <a:lnTo>
                  <a:pt x="3831242" y="7082"/>
                </a:lnTo>
                <a:lnTo>
                  <a:pt x="3783934" y="3164"/>
                </a:lnTo>
                <a:lnTo>
                  <a:pt x="3736202" y="795"/>
                </a:lnTo>
                <a:lnTo>
                  <a:pt x="3688071" y="0"/>
                </a:lnTo>
                <a:close/>
              </a:path>
            </a:pathLst>
          </a:custGeom>
          <a:solidFill>
            <a:srgbClr val="6ED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88608" y="6078085"/>
            <a:ext cx="3340735" cy="2858135"/>
          </a:xfrm>
          <a:custGeom>
            <a:avLst/>
            <a:gdLst/>
            <a:ahLst/>
            <a:cxnLst/>
            <a:rect l="l" t="t" r="r" b="b"/>
            <a:pathLst>
              <a:path w="3340735" h="2858134">
                <a:moveTo>
                  <a:pt x="1429037" y="0"/>
                </a:moveTo>
                <a:lnTo>
                  <a:pt x="1380906" y="795"/>
                </a:lnTo>
                <a:lnTo>
                  <a:pt x="1333174" y="3164"/>
                </a:lnTo>
                <a:lnTo>
                  <a:pt x="1285866" y="7082"/>
                </a:lnTo>
                <a:lnTo>
                  <a:pt x="1239006" y="12523"/>
                </a:lnTo>
                <a:lnTo>
                  <a:pt x="1192619" y="19464"/>
                </a:lnTo>
                <a:lnTo>
                  <a:pt x="1146731" y="27878"/>
                </a:lnTo>
                <a:lnTo>
                  <a:pt x="1101367" y="37741"/>
                </a:lnTo>
                <a:lnTo>
                  <a:pt x="1056551" y="49028"/>
                </a:lnTo>
                <a:lnTo>
                  <a:pt x="1012309" y="61714"/>
                </a:lnTo>
                <a:lnTo>
                  <a:pt x="968665" y="75773"/>
                </a:lnTo>
                <a:lnTo>
                  <a:pt x="925645" y="91181"/>
                </a:lnTo>
                <a:lnTo>
                  <a:pt x="883274" y="107913"/>
                </a:lnTo>
                <a:lnTo>
                  <a:pt x="841576" y="125944"/>
                </a:lnTo>
                <a:lnTo>
                  <a:pt x="800576" y="145248"/>
                </a:lnTo>
                <a:lnTo>
                  <a:pt x="760300" y="165801"/>
                </a:lnTo>
                <a:lnTo>
                  <a:pt x="720773" y="187578"/>
                </a:lnTo>
                <a:lnTo>
                  <a:pt x="682019" y="210554"/>
                </a:lnTo>
                <a:lnTo>
                  <a:pt x="644064" y="234703"/>
                </a:lnTo>
                <a:lnTo>
                  <a:pt x="606933" y="260001"/>
                </a:lnTo>
                <a:lnTo>
                  <a:pt x="570650" y="286422"/>
                </a:lnTo>
                <a:lnTo>
                  <a:pt x="535241" y="313942"/>
                </a:lnTo>
                <a:lnTo>
                  <a:pt x="500730" y="342536"/>
                </a:lnTo>
                <a:lnTo>
                  <a:pt x="467143" y="372179"/>
                </a:lnTo>
                <a:lnTo>
                  <a:pt x="434505" y="402845"/>
                </a:lnTo>
                <a:lnTo>
                  <a:pt x="402841" y="434510"/>
                </a:lnTo>
                <a:lnTo>
                  <a:pt x="372175" y="467148"/>
                </a:lnTo>
                <a:lnTo>
                  <a:pt x="342532" y="500736"/>
                </a:lnTo>
                <a:lnTo>
                  <a:pt x="313939" y="535246"/>
                </a:lnTo>
                <a:lnTo>
                  <a:pt x="286419" y="570656"/>
                </a:lnTo>
                <a:lnTo>
                  <a:pt x="259997" y="606938"/>
                </a:lnTo>
                <a:lnTo>
                  <a:pt x="234700" y="644070"/>
                </a:lnTo>
                <a:lnTo>
                  <a:pt x="210551" y="682025"/>
                </a:lnTo>
                <a:lnTo>
                  <a:pt x="187575" y="720779"/>
                </a:lnTo>
                <a:lnTo>
                  <a:pt x="165799" y="760306"/>
                </a:lnTo>
                <a:lnTo>
                  <a:pt x="145246" y="800582"/>
                </a:lnTo>
                <a:lnTo>
                  <a:pt x="125942" y="841581"/>
                </a:lnTo>
                <a:lnTo>
                  <a:pt x="107912" y="883279"/>
                </a:lnTo>
                <a:lnTo>
                  <a:pt x="91180" y="925650"/>
                </a:lnTo>
                <a:lnTo>
                  <a:pt x="75772" y="968670"/>
                </a:lnTo>
                <a:lnTo>
                  <a:pt x="61713" y="1012314"/>
                </a:lnTo>
                <a:lnTo>
                  <a:pt x="49027" y="1056556"/>
                </a:lnTo>
                <a:lnTo>
                  <a:pt x="37741" y="1101371"/>
                </a:lnTo>
                <a:lnTo>
                  <a:pt x="27878" y="1146735"/>
                </a:lnTo>
                <a:lnTo>
                  <a:pt x="19464" y="1192622"/>
                </a:lnTo>
                <a:lnTo>
                  <a:pt x="12483" y="1239354"/>
                </a:lnTo>
                <a:lnTo>
                  <a:pt x="7065" y="1286069"/>
                </a:lnTo>
                <a:lnTo>
                  <a:pt x="3159" y="1333275"/>
                </a:lnTo>
                <a:lnTo>
                  <a:pt x="794" y="1380941"/>
                </a:lnTo>
                <a:lnTo>
                  <a:pt x="0" y="1429037"/>
                </a:lnTo>
                <a:lnTo>
                  <a:pt x="795" y="1477168"/>
                </a:lnTo>
                <a:lnTo>
                  <a:pt x="3164" y="1524901"/>
                </a:lnTo>
                <a:lnTo>
                  <a:pt x="7082" y="1572210"/>
                </a:lnTo>
                <a:lnTo>
                  <a:pt x="12523" y="1619071"/>
                </a:lnTo>
                <a:lnTo>
                  <a:pt x="19464" y="1665458"/>
                </a:lnTo>
                <a:lnTo>
                  <a:pt x="27878" y="1711347"/>
                </a:lnTo>
                <a:lnTo>
                  <a:pt x="37741" y="1756712"/>
                </a:lnTo>
                <a:lnTo>
                  <a:pt x="49027" y="1801529"/>
                </a:lnTo>
                <a:lnTo>
                  <a:pt x="61713" y="1845772"/>
                </a:lnTo>
                <a:lnTo>
                  <a:pt x="75772" y="1889417"/>
                </a:lnTo>
                <a:lnTo>
                  <a:pt x="91180" y="1932438"/>
                </a:lnTo>
                <a:lnTo>
                  <a:pt x="107912" y="1974810"/>
                </a:lnTo>
                <a:lnTo>
                  <a:pt x="125942" y="2016509"/>
                </a:lnTo>
                <a:lnTo>
                  <a:pt x="145246" y="2057510"/>
                </a:lnTo>
                <a:lnTo>
                  <a:pt x="165799" y="2097787"/>
                </a:lnTo>
                <a:lnTo>
                  <a:pt x="187575" y="2137315"/>
                </a:lnTo>
                <a:lnTo>
                  <a:pt x="210551" y="2176070"/>
                </a:lnTo>
                <a:lnTo>
                  <a:pt x="234700" y="2214026"/>
                </a:lnTo>
                <a:lnTo>
                  <a:pt x="259997" y="2251158"/>
                </a:lnTo>
                <a:lnTo>
                  <a:pt x="286419" y="2287442"/>
                </a:lnTo>
                <a:lnTo>
                  <a:pt x="313939" y="2322852"/>
                </a:lnTo>
                <a:lnTo>
                  <a:pt x="342532" y="2357364"/>
                </a:lnTo>
                <a:lnTo>
                  <a:pt x="372175" y="2390952"/>
                </a:lnTo>
                <a:lnTo>
                  <a:pt x="402841" y="2423591"/>
                </a:lnTo>
                <a:lnTo>
                  <a:pt x="434505" y="2455257"/>
                </a:lnTo>
                <a:lnTo>
                  <a:pt x="467143" y="2485924"/>
                </a:lnTo>
                <a:lnTo>
                  <a:pt x="500730" y="2515567"/>
                </a:lnTo>
                <a:lnTo>
                  <a:pt x="535241" y="2544161"/>
                </a:lnTo>
                <a:lnTo>
                  <a:pt x="570650" y="2571682"/>
                </a:lnTo>
                <a:lnTo>
                  <a:pt x="606933" y="2598105"/>
                </a:lnTo>
                <a:lnTo>
                  <a:pt x="644064" y="2623403"/>
                </a:lnTo>
                <a:lnTo>
                  <a:pt x="682019" y="2647553"/>
                </a:lnTo>
                <a:lnTo>
                  <a:pt x="720773" y="2670529"/>
                </a:lnTo>
                <a:lnTo>
                  <a:pt x="760300" y="2692306"/>
                </a:lnTo>
                <a:lnTo>
                  <a:pt x="800576" y="2712860"/>
                </a:lnTo>
                <a:lnTo>
                  <a:pt x="841576" y="2732164"/>
                </a:lnTo>
                <a:lnTo>
                  <a:pt x="883274" y="2750195"/>
                </a:lnTo>
                <a:lnTo>
                  <a:pt x="925645" y="2766928"/>
                </a:lnTo>
                <a:lnTo>
                  <a:pt x="968665" y="2782336"/>
                </a:lnTo>
                <a:lnTo>
                  <a:pt x="1012309" y="2796396"/>
                </a:lnTo>
                <a:lnTo>
                  <a:pt x="1056551" y="2809082"/>
                </a:lnTo>
                <a:lnTo>
                  <a:pt x="1101367" y="2820369"/>
                </a:lnTo>
                <a:lnTo>
                  <a:pt x="1146731" y="2830232"/>
                </a:lnTo>
                <a:lnTo>
                  <a:pt x="1192619" y="2838647"/>
                </a:lnTo>
                <a:lnTo>
                  <a:pt x="1239006" y="2845587"/>
                </a:lnTo>
                <a:lnTo>
                  <a:pt x="1285866" y="2851029"/>
                </a:lnTo>
                <a:lnTo>
                  <a:pt x="1333174" y="2854947"/>
                </a:lnTo>
                <a:lnTo>
                  <a:pt x="1380906" y="2857316"/>
                </a:lnTo>
                <a:lnTo>
                  <a:pt x="1429037" y="2858111"/>
                </a:lnTo>
                <a:lnTo>
                  <a:pt x="2784342" y="2858111"/>
                </a:lnTo>
                <a:lnTo>
                  <a:pt x="2784317" y="2743003"/>
                </a:lnTo>
                <a:lnTo>
                  <a:pt x="1429037" y="2743003"/>
                </a:lnTo>
                <a:lnTo>
                  <a:pt x="1380940" y="2742135"/>
                </a:lnTo>
                <a:lnTo>
                  <a:pt x="1333274" y="2739550"/>
                </a:lnTo>
                <a:lnTo>
                  <a:pt x="1286067" y="2735278"/>
                </a:lnTo>
                <a:lnTo>
                  <a:pt x="1239351" y="2729350"/>
                </a:lnTo>
                <a:lnTo>
                  <a:pt x="1193155" y="2721795"/>
                </a:lnTo>
                <a:lnTo>
                  <a:pt x="1147508" y="2712644"/>
                </a:lnTo>
                <a:lnTo>
                  <a:pt x="1102442" y="2701925"/>
                </a:lnTo>
                <a:lnTo>
                  <a:pt x="1057985" y="2689669"/>
                </a:lnTo>
                <a:lnTo>
                  <a:pt x="1014167" y="2675906"/>
                </a:lnTo>
                <a:lnTo>
                  <a:pt x="971019" y="2660666"/>
                </a:lnTo>
                <a:lnTo>
                  <a:pt x="928571" y="2643978"/>
                </a:lnTo>
                <a:lnTo>
                  <a:pt x="886852" y="2625874"/>
                </a:lnTo>
                <a:lnTo>
                  <a:pt x="845892" y="2606381"/>
                </a:lnTo>
                <a:lnTo>
                  <a:pt x="805722" y="2585531"/>
                </a:lnTo>
                <a:lnTo>
                  <a:pt x="766370" y="2563354"/>
                </a:lnTo>
                <a:lnTo>
                  <a:pt x="727868" y="2539878"/>
                </a:lnTo>
                <a:lnTo>
                  <a:pt x="690244" y="2515135"/>
                </a:lnTo>
                <a:lnTo>
                  <a:pt x="653529" y="2489154"/>
                </a:lnTo>
                <a:lnTo>
                  <a:pt x="617753" y="2461965"/>
                </a:lnTo>
                <a:lnTo>
                  <a:pt x="582946" y="2433598"/>
                </a:lnTo>
                <a:lnTo>
                  <a:pt x="549138" y="2404082"/>
                </a:lnTo>
                <a:lnTo>
                  <a:pt x="516357" y="2373449"/>
                </a:lnTo>
                <a:lnTo>
                  <a:pt x="484636" y="2341727"/>
                </a:lnTo>
                <a:lnTo>
                  <a:pt x="454002" y="2308946"/>
                </a:lnTo>
                <a:lnTo>
                  <a:pt x="424487" y="2275137"/>
                </a:lnTo>
                <a:lnTo>
                  <a:pt x="396120" y="2240330"/>
                </a:lnTo>
                <a:lnTo>
                  <a:pt x="368931" y="2204554"/>
                </a:lnTo>
                <a:lnTo>
                  <a:pt x="342950" y="2167839"/>
                </a:lnTo>
                <a:lnTo>
                  <a:pt x="318207" y="2130215"/>
                </a:lnTo>
                <a:lnTo>
                  <a:pt x="294732" y="2091712"/>
                </a:lnTo>
                <a:lnTo>
                  <a:pt x="272554" y="2052360"/>
                </a:lnTo>
                <a:lnTo>
                  <a:pt x="251704" y="2012189"/>
                </a:lnTo>
                <a:lnTo>
                  <a:pt x="232212" y="1971229"/>
                </a:lnTo>
                <a:lnTo>
                  <a:pt x="214107" y="1929509"/>
                </a:lnTo>
                <a:lnTo>
                  <a:pt x="197420" y="1887060"/>
                </a:lnTo>
                <a:lnTo>
                  <a:pt x="182180" y="1843912"/>
                </a:lnTo>
                <a:lnTo>
                  <a:pt x="168417" y="1800094"/>
                </a:lnTo>
                <a:lnTo>
                  <a:pt x="156161" y="1755637"/>
                </a:lnTo>
                <a:lnTo>
                  <a:pt x="145442" y="1710569"/>
                </a:lnTo>
                <a:lnTo>
                  <a:pt x="136290" y="1664922"/>
                </a:lnTo>
                <a:lnTo>
                  <a:pt x="128735" y="1618725"/>
                </a:lnTo>
                <a:lnTo>
                  <a:pt x="122807" y="1572008"/>
                </a:lnTo>
                <a:lnTo>
                  <a:pt x="118536" y="1524801"/>
                </a:lnTo>
                <a:lnTo>
                  <a:pt x="115951" y="1477134"/>
                </a:lnTo>
                <a:lnTo>
                  <a:pt x="115083" y="1429037"/>
                </a:lnTo>
                <a:lnTo>
                  <a:pt x="115953" y="1380907"/>
                </a:lnTo>
                <a:lnTo>
                  <a:pt x="118545" y="1333176"/>
                </a:lnTo>
                <a:lnTo>
                  <a:pt x="122833" y="1285868"/>
                </a:lnTo>
                <a:lnTo>
                  <a:pt x="128792" y="1239008"/>
                </a:lnTo>
                <a:lnTo>
                  <a:pt x="136290" y="1193158"/>
                </a:lnTo>
                <a:lnTo>
                  <a:pt x="145442" y="1147512"/>
                </a:lnTo>
                <a:lnTo>
                  <a:pt x="156160" y="1102446"/>
                </a:lnTo>
                <a:lnTo>
                  <a:pt x="168415" y="1057989"/>
                </a:lnTo>
                <a:lnTo>
                  <a:pt x="182178" y="1014172"/>
                </a:lnTo>
                <a:lnTo>
                  <a:pt x="197417" y="971024"/>
                </a:lnTo>
                <a:lnTo>
                  <a:pt x="214104" y="928576"/>
                </a:lnTo>
                <a:lnTo>
                  <a:pt x="232208" y="886857"/>
                </a:lnTo>
                <a:lnTo>
                  <a:pt x="251699" y="845898"/>
                </a:lnTo>
                <a:lnTo>
                  <a:pt x="272547" y="805727"/>
                </a:lnTo>
                <a:lnTo>
                  <a:pt x="294723" y="766376"/>
                </a:lnTo>
                <a:lnTo>
                  <a:pt x="318197" y="727873"/>
                </a:lnTo>
                <a:lnTo>
                  <a:pt x="342938" y="690250"/>
                </a:lnTo>
                <a:lnTo>
                  <a:pt x="368916" y="653535"/>
                </a:lnTo>
                <a:lnTo>
                  <a:pt x="396103" y="617759"/>
                </a:lnTo>
                <a:lnTo>
                  <a:pt x="424467" y="582951"/>
                </a:lnTo>
                <a:lnTo>
                  <a:pt x="453979" y="549143"/>
                </a:lnTo>
                <a:lnTo>
                  <a:pt x="484609" y="516362"/>
                </a:lnTo>
                <a:lnTo>
                  <a:pt x="516327" y="484640"/>
                </a:lnTo>
                <a:lnTo>
                  <a:pt x="549103" y="454006"/>
                </a:lnTo>
                <a:lnTo>
                  <a:pt x="582907" y="424491"/>
                </a:lnTo>
                <a:lnTo>
                  <a:pt x="617710" y="396124"/>
                </a:lnTo>
                <a:lnTo>
                  <a:pt x="653481" y="368935"/>
                </a:lnTo>
                <a:lnTo>
                  <a:pt x="690190" y="342953"/>
                </a:lnTo>
                <a:lnTo>
                  <a:pt x="727807" y="318210"/>
                </a:lnTo>
                <a:lnTo>
                  <a:pt x="766303" y="294734"/>
                </a:lnTo>
                <a:lnTo>
                  <a:pt x="805648" y="272557"/>
                </a:lnTo>
                <a:lnTo>
                  <a:pt x="845811" y="251706"/>
                </a:lnTo>
                <a:lnTo>
                  <a:pt x="886763" y="232214"/>
                </a:lnTo>
                <a:lnTo>
                  <a:pt x="928473" y="214109"/>
                </a:lnTo>
                <a:lnTo>
                  <a:pt x="970913" y="197421"/>
                </a:lnTo>
                <a:lnTo>
                  <a:pt x="1014051" y="182181"/>
                </a:lnTo>
                <a:lnTo>
                  <a:pt x="1057859" y="168418"/>
                </a:lnTo>
                <a:lnTo>
                  <a:pt x="1102305" y="156162"/>
                </a:lnTo>
                <a:lnTo>
                  <a:pt x="1147361" y="145443"/>
                </a:lnTo>
                <a:lnTo>
                  <a:pt x="1192996" y="136291"/>
                </a:lnTo>
                <a:lnTo>
                  <a:pt x="1239180" y="128736"/>
                </a:lnTo>
                <a:lnTo>
                  <a:pt x="1285883" y="122807"/>
                </a:lnTo>
                <a:lnTo>
                  <a:pt x="1333076" y="118536"/>
                </a:lnTo>
                <a:lnTo>
                  <a:pt x="1380729" y="115951"/>
                </a:lnTo>
                <a:lnTo>
                  <a:pt x="1428810" y="115083"/>
                </a:lnTo>
                <a:lnTo>
                  <a:pt x="3340409" y="115083"/>
                </a:lnTo>
                <a:lnTo>
                  <a:pt x="3340396" y="3857"/>
                </a:lnTo>
                <a:lnTo>
                  <a:pt x="1429037" y="0"/>
                </a:lnTo>
                <a:close/>
              </a:path>
              <a:path w="3340735" h="2858134">
                <a:moveTo>
                  <a:pt x="2784317" y="2742821"/>
                </a:moveTo>
                <a:lnTo>
                  <a:pt x="2669246" y="2743003"/>
                </a:lnTo>
                <a:lnTo>
                  <a:pt x="2784317" y="2743003"/>
                </a:lnTo>
                <a:lnTo>
                  <a:pt x="2784317" y="2742821"/>
                </a:lnTo>
                <a:close/>
              </a:path>
              <a:path w="3340735" h="2858134">
                <a:moveTo>
                  <a:pt x="3225551" y="2742123"/>
                </a:moveTo>
                <a:lnTo>
                  <a:pt x="2784317" y="2742123"/>
                </a:lnTo>
                <a:lnTo>
                  <a:pt x="2784317" y="2742821"/>
                </a:lnTo>
                <a:lnTo>
                  <a:pt x="3225551" y="2742123"/>
                </a:lnTo>
                <a:close/>
              </a:path>
              <a:path w="3340735" h="2858134">
                <a:moveTo>
                  <a:pt x="3340409" y="115083"/>
                </a:moveTo>
                <a:lnTo>
                  <a:pt x="1428810" y="115083"/>
                </a:lnTo>
                <a:lnTo>
                  <a:pt x="3072069" y="118388"/>
                </a:lnTo>
                <a:lnTo>
                  <a:pt x="3072069" y="116616"/>
                </a:lnTo>
                <a:lnTo>
                  <a:pt x="3340409" y="116616"/>
                </a:lnTo>
                <a:lnTo>
                  <a:pt x="3340409" y="115083"/>
                </a:lnTo>
                <a:close/>
              </a:path>
            </a:pathLst>
          </a:custGeom>
          <a:solidFill>
            <a:srgbClr val="6ED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5090891" y="3236383"/>
            <a:ext cx="311613" cy="3116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031270" y="3176761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4">
                <a:moveTo>
                  <a:pt x="430918" y="215440"/>
                </a:moveTo>
                <a:lnTo>
                  <a:pt x="425227" y="264846"/>
                </a:lnTo>
                <a:lnTo>
                  <a:pt x="409014" y="310199"/>
                </a:lnTo>
                <a:lnTo>
                  <a:pt x="383576" y="350205"/>
                </a:lnTo>
                <a:lnTo>
                  <a:pt x="350205" y="383572"/>
                </a:lnTo>
                <a:lnTo>
                  <a:pt x="310196" y="409006"/>
                </a:lnTo>
                <a:lnTo>
                  <a:pt x="264843" y="425215"/>
                </a:lnTo>
                <a:lnTo>
                  <a:pt x="215440" y="430906"/>
                </a:lnTo>
                <a:lnTo>
                  <a:pt x="166051" y="425215"/>
                </a:lnTo>
                <a:lnTo>
                  <a:pt x="120708" y="409006"/>
                </a:lnTo>
                <a:lnTo>
                  <a:pt x="80706" y="383572"/>
                </a:lnTo>
                <a:lnTo>
                  <a:pt x="47339" y="350205"/>
                </a:lnTo>
                <a:lnTo>
                  <a:pt x="21903" y="310199"/>
                </a:lnTo>
                <a:lnTo>
                  <a:pt x="5691" y="264846"/>
                </a:lnTo>
                <a:lnTo>
                  <a:pt x="0" y="215440"/>
                </a:lnTo>
                <a:lnTo>
                  <a:pt x="5691" y="166047"/>
                </a:lnTo>
                <a:lnTo>
                  <a:pt x="21903" y="120703"/>
                </a:lnTo>
                <a:lnTo>
                  <a:pt x="47339" y="80701"/>
                </a:lnTo>
                <a:lnTo>
                  <a:pt x="80706" y="47335"/>
                </a:lnTo>
                <a:lnTo>
                  <a:pt x="120708" y="21900"/>
                </a:lnTo>
                <a:lnTo>
                  <a:pt x="166051" y="5690"/>
                </a:lnTo>
                <a:lnTo>
                  <a:pt x="215440" y="0"/>
                </a:lnTo>
                <a:lnTo>
                  <a:pt x="264843" y="5690"/>
                </a:lnTo>
                <a:lnTo>
                  <a:pt x="310196" y="21900"/>
                </a:lnTo>
                <a:lnTo>
                  <a:pt x="350205" y="47335"/>
                </a:lnTo>
                <a:lnTo>
                  <a:pt x="383576" y="80701"/>
                </a:lnTo>
                <a:lnTo>
                  <a:pt x="409014" y="120703"/>
                </a:lnTo>
                <a:lnTo>
                  <a:pt x="425227" y="166047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6869224" y="5992768"/>
            <a:ext cx="311613" cy="3116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6809603" y="5933134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4">
                <a:moveTo>
                  <a:pt x="430918" y="215427"/>
                </a:moveTo>
                <a:lnTo>
                  <a:pt x="425227" y="264834"/>
                </a:lnTo>
                <a:lnTo>
                  <a:pt x="409017" y="310189"/>
                </a:lnTo>
                <a:lnTo>
                  <a:pt x="383581" y="350197"/>
                </a:lnTo>
                <a:lnTo>
                  <a:pt x="350212" y="383567"/>
                </a:lnTo>
                <a:lnTo>
                  <a:pt x="310206" y="409004"/>
                </a:lnTo>
                <a:lnTo>
                  <a:pt x="264855" y="425215"/>
                </a:lnTo>
                <a:lnTo>
                  <a:pt x="215453" y="430906"/>
                </a:lnTo>
                <a:lnTo>
                  <a:pt x="166059" y="425215"/>
                </a:lnTo>
                <a:lnTo>
                  <a:pt x="120713" y="409004"/>
                </a:lnTo>
                <a:lnTo>
                  <a:pt x="80708" y="383567"/>
                </a:lnTo>
                <a:lnTo>
                  <a:pt x="47340" y="350197"/>
                </a:lnTo>
                <a:lnTo>
                  <a:pt x="21903" y="310189"/>
                </a:lnTo>
                <a:lnTo>
                  <a:pt x="5691" y="264834"/>
                </a:lnTo>
                <a:lnTo>
                  <a:pt x="0" y="215427"/>
                </a:lnTo>
                <a:lnTo>
                  <a:pt x="5691" y="166039"/>
                </a:lnTo>
                <a:lnTo>
                  <a:pt x="21903" y="120698"/>
                </a:lnTo>
                <a:lnTo>
                  <a:pt x="47340" y="80698"/>
                </a:lnTo>
                <a:lnTo>
                  <a:pt x="80708" y="47334"/>
                </a:lnTo>
                <a:lnTo>
                  <a:pt x="120713" y="21900"/>
                </a:lnTo>
                <a:lnTo>
                  <a:pt x="166059" y="5690"/>
                </a:lnTo>
                <a:lnTo>
                  <a:pt x="215453" y="0"/>
                </a:lnTo>
                <a:lnTo>
                  <a:pt x="264855" y="5690"/>
                </a:lnTo>
                <a:lnTo>
                  <a:pt x="310206" y="21900"/>
                </a:lnTo>
                <a:lnTo>
                  <a:pt x="350212" y="47334"/>
                </a:lnTo>
                <a:lnTo>
                  <a:pt x="383581" y="80698"/>
                </a:lnTo>
                <a:lnTo>
                  <a:pt x="409017" y="120698"/>
                </a:lnTo>
                <a:lnTo>
                  <a:pt x="425227" y="166039"/>
                </a:lnTo>
                <a:lnTo>
                  <a:pt x="430918" y="215427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033250" y="5959475"/>
            <a:ext cx="311613" cy="31162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1957050" y="58832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4">
                <a:moveTo>
                  <a:pt x="430931" y="215427"/>
                </a:moveTo>
                <a:lnTo>
                  <a:pt x="425240" y="264834"/>
                </a:lnTo>
                <a:lnTo>
                  <a:pt x="409029" y="310189"/>
                </a:lnTo>
                <a:lnTo>
                  <a:pt x="383593" y="350197"/>
                </a:lnTo>
                <a:lnTo>
                  <a:pt x="350225" y="383567"/>
                </a:lnTo>
                <a:lnTo>
                  <a:pt x="310218" y="409004"/>
                </a:lnTo>
                <a:lnTo>
                  <a:pt x="264867" y="425215"/>
                </a:lnTo>
                <a:lnTo>
                  <a:pt x="215465" y="430906"/>
                </a:lnTo>
                <a:lnTo>
                  <a:pt x="166067" y="425215"/>
                </a:lnTo>
                <a:lnTo>
                  <a:pt x="120718" y="409004"/>
                </a:lnTo>
                <a:lnTo>
                  <a:pt x="80711" y="383567"/>
                </a:lnTo>
                <a:lnTo>
                  <a:pt x="47341" y="350197"/>
                </a:lnTo>
                <a:lnTo>
                  <a:pt x="21903" y="310189"/>
                </a:lnTo>
                <a:lnTo>
                  <a:pt x="5691" y="264834"/>
                </a:lnTo>
                <a:lnTo>
                  <a:pt x="0" y="215427"/>
                </a:lnTo>
                <a:lnTo>
                  <a:pt x="5691" y="166039"/>
                </a:lnTo>
                <a:lnTo>
                  <a:pt x="21903" y="120698"/>
                </a:lnTo>
                <a:lnTo>
                  <a:pt x="47341" y="80698"/>
                </a:lnTo>
                <a:lnTo>
                  <a:pt x="80711" y="47334"/>
                </a:lnTo>
                <a:lnTo>
                  <a:pt x="120718" y="21900"/>
                </a:lnTo>
                <a:lnTo>
                  <a:pt x="166067" y="5690"/>
                </a:lnTo>
                <a:lnTo>
                  <a:pt x="215465" y="0"/>
                </a:lnTo>
                <a:lnTo>
                  <a:pt x="264867" y="5690"/>
                </a:lnTo>
                <a:lnTo>
                  <a:pt x="310218" y="21900"/>
                </a:lnTo>
                <a:lnTo>
                  <a:pt x="350225" y="47334"/>
                </a:lnTo>
                <a:lnTo>
                  <a:pt x="383593" y="80698"/>
                </a:lnTo>
                <a:lnTo>
                  <a:pt x="409029" y="120698"/>
                </a:lnTo>
                <a:lnTo>
                  <a:pt x="425240" y="166039"/>
                </a:lnTo>
                <a:lnTo>
                  <a:pt x="430931" y="215427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918450" y="5959475"/>
            <a:ext cx="311575" cy="31162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842250" y="58832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4" h="431164">
                <a:moveTo>
                  <a:pt x="430918" y="215427"/>
                </a:moveTo>
                <a:lnTo>
                  <a:pt x="425226" y="264834"/>
                </a:lnTo>
                <a:lnTo>
                  <a:pt x="409012" y="310189"/>
                </a:lnTo>
                <a:lnTo>
                  <a:pt x="383571" y="350197"/>
                </a:lnTo>
                <a:lnTo>
                  <a:pt x="350197" y="383567"/>
                </a:lnTo>
                <a:lnTo>
                  <a:pt x="310186" y="409004"/>
                </a:lnTo>
                <a:lnTo>
                  <a:pt x="264831" y="425215"/>
                </a:lnTo>
                <a:lnTo>
                  <a:pt x="215427" y="430906"/>
                </a:lnTo>
                <a:lnTo>
                  <a:pt x="166043" y="425215"/>
                </a:lnTo>
                <a:lnTo>
                  <a:pt x="120704" y="409004"/>
                </a:lnTo>
                <a:lnTo>
                  <a:pt x="80704" y="383567"/>
                </a:lnTo>
                <a:lnTo>
                  <a:pt x="47338" y="350197"/>
                </a:lnTo>
                <a:lnTo>
                  <a:pt x="21902" y="310189"/>
                </a:lnTo>
                <a:lnTo>
                  <a:pt x="5691" y="264834"/>
                </a:lnTo>
                <a:lnTo>
                  <a:pt x="0" y="215427"/>
                </a:lnTo>
                <a:lnTo>
                  <a:pt x="5691" y="166039"/>
                </a:lnTo>
                <a:lnTo>
                  <a:pt x="21902" y="120698"/>
                </a:lnTo>
                <a:lnTo>
                  <a:pt x="47338" y="80698"/>
                </a:lnTo>
                <a:lnTo>
                  <a:pt x="80704" y="47334"/>
                </a:lnTo>
                <a:lnTo>
                  <a:pt x="120704" y="21900"/>
                </a:lnTo>
                <a:lnTo>
                  <a:pt x="166043" y="5690"/>
                </a:lnTo>
                <a:lnTo>
                  <a:pt x="215427" y="0"/>
                </a:lnTo>
                <a:lnTo>
                  <a:pt x="264831" y="5690"/>
                </a:lnTo>
                <a:lnTo>
                  <a:pt x="310186" y="21900"/>
                </a:lnTo>
                <a:lnTo>
                  <a:pt x="350197" y="47334"/>
                </a:lnTo>
                <a:lnTo>
                  <a:pt x="383571" y="80698"/>
                </a:lnTo>
                <a:lnTo>
                  <a:pt x="409012" y="120698"/>
                </a:lnTo>
                <a:lnTo>
                  <a:pt x="425226" y="166039"/>
                </a:lnTo>
                <a:lnTo>
                  <a:pt x="430918" y="215427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870450" y="6035675"/>
            <a:ext cx="311563" cy="3116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94250" y="5959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4" h="431165">
                <a:moveTo>
                  <a:pt x="430931" y="215440"/>
                </a:moveTo>
                <a:lnTo>
                  <a:pt x="425240" y="264851"/>
                </a:lnTo>
                <a:lnTo>
                  <a:pt x="409029" y="310209"/>
                </a:lnTo>
                <a:lnTo>
                  <a:pt x="383593" y="350220"/>
                </a:lnTo>
                <a:lnTo>
                  <a:pt x="350225" y="383591"/>
                </a:lnTo>
                <a:lnTo>
                  <a:pt x="310218" y="409029"/>
                </a:lnTo>
                <a:lnTo>
                  <a:pt x="264867" y="425240"/>
                </a:lnTo>
                <a:lnTo>
                  <a:pt x="215465" y="430931"/>
                </a:lnTo>
                <a:lnTo>
                  <a:pt x="166071" y="425240"/>
                </a:lnTo>
                <a:lnTo>
                  <a:pt x="120723" y="409029"/>
                </a:lnTo>
                <a:lnTo>
                  <a:pt x="80716" y="383591"/>
                </a:lnTo>
                <a:lnTo>
                  <a:pt x="47345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5" y="80706"/>
                </a:lnTo>
                <a:lnTo>
                  <a:pt x="80716" y="47339"/>
                </a:lnTo>
                <a:lnTo>
                  <a:pt x="120723" y="21903"/>
                </a:lnTo>
                <a:lnTo>
                  <a:pt x="166071" y="5691"/>
                </a:lnTo>
                <a:lnTo>
                  <a:pt x="215465" y="0"/>
                </a:lnTo>
                <a:lnTo>
                  <a:pt x="264867" y="5691"/>
                </a:lnTo>
                <a:lnTo>
                  <a:pt x="310218" y="21903"/>
                </a:lnTo>
                <a:lnTo>
                  <a:pt x="350225" y="47339"/>
                </a:lnTo>
                <a:lnTo>
                  <a:pt x="383593" y="80706"/>
                </a:lnTo>
                <a:lnTo>
                  <a:pt x="409029" y="120708"/>
                </a:lnTo>
                <a:lnTo>
                  <a:pt x="425240" y="166051"/>
                </a:lnTo>
                <a:lnTo>
                  <a:pt x="430931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575050" y="8702675"/>
            <a:ext cx="311575" cy="3116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498850" y="8626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5">
                <a:moveTo>
                  <a:pt x="430918" y="215440"/>
                </a:moveTo>
                <a:lnTo>
                  <a:pt x="425228" y="264851"/>
                </a:lnTo>
                <a:lnTo>
                  <a:pt x="409019" y="310209"/>
                </a:lnTo>
                <a:lnTo>
                  <a:pt x="383586" y="350220"/>
                </a:lnTo>
                <a:lnTo>
                  <a:pt x="350220" y="383591"/>
                </a:lnTo>
                <a:lnTo>
                  <a:pt x="310216" y="409029"/>
                </a:lnTo>
                <a:lnTo>
                  <a:pt x="264867" y="425240"/>
                </a:lnTo>
                <a:lnTo>
                  <a:pt x="215465" y="430931"/>
                </a:lnTo>
                <a:lnTo>
                  <a:pt x="166071" y="425240"/>
                </a:lnTo>
                <a:lnTo>
                  <a:pt x="120723" y="409029"/>
                </a:lnTo>
                <a:lnTo>
                  <a:pt x="80716" y="383591"/>
                </a:lnTo>
                <a:lnTo>
                  <a:pt x="47345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5" y="80706"/>
                </a:lnTo>
                <a:lnTo>
                  <a:pt x="80716" y="47339"/>
                </a:lnTo>
                <a:lnTo>
                  <a:pt x="120723" y="21903"/>
                </a:lnTo>
                <a:lnTo>
                  <a:pt x="166071" y="5691"/>
                </a:lnTo>
                <a:lnTo>
                  <a:pt x="215465" y="0"/>
                </a:lnTo>
                <a:lnTo>
                  <a:pt x="264867" y="5691"/>
                </a:lnTo>
                <a:lnTo>
                  <a:pt x="310216" y="21903"/>
                </a:lnTo>
                <a:lnTo>
                  <a:pt x="350220" y="47339"/>
                </a:lnTo>
                <a:lnTo>
                  <a:pt x="383586" y="80706"/>
                </a:lnTo>
                <a:lnTo>
                  <a:pt x="409019" y="120708"/>
                </a:lnTo>
                <a:lnTo>
                  <a:pt x="425228" y="166051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080250" y="8702675"/>
            <a:ext cx="311613" cy="3116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004050" y="8626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5">
                <a:moveTo>
                  <a:pt x="430918" y="215440"/>
                </a:moveTo>
                <a:lnTo>
                  <a:pt x="425227" y="264851"/>
                </a:lnTo>
                <a:lnTo>
                  <a:pt x="409017" y="310209"/>
                </a:lnTo>
                <a:lnTo>
                  <a:pt x="383580" y="350220"/>
                </a:lnTo>
                <a:lnTo>
                  <a:pt x="350210" y="383591"/>
                </a:lnTo>
                <a:lnTo>
                  <a:pt x="310201" y="409029"/>
                </a:lnTo>
                <a:lnTo>
                  <a:pt x="264847" y="425240"/>
                </a:lnTo>
                <a:lnTo>
                  <a:pt x="215440" y="430931"/>
                </a:lnTo>
                <a:lnTo>
                  <a:pt x="166055" y="425240"/>
                </a:lnTo>
                <a:lnTo>
                  <a:pt x="120714" y="409029"/>
                </a:lnTo>
                <a:lnTo>
                  <a:pt x="80711" y="383591"/>
                </a:lnTo>
                <a:lnTo>
                  <a:pt x="47343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3" y="80706"/>
                </a:lnTo>
                <a:lnTo>
                  <a:pt x="80711" y="47339"/>
                </a:lnTo>
                <a:lnTo>
                  <a:pt x="120714" y="21903"/>
                </a:lnTo>
                <a:lnTo>
                  <a:pt x="166055" y="5691"/>
                </a:lnTo>
                <a:lnTo>
                  <a:pt x="215440" y="0"/>
                </a:lnTo>
                <a:lnTo>
                  <a:pt x="264847" y="5691"/>
                </a:lnTo>
                <a:lnTo>
                  <a:pt x="310201" y="21903"/>
                </a:lnTo>
                <a:lnTo>
                  <a:pt x="350210" y="47339"/>
                </a:lnTo>
                <a:lnTo>
                  <a:pt x="383580" y="80706"/>
                </a:lnTo>
                <a:lnTo>
                  <a:pt x="409017" y="120708"/>
                </a:lnTo>
                <a:lnTo>
                  <a:pt x="425227" y="166051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759648" y="4849888"/>
            <a:ext cx="16654144" cy="0"/>
          </a:xfrm>
          <a:custGeom>
            <a:avLst/>
            <a:gdLst/>
            <a:ahLst/>
            <a:cxnLst/>
            <a:rect l="l" t="t" r="r" b="b"/>
            <a:pathLst>
              <a:path w="16654144">
                <a:moveTo>
                  <a:pt x="0" y="0"/>
                </a:moveTo>
                <a:lnTo>
                  <a:pt x="16653608" y="0"/>
                </a:lnTo>
              </a:path>
            </a:pathLst>
          </a:custGeom>
          <a:ln w="25130">
            <a:solidFill>
              <a:srgbClr val="1D539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33998" y="7677039"/>
            <a:ext cx="14965044" cy="0"/>
          </a:xfrm>
          <a:custGeom>
            <a:avLst/>
            <a:gdLst/>
            <a:ahLst/>
            <a:cxnLst/>
            <a:rect l="l" t="t" r="r" b="b"/>
            <a:pathLst>
              <a:path w="14965044">
                <a:moveTo>
                  <a:pt x="0" y="0"/>
                </a:moveTo>
                <a:lnTo>
                  <a:pt x="14964486" y="0"/>
                </a:lnTo>
              </a:path>
            </a:pathLst>
          </a:custGeom>
          <a:ln w="25130">
            <a:solidFill>
              <a:srgbClr val="1D539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9300680" y="10601090"/>
            <a:ext cx="3790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4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70" name="object 5"/>
          <p:cNvSpPr/>
          <p:nvPr/>
        </p:nvSpPr>
        <p:spPr>
          <a:xfrm>
            <a:off x="1060450" y="854075"/>
            <a:ext cx="1161753" cy="136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64"/>
          <p:cNvSpPr/>
          <p:nvPr/>
        </p:nvSpPr>
        <p:spPr>
          <a:xfrm>
            <a:off x="9671050" y="8702675"/>
            <a:ext cx="311613" cy="3116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65"/>
          <p:cNvSpPr/>
          <p:nvPr/>
        </p:nvSpPr>
        <p:spPr>
          <a:xfrm>
            <a:off x="9594850" y="8626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5">
                <a:moveTo>
                  <a:pt x="430918" y="215440"/>
                </a:moveTo>
                <a:lnTo>
                  <a:pt x="425227" y="264851"/>
                </a:lnTo>
                <a:lnTo>
                  <a:pt x="409017" y="310209"/>
                </a:lnTo>
                <a:lnTo>
                  <a:pt x="383580" y="350220"/>
                </a:lnTo>
                <a:lnTo>
                  <a:pt x="350210" y="383591"/>
                </a:lnTo>
                <a:lnTo>
                  <a:pt x="310201" y="409029"/>
                </a:lnTo>
                <a:lnTo>
                  <a:pt x="264847" y="425240"/>
                </a:lnTo>
                <a:lnTo>
                  <a:pt x="215440" y="430931"/>
                </a:lnTo>
                <a:lnTo>
                  <a:pt x="166055" y="425240"/>
                </a:lnTo>
                <a:lnTo>
                  <a:pt x="120714" y="409029"/>
                </a:lnTo>
                <a:lnTo>
                  <a:pt x="80711" y="383591"/>
                </a:lnTo>
                <a:lnTo>
                  <a:pt x="47343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3" y="80706"/>
                </a:lnTo>
                <a:lnTo>
                  <a:pt x="80711" y="47339"/>
                </a:lnTo>
                <a:lnTo>
                  <a:pt x="120714" y="21903"/>
                </a:lnTo>
                <a:lnTo>
                  <a:pt x="166055" y="5691"/>
                </a:lnTo>
                <a:lnTo>
                  <a:pt x="215440" y="0"/>
                </a:lnTo>
                <a:lnTo>
                  <a:pt x="264847" y="5691"/>
                </a:lnTo>
                <a:lnTo>
                  <a:pt x="310201" y="21903"/>
                </a:lnTo>
                <a:lnTo>
                  <a:pt x="350210" y="47339"/>
                </a:lnTo>
                <a:lnTo>
                  <a:pt x="383580" y="80706"/>
                </a:lnTo>
                <a:lnTo>
                  <a:pt x="409017" y="120708"/>
                </a:lnTo>
                <a:lnTo>
                  <a:pt x="425227" y="166051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6"/>
          <p:cNvSpPr txBox="1"/>
          <p:nvPr/>
        </p:nvSpPr>
        <p:spPr>
          <a:xfrm>
            <a:off x="9213850" y="7940675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201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7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74" name="object 28"/>
          <p:cNvSpPr txBox="1"/>
          <p:nvPr/>
        </p:nvSpPr>
        <p:spPr>
          <a:xfrm>
            <a:off x="16376650" y="5121275"/>
            <a:ext cx="1094105" cy="6681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1999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75" name="object 28"/>
          <p:cNvSpPr txBox="1"/>
          <p:nvPr/>
        </p:nvSpPr>
        <p:spPr>
          <a:xfrm>
            <a:off x="11652250" y="5121275"/>
            <a:ext cx="1094105" cy="6681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2004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76" name="object 18"/>
          <p:cNvSpPr txBox="1"/>
          <p:nvPr/>
        </p:nvSpPr>
        <p:spPr>
          <a:xfrm>
            <a:off x="9061450" y="9236075"/>
            <a:ext cx="1828800" cy="747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成立波蘭業務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辦事處</a:t>
            </a:r>
            <a:endParaRPr lang="zh-TW" altLang="en-US" sz="2050" spc="-95" dirty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pic>
        <p:nvPicPr>
          <p:cNvPr id="77" name="Picture 13" descr="聯穎LOGO (101101修定PNG)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55650" y="701675"/>
            <a:ext cx="1981200" cy="1066800"/>
          </a:xfrm>
          <a:prstGeom prst="rect">
            <a:avLst/>
          </a:prstGeom>
          <a:noFill/>
        </p:spPr>
      </p:pic>
      <p:sp>
        <p:nvSpPr>
          <p:cNvPr id="78" name="object 6"/>
          <p:cNvSpPr/>
          <p:nvPr/>
        </p:nvSpPr>
        <p:spPr>
          <a:xfrm>
            <a:off x="75390" y="10867006"/>
            <a:ext cx="13329460" cy="4571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6334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80" name="object 64"/>
          <p:cNvSpPr/>
          <p:nvPr/>
        </p:nvSpPr>
        <p:spPr>
          <a:xfrm>
            <a:off x="11880850" y="8702675"/>
            <a:ext cx="311613" cy="3116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65"/>
          <p:cNvSpPr/>
          <p:nvPr/>
        </p:nvSpPr>
        <p:spPr>
          <a:xfrm>
            <a:off x="11804650" y="8626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5">
                <a:moveTo>
                  <a:pt x="430918" y="215440"/>
                </a:moveTo>
                <a:lnTo>
                  <a:pt x="425227" y="264851"/>
                </a:lnTo>
                <a:lnTo>
                  <a:pt x="409017" y="310209"/>
                </a:lnTo>
                <a:lnTo>
                  <a:pt x="383580" y="350220"/>
                </a:lnTo>
                <a:lnTo>
                  <a:pt x="350210" y="383591"/>
                </a:lnTo>
                <a:lnTo>
                  <a:pt x="310201" y="409029"/>
                </a:lnTo>
                <a:lnTo>
                  <a:pt x="264847" y="425240"/>
                </a:lnTo>
                <a:lnTo>
                  <a:pt x="215440" y="430931"/>
                </a:lnTo>
                <a:lnTo>
                  <a:pt x="166055" y="425240"/>
                </a:lnTo>
                <a:lnTo>
                  <a:pt x="120714" y="409029"/>
                </a:lnTo>
                <a:lnTo>
                  <a:pt x="80711" y="383591"/>
                </a:lnTo>
                <a:lnTo>
                  <a:pt x="47343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3" y="80706"/>
                </a:lnTo>
                <a:lnTo>
                  <a:pt x="80711" y="47339"/>
                </a:lnTo>
                <a:lnTo>
                  <a:pt x="120714" y="21903"/>
                </a:lnTo>
                <a:lnTo>
                  <a:pt x="166055" y="5691"/>
                </a:lnTo>
                <a:lnTo>
                  <a:pt x="215440" y="0"/>
                </a:lnTo>
                <a:lnTo>
                  <a:pt x="264847" y="5691"/>
                </a:lnTo>
                <a:lnTo>
                  <a:pt x="310201" y="21903"/>
                </a:lnTo>
                <a:lnTo>
                  <a:pt x="350210" y="47339"/>
                </a:lnTo>
                <a:lnTo>
                  <a:pt x="383580" y="80706"/>
                </a:lnTo>
                <a:lnTo>
                  <a:pt x="409017" y="120708"/>
                </a:lnTo>
                <a:lnTo>
                  <a:pt x="425227" y="166051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36"/>
          <p:cNvSpPr txBox="1"/>
          <p:nvPr/>
        </p:nvSpPr>
        <p:spPr>
          <a:xfrm>
            <a:off x="11499850" y="7940675"/>
            <a:ext cx="10941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201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9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83" name="object 18"/>
          <p:cNvSpPr txBox="1"/>
          <p:nvPr/>
        </p:nvSpPr>
        <p:spPr>
          <a:xfrm>
            <a:off x="11347450" y="9312275"/>
            <a:ext cx="1828800" cy="3564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成立台北樹林廠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908050" y="17684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85" name="object 64"/>
          <p:cNvSpPr/>
          <p:nvPr/>
        </p:nvSpPr>
        <p:spPr>
          <a:xfrm>
            <a:off x="14547850" y="8702675"/>
            <a:ext cx="311613" cy="3116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65"/>
          <p:cNvSpPr/>
          <p:nvPr/>
        </p:nvSpPr>
        <p:spPr>
          <a:xfrm>
            <a:off x="14471650" y="8626475"/>
            <a:ext cx="431165" cy="431165"/>
          </a:xfrm>
          <a:custGeom>
            <a:avLst/>
            <a:gdLst/>
            <a:ahLst/>
            <a:cxnLst/>
            <a:rect l="l" t="t" r="r" b="b"/>
            <a:pathLst>
              <a:path w="431165" h="431165">
                <a:moveTo>
                  <a:pt x="430918" y="215440"/>
                </a:moveTo>
                <a:lnTo>
                  <a:pt x="425227" y="264851"/>
                </a:lnTo>
                <a:lnTo>
                  <a:pt x="409017" y="310209"/>
                </a:lnTo>
                <a:lnTo>
                  <a:pt x="383580" y="350220"/>
                </a:lnTo>
                <a:lnTo>
                  <a:pt x="350210" y="383591"/>
                </a:lnTo>
                <a:lnTo>
                  <a:pt x="310201" y="409029"/>
                </a:lnTo>
                <a:lnTo>
                  <a:pt x="264847" y="425240"/>
                </a:lnTo>
                <a:lnTo>
                  <a:pt x="215440" y="430931"/>
                </a:lnTo>
                <a:lnTo>
                  <a:pt x="166055" y="425240"/>
                </a:lnTo>
                <a:lnTo>
                  <a:pt x="120714" y="409029"/>
                </a:lnTo>
                <a:lnTo>
                  <a:pt x="80711" y="383591"/>
                </a:lnTo>
                <a:lnTo>
                  <a:pt x="47343" y="350220"/>
                </a:lnTo>
                <a:lnTo>
                  <a:pt x="21905" y="310209"/>
                </a:lnTo>
                <a:lnTo>
                  <a:pt x="5692" y="264851"/>
                </a:lnTo>
                <a:lnTo>
                  <a:pt x="0" y="215440"/>
                </a:lnTo>
                <a:lnTo>
                  <a:pt x="5692" y="166051"/>
                </a:lnTo>
                <a:lnTo>
                  <a:pt x="21905" y="120708"/>
                </a:lnTo>
                <a:lnTo>
                  <a:pt x="47343" y="80706"/>
                </a:lnTo>
                <a:lnTo>
                  <a:pt x="80711" y="47339"/>
                </a:lnTo>
                <a:lnTo>
                  <a:pt x="120714" y="21903"/>
                </a:lnTo>
                <a:lnTo>
                  <a:pt x="166055" y="5691"/>
                </a:lnTo>
                <a:lnTo>
                  <a:pt x="215440" y="0"/>
                </a:lnTo>
                <a:lnTo>
                  <a:pt x="264847" y="5691"/>
                </a:lnTo>
                <a:lnTo>
                  <a:pt x="310201" y="21903"/>
                </a:lnTo>
                <a:lnTo>
                  <a:pt x="350210" y="47339"/>
                </a:lnTo>
                <a:lnTo>
                  <a:pt x="383580" y="80706"/>
                </a:lnTo>
                <a:lnTo>
                  <a:pt x="409017" y="120708"/>
                </a:lnTo>
                <a:lnTo>
                  <a:pt x="425227" y="166051"/>
                </a:lnTo>
                <a:lnTo>
                  <a:pt x="430918" y="215440"/>
                </a:lnTo>
                <a:close/>
              </a:path>
            </a:pathLst>
          </a:custGeom>
          <a:ln w="170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36"/>
          <p:cNvSpPr txBox="1"/>
          <p:nvPr/>
        </p:nvSpPr>
        <p:spPr>
          <a:xfrm>
            <a:off x="13709650" y="7940675"/>
            <a:ext cx="3200400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</a:t>
            </a:r>
            <a:r>
              <a:rPr lang="en-US" altLang="zh-TW" sz="4250" b="1" spc="-409" dirty="0" smtClean="0">
                <a:solidFill>
                  <a:srgbClr val="2F7DE1"/>
                </a:solidFill>
                <a:latin typeface="Trebuchet MS"/>
                <a:cs typeface="Trebuchet MS"/>
              </a:rPr>
              <a:t>20-2022</a:t>
            </a:r>
            <a:endParaRPr sz="4250" dirty="0">
              <a:latin typeface="Trebuchet MS"/>
              <a:cs typeface="Trebuchet MS"/>
            </a:endParaRPr>
          </a:p>
        </p:txBody>
      </p:sp>
      <p:sp>
        <p:nvSpPr>
          <p:cNvPr id="88" name="object 18"/>
          <p:cNvSpPr txBox="1"/>
          <p:nvPr/>
        </p:nvSpPr>
        <p:spPr>
          <a:xfrm>
            <a:off x="14090650" y="9312275"/>
            <a:ext cx="1828800" cy="3907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lang="zh-TW" altLang="en-US" sz="2050" spc="-95" dirty="0" smtClean="0">
                <a:solidFill>
                  <a:srgbClr val="2F7DE1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成立江西三廠</a:t>
            </a:r>
            <a:endParaRPr lang="en-US" altLang="zh-TW" sz="2050" spc="-95" dirty="0" smtClean="0">
              <a:solidFill>
                <a:srgbClr val="2F7DE1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07115" y="8104515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35652"/>
            <a:ext cx="2736670" cy="10705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309233" y="10646976"/>
            <a:ext cx="353695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5"/>
              </a:lnSpc>
            </a:pPr>
            <a:r>
              <a:rPr sz="2750" spc="-140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5734" y="407887"/>
            <a:ext cx="1937432" cy="10144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6071" y="927728"/>
            <a:ext cx="1161753" cy="136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357695"/>
            <a:ext cx="20090403" cy="49508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7448" y="5329132"/>
            <a:ext cx="5102419" cy="53798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4649" y="5278871"/>
            <a:ext cx="6058370" cy="537985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155620" y="5203481"/>
            <a:ext cx="5223045" cy="53798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711373" y="3783817"/>
            <a:ext cx="5035550" cy="6233160"/>
          </a:xfrm>
          <a:custGeom>
            <a:avLst/>
            <a:gdLst/>
            <a:ahLst/>
            <a:cxnLst/>
            <a:rect l="l" t="t" r="r" b="b"/>
            <a:pathLst>
              <a:path w="5035550" h="6233159">
                <a:moveTo>
                  <a:pt x="5035549" y="0"/>
                </a:moveTo>
                <a:lnTo>
                  <a:pt x="0" y="0"/>
                </a:lnTo>
                <a:lnTo>
                  <a:pt x="6232" y="6232886"/>
                </a:lnTo>
                <a:lnTo>
                  <a:pt x="4113185" y="6214755"/>
                </a:lnTo>
                <a:lnTo>
                  <a:pt x="5035549" y="5586024"/>
                </a:lnTo>
                <a:lnTo>
                  <a:pt x="5035549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20096977" cy="113085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824583" y="9369842"/>
            <a:ext cx="922655" cy="629285"/>
          </a:xfrm>
          <a:custGeom>
            <a:avLst/>
            <a:gdLst/>
            <a:ahLst/>
            <a:cxnLst/>
            <a:rect l="l" t="t" r="r" b="b"/>
            <a:pathLst>
              <a:path w="922655" h="629284">
                <a:moveTo>
                  <a:pt x="922363" y="0"/>
                </a:moveTo>
                <a:lnTo>
                  <a:pt x="324078" y="108813"/>
                </a:lnTo>
                <a:lnTo>
                  <a:pt x="0" y="628730"/>
                </a:lnTo>
                <a:lnTo>
                  <a:pt x="922363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41117" y="3877213"/>
            <a:ext cx="4979035" cy="6233160"/>
          </a:xfrm>
          <a:custGeom>
            <a:avLst/>
            <a:gdLst/>
            <a:ahLst/>
            <a:cxnLst/>
            <a:rect l="l" t="t" r="r" b="b"/>
            <a:pathLst>
              <a:path w="4979034" h="6233159">
                <a:moveTo>
                  <a:pt x="4978993" y="0"/>
                </a:moveTo>
                <a:lnTo>
                  <a:pt x="0" y="0"/>
                </a:lnTo>
                <a:lnTo>
                  <a:pt x="6169" y="6232886"/>
                </a:lnTo>
                <a:lnTo>
                  <a:pt x="4066996" y="6214755"/>
                </a:lnTo>
                <a:lnTo>
                  <a:pt x="4978993" y="5586024"/>
                </a:lnTo>
                <a:lnTo>
                  <a:pt x="4978993" y="0"/>
                </a:lnTo>
                <a:close/>
              </a:path>
            </a:pathLst>
          </a:custGeom>
          <a:solidFill>
            <a:srgbClr val="F7F7F7"/>
          </a:solidFill>
          <a:effectLst>
            <a:glow rad="139700">
              <a:srgbClr val="0C2A8A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08114" y="9463251"/>
            <a:ext cx="912494" cy="629285"/>
          </a:xfrm>
          <a:custGeom>
            <a:avLst/>
            <a:gdLst/>
            <a:ahLst/>
            <a:cxnLst/>
            <a:rect l="l" t="t" r="r" b="b"/>
            <a:pathLst>
              <a:path w="912495" h="629284">
                <a:moveTo>
                  <a:pt x="912009" y="0"/>
                </a:moveTo>
                <a:lnTo>
                  <a:pt x="320434" y="108813"/>
                </a:lnTo>
                <a:lnTo>
                  <a:pt x="0" y="628730"/>
                </a:lnTo>
                <a:lnTo>
                  <a:pt x="912009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37450" y="3825875"/>
            <a:ext cx="5105400" cy="6233160"/>
          </a:xfrm>
          <a:custGeom>
            <a:avLst/>
            <a:gdLst/>
            <a:ahLst/>
            <a:cxnLst/>
            <a:rect l="l" t="t" r="r" b="b"/>
            <a:pathLst>
              <a:path w="6130290" h="6233159">
                <a:moveTo>
                  <a:pt x="6130179" y="0"/>
                </a:moveTo>
                <a:lnTo>
                  <a:pt x="6056" y="0"/>
                </a:lnTo>
                <a:lnTo>
                  <a:pt x="0" y="6232886"/>
                </a:lnTo>
                <a:lnTo>
                  <a:pt x="5235446" y="6214755"/>
                </a:lnTo>
                <a:lnTo>
                  <a:pt x="6130179" y="5586024"/>
                </a:lnTo>
                <a:lnTo>
                  <a:pt x="6130179" y="0"/>
                </a:lnTo>
                <a:close/>
              </a:path>
            </a:pathLst>
          </a:custGeom>
          <a:solidFill>
            <a:srgbClr val="F7F7F7"/>
          </a:solidFill>
          <a:effectLst>
            <a:glow rad="139700">
              <a:srgbClr val="0C2A8A">
                <a:alpha val="40000"/>
              </a:srgb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880850" y="9388475"/>
            <a:ext cx="762000" cy="705485"/>
          </a:xfrm>
          <a:custGeom>
            <a:avLst/>
            <a:gdLst/>
            <a:ahLst/>
            <a:cxnLst/>
            <a:rect l="l" t="t" r="r" b="b"/>
            <a:pathLst>
              <a:path w="895350" h="629284">
                <a:moveTo>
                  <a:pt x="894732" y="0"/>
                </a:moveTo>
                <a:lnTo>
                  <a:pt x="314365" y="108813"/>
                </a:lnTo>
                <a:lnTo>
                  <a:pt x="0" y="628730"/>
                </a:lnTo>
                <a:lnTo>
                  <a:pt x="894732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965450" y="625475"/>
            <a:ext cx="15468600" cy="92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zh-TW" altLang="en-US" sz="5950" b="1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全球營運據點</a:t>
            </a:r>
            <a:r>
              <a:rPr lang="en-US" altLang="zh-TW" sz="5950" b="1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Global Operations</a:t>
            </a:r>
            <a:endParaRPr sz="5950" b="1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29359" y="1839529"/>
            <a:ext cx="9356725" cy="669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zh-TW" altLang="en-US" sz="4200" spc="-15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聯穎集團總部在新北市</a:t>
            </a:r>
            <a:endParaRPr sz="4200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98650" y="7026275"/>
            <a:ext cx="4461577" cy="483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42250" y="7026275"/>
            <a:ext cx="4572000" cy="457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272905" y="7141780"/>
            <a:ext cx="4159286" cy="483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94375" y="2740930"/>
            <a:ext cx="2489200" cy="138430"/>
          </a:xfrm>
          <a:custGeom>
            <a:avLst/>
            <a:gdLst/>
            <a:ahLst/>
            <a:cxnLst/>
            <a:rect l="l" t="t" r="r" b="b"/>
            <a:pathLst>
              <a:path w="2489200" h="138430">
                <a:moveTo>
                  <a:pt x="2488975" y="138215"/>
                </a:moveTo>
                <a:lnTo>
                  <a:pt x="0" y="138215"/>
                </a:lnTo>
                <a:lnTo>
                  <a:pt x="0" y="0"/>
                </a:lnTo>
                <a:lnTo>
                  <a:pt x="2488975" y="0"/>
                </a:lnTo>
                <a:lnTo>
                  <a:pt x="2488975" y="138215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272383" y="2740930"/>
            <a:ext cx="2513330" cy="138430"/>
          </a:xfrm>
          <a:custGeom>
            <a:avLst/>
            <a:gdLst/>
            <a:ahLst/>
            <a:cxnLst/>
            <a:rect l="l" t="t" r="r" b="b"/>
            <a:pathLst>
              <a:path w="2513330" h="138430">
                <a:moveTo>
                  <a:pt x="0" y="138215"/>
                </a:moveTo>
                <a:lnTo>
                  <a:pt x="2513012" y="138215"/>
                </a:lnTo>
                <a:lnTo>
                  <a:pt x="2513012" y="0"/>
                </a:lnTo>
                <a:lnTo>
                  <a:pt x="0" y="0"/>
                </a:lnTo>
                <a:lnTo>
                  <a:pt x="0" y="138215"/>
                </a:lnTo>
                <a:close/>
              </a:path>
            </a:pathLst>
          </a:custGeom>
          <a:solidFill>
            <a:srgbClr val="7DD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83351" y="2740930"/>
            <a:ext cx="6125845" cy="138430"/>
          </a:xfrm>
          <a:custGeom>
            <a:avLst/>
            <a:gdLst/>
            <a:ahLst/>
            <a:cxnLst/>
            <a:rect l="l" t="t" r="r" b="b"/>
            <a:pathLst>
              <a:path w="6125845" h="138430">
                <a:moveTo>
                  <a:pt x="6125505" y="138215"/>
                </a:moveTo>
                <a:lnTo>
                  <a:pt x="0" y="138215"/>
                </a:lnTo>
                <a:lnTo>
                  <a:pt x="0" y="0"/>
                </a:lnTo>
                <a:lnTo>
                  <a:pt x="6125505" y="0"/>
                </a:lnTo>
                <a:lnTo>
                  <a:pt x="6125505" y="138215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108517" y="2740930"/>
            <a:ext cx="6163945" cy="138430"/>
          </a:xfrm>
          <a:custGeom>
            <a:avLst/>
            <a:gdLst/>
            <a:ahLst/>
            <a:cxnLst/>
            <a:rect l="l" t="t" r="r" b="b"/>
            <a:pathLst>
              <a:path w="6163944" h="138430">
                <a:moveTo>
                  <a:pt x="6163866" y="138215"/>
                </a:moveTo>
                <a:lnTo>
                  <a:pt x="0" y="138215"/>
                </a:lnTo>
                <a:lnTo>
                  <a:pt x="0" y="0"/>
                </a:lnTo>
                <a:lnTo>
                  <a:pt x="6163866" y="0"/>
                </a:lnTo>
                <a:lnTo>
                  <a:pt x="6163866" y="138215"/>
                </a:lnTo>
                <a:close/>
              </a:path>
            </a:pathLst>
          </a:custGeom>
          <a:solidFill>
            <a:srgbClr val="2F7D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80423" y="2796656"/>
            <a:ext cx="0" cy="1005205"/>
          </a:xfrm>
          <a:custGeom>
            <a:avLst/>
            <a:gdLst/>
            <a:ahLst/>
            <a:cxnLst/>
            <a:rect l="l" t="t" r="r" b="b"/>
            <a:pathLst>
              <a:path h="1005204">
                <a:moveTo>
                  <a:pt x="0" y="0"/>
                </a:moveTo>
                <a:lnTo>
                  <a:pt x="0" y="1005003"/>
                </a:lnTo>
              </a:path>
            </a:pathLst>
          </a:custGeom>
          <a:ln w="25130">
            <a:solidFill>
              <a:srgbClr val="1D539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71270" y="2687767"/>
            <a:ext cx="217702" cy="2177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29592" y="2646101"/>
            <a:ext cx="301625" cy="301625"/>
          </a:xfrm>
          <a:custGeom>
            <a:avLst/>
            <a:gdLst/>
            <a:ahLst/>
            <a:cxnLst/>
            <a:rect l="l" t="t" r="r" b="b"/>
            <a:pathLst>
              <a:path w="301625" h="301625">
                <a:moveTo>
                  <a:pt x="301096" y="150529"/>
                </a:moveTo>
                <a:lnTo>
                  <a:pt x="293420" y="198114"/>
                </a:lnTo>
                <a:lnTo>
                  <a:pt x="272046" y="239442"/>
                </a:lnTo>
                <a:lnTo>
                  <a:pt x="239455" y="272034"/>
                </a:lnTo>
                <a:lnTo>
                  <a:pt x="198126" y="293408"/>
                </a:lnTo>
                <a:lnTo>
                  <a:pt x="150542" y="301084"/>
                </a:lnTo>
                <a:lnTo>
                  <a:pt x="102963" y="293408"/>
                </a:lnTo>
                <a:lnTo>
                  <a:pt x="61638" y="272034"/>
                </a:lnTo>
                <a:lnTo>
                  <a:pt x="29049" y="239442"/>
                </a:lnTo>
                <a:lnTo>
                  <a:pt x="7675" y="198114"/>
                </a:lnTo>
                <a:lnTo>
                  <a:pt x="0" y="150529"/>
                </a:lnTo>
                <a:lnTo>
                  <a:pt x="7675" y="102957"/>
                </a:lnTo>
                <a:lnTo>
                  <a:pt x="29049" y="61636"/>
                </a:lnTo>
                <a:lnTo>
                  <a:pt x="61638" y="29048"/>
                </a:lnTo>
                <a:lnTo>
                  <a:pt x="102963" y="7675"/>
                </a:lnTo>
                <a:lnTo>
                  <a:pt x="150542" y="0"/>
                </a:lnTo>
                <a:lnTo>
                  <a:pt x="198126" y="7675"/>
                </a:lnTo>
                <a:lnTo>
                  <a:pt x="239455" y="29048"/>
                </a:lnTo>
                <a:lnTo>
                  <a:pt x="272046" y="61636"/>
                </a:lnTo>
                <a:lnTo>
                  <a:pt x="293420" y="102957"/>
                </a:lnTo>
                <a:lnTo>
                  <a:pt x="301096" y="150529"/>
                </a:lnTo>
                <a:close/>
              </a:path>
            </a:pathLst>
          </a:custGeom>
          <a:ln w="118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115290" y="2796656"/>
            <a:ext cx="0" cy="1005205"/>
          </a:xfrm>
          <a:custGeom>
            <a:avLst/>
            <a:gdLst/>
            <a:ahLst/>
            <a:cxnLst/>
            <a:rect l="l" t="t" r="r" b="b"/>
            <a:pathLst>
              <a:path h="1005204">
                <a:moveTo>
                  <a:pt x="0" y="0"/>
                </a:moveTo>
                <a:lnTo>
                  <a:pt x="0" y="1005003"/>
                </a:lnTo>
              </a:path>
            </a:pathLst>
          </a:custGeom>
          <a:ln w="25130">
            <a:solidFill>
              <a:srgbClr val="1D539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006137" y="2687767"/>
            <a:ext cx="217702" cy="21775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964459" y="2646101"/>
            <a:ext cx="301625" cy="301625"/>
          </a:xfrm>
          <a:custGeom>
            <a:avLst/>
            <a:gdLst/>
            <a:ahLst/>
            <a:cxnLst/>
            <a:rect l="l" t="t" r="r" b="b"/>
            <a:pathLst>
              <a:path w="301625" h="301625">
                <a:moveTo>
                  <a:pt x="301096" y="150529"/>
                </a:moveTo>
                <a:lnTo>
                  <a:pt x="293420" y="198114"/>
                </a:lnTo>
                <a:lnTo>
                  <a:pt x="272046" y="239442"/>
                </a:lnTo>
                <a:lnTo>
                  <a:pt x="239455" y="272034"/>
                </a:lnTo>
                <a:lnTo>
                  <a:pt x="198126" y="293408"/>
                </a:lnTo>
                <a:lnTo>
                  <a:pt x="150542" y="301084"/>
                </a:lnTo>
                <a:lnTo>
                  <a:pt x="102963" y="293408"/>
                </a:lnTo>
                <a:lnTo>
                  <a:pt x="61638" y="272034"/>
                </a:lnTo>
                <a:lnTo>
                  <a:pt x="29049" y="239442"/>
                </a:lnTo>
                <a:lnTo>
                  <a:pt x="7675" y="198114"/>
                </a:lnTo>
                <a:lnTo>
                  <a:pt x="0" y="150529"/>
                </a:lnTo>
                <a:lnTo>
                  <a:pt x="7675" y="102957"/>
                </a:lnTo>
                <a:lnTo>
                  <a:pt x="29049" y="61636"/>
                </a:lnTo>
                <a:lnTo>
                  <a:pt x="61638" y="29048"/>
                </a:lnTo>
                <a:lnTo>
                  <a:pt x="102963" y="7675"/>
                </a:lnTo>
                <a:lnTo>
                  <a:pt x="150542" y="0"/>
                </a:lnTo>
                <a:lnTo>
                  <a:pt x="198126" y="7675"/>
                </a:lnTo>
                <a:lnTo>
                  <a:pt x="239455" y="29048"/>
                </a:lnTo>
                <a:lnTo>
                  <a:pt x="272046" y="61636"/>
                </a:lnTo>
                <a:lnTo>
                  <a:pt x="293420" y="102957"/>
                </a:lnTo>
                <a:lnTo>
                  <a:pt x="301096" y="150529"/>
                </a:lnTo>
                <a:close/>
              </a:path>
            </a:pathLst>
          </a:custGeom>
          <a:ln w="118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209810" y="2796656"/>
            <a:ext cx="0" cy="1005205"/>
          </a:xfrm>
          <a:custGeom>
            <a:avLst/>
            <a:gdLst/>
            <a:ahLst/>
            <a:cxnLst/>
            <a:rect l="l" t="t" r="r" b="b"/>
            <a:pathLst>
              <a:path h="1005204">
                <a:moveTo>
                  <a:pt x="0" y="0"/>
                </a:moveTo>
                <a:lnTo>
                  <a:pt x="0" y="1005003"/>
                </a:lnTo>
              </a:path>
            </a:pathLst>
          </a:custGeom>
          <a:ln w="25130">
            <a:solidFill>
              <a:srgbClr val="1D539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100620" y="2687767"/>
            <a:ext cx="217752" cy="2177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058991" y="2646101"/>
            <a:ext cx="301625" cy="301625"/>
          </a:xfrm>
          <a:custGeom>
            <a:avLst/>
            <a:gdLst/>
            <a:ahLst/>
            <a:cxnLst/>
            <a:rect l="l" t="t" r="r" b="b"/>
            <a:pathLst>
              <a:path w="301625" h="301625">
                <a:moveTo>
                  <a:pt x="301096" y="150529"/>
                </a:moveTo>
                <a:lnTo>
                  <a:pt x="293420" y="198114"/>
                </a:lnTo>
                <a:lnTo>
                  <a:pt x="272046" y="239442"/>
                </a:lnTo>
                <a:lnTo>
                  <a:pt x="239455" y="272034"/>
                </a:lnTo>
                <a:lnTo>
                  <a:pt x="198126" y="293408"/>
                </a:lnTo>
                <a:lnTo>
                  <a:pt x="150542" y="301084"/>
                </a:lnTo>
                <a:lnTo>
                  <a:pt x="102963" y="293408"/>
                </a:lnTo>
                <a:lnTo>
                  <a:pt x="61638" y="272034"/>
                </a:lnTo>
                <a:lnTo>
                  <a:pt x="29049" y="239442"/>
                </a:lnTo>
                <a:lnTo>
                  <a:pt x="7675" y="198114"/>
                </a:lnTo>
                <a:lnTo>
                  <a:pt x="0" y="150529"/>
                </a:lnTo>
                <a:lnTo>
                  <a:pt x="7675" y="102957"/>
                </a:lnTo>
                <a:lnTo>
                  <a:pt x="29049" y="61636"/>
                </a:lnTo>
                <a:lnTo>
                  <a:pt x="61638" y="29048"/>
                </a:lnTo>
                <a:lnTo>
                  <a:pt x="102963" y="7675"/>
                </a:lnTo>
                <a:lnTo>
                  <a:pt x="150542" y="0"/>
                </a:lnTo>
                <a:lnTo>
                  <a:pt x="198126" y="7675"/>
                </a:lnTo>
                <a:lnTo>
                  <a:pt x="239455" y="29048"/>
                </a:lnTo>
                <a:lnTo>
                  <a:pt x="272046" y="61636"/>
                </a:lnTo>
                <a:lnTo>
                  <a:pt x="293420" y="102957"/>
                </a:lnTo>
                <a:lnTo>
                  <a:pt x="301096" y="150529"/>
                </a:lnTo>
                <a:close/>
              </a:path>
            </a:pathLst>
          </a:custGeom>
          <a:ln w="118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33276" y="3949048"/>
            <a:ext cx="4973427" cy="21628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537450" y="3978275"/>
            <a:ext cx="5105400" cy="21336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106519" y="3825875"/>
            <a:ext cx="2536331" cy="187177"/>
          </a:xfrm>
          <a:custGeom>
            <a:avLst/>
            <a:gdLst/>
            <a:ahLst/>
            <a:cxnLst/>
            <a:rect l="l" t="t" r="r" b="b"/>
            <a:pathLst>
              <a:path w="3061334" h="229235">
                <a:moveTo>
                  <a:pt x="3061314" y="0"/>
                </a:moveTo>
                <a:lnTo>
                  <a:pt x="0" y="0"/>
                </a:lnTo>
                <a:lnTo>
                  <a:pt x="0" y="229086"/>
                </a:lnTo>
                <a:lnTo>
                  <a:pt x="3061314" y="165230"/>
                </a:lnTo>
                <a:lnTo>
                  <a:pt x="3061314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37450" y="3825875"/>
            <a:ext cx="2569190" cy="187177"/>
          </a:xfrm>
          <a:custGeom>
            <a:avLst/>
            <a:gdLst/>
            <a:ahLst/>
            <a:cxnLst/>
            <a:rect l="l" t="t" r="r" b="b"/>
            <a:pathLst>
              <a:path w="3061334" h="229235">
                <a:moveTo>
                  <a:pt x="3061213" y="0"/>
                </a:moveTo>
                <a:lnTo>
                  <a:pt x="0" y="0"/>
                </a:lnTo>
                <a:lnTo>
                  <a:pt x="0" y="165230"/>
                </a:lnTo>
                <a:lnTo>
                  <a:pt x="3061213" y="229086"/>
                </a:lnTo>
                <a:lnTo>
                  <a:pt x="3061213" y="0"/>
                </a:lnTo>
                <a:close/>
              </a:path>
            </a:pathLst>
          </a:custGeom>
          <a:solidFill>
            <a:srgbClr val="68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16"/>
          <p:cNvSpPr/>
          <p:nvPr/>
        </p:nvSpPr>
        <p:spPr>
          <a:xfrm>
            <a:off x="13709650" y="3825875"/>
            <a:ext cx="5029200" cy="6172200"/>
          </a:xfrm>
          <a:custGeom>
            <a:avLst/>
            <a:gdLst/>
            <a:ahLst/>
            <a:cxnLst/>
            <a:rect l="l" t="t" r="r" b="b"/>
            <a:pathLst>
              <a:path w="6130290" h="6233159">
                <a:moveTo>
                  <a:pt x="6130179" y="0"/>
                </a:moveTo>
                <a:lnTo>
                  <a:pt x="6056" y="0"/>
                </a:lnTo>
                <a:lnTo>
                  <a:pt x="0" y="6232886"/>
                </a:lnTo>
                <a:lnTo>
                  <a:pt x="5235446" y="6214755"/>
                </a:lnTo>
                <a:lnTo>
                  <a:pt x="6130179" y="5586024"/>
                </a:lnTo>
                <a:lnTo>
                  <a:pt x="6130179" y="0"/>
                </a:lnTo>
                <a:close/>
              </a:path>
            </a:pathLst>
          </a:custGeom>
          <a:solidFill>
            <a:srgbClr val="F7F7F7"/>
          </a:solidFill>
          <a:effectLst>
            <a:glow rad="139700">
              <a:srgbClr val="0C2A8A">
                <a:alpha val="40000"/>
              </a:srgb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024262" y="3783817"/>
            <a:ext cx="2488565" cy="229235"/>
          </a:xfrm>
          <a:custGeom>
            <a:avLst/>
            <a:gdLst/>
            <a:ahLst/>
            <a:cxnLst/>
            <a:rect l="l" t="t" r="r" b="b"/>
            <a:pathLst>
              <a:path w="2488565" h="229235">
                <a:moveTo>
                  <a:pt x="2488410" y="0"/>
                </a:moveTo>
                <a:lnTo>
                  <a:pt x="0" y="0"/>
                </a:lnTo>
                <a:lnTo>
                  <a:pt x="0" y="229086"/>
                </a:lnTo>
                <a:lnTo>
                  <a:pt x="2488410" y="165230"/>
                </a:lnTo>
                <a:lnTo>
                  <a:pt x="248841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35928" y="3783817"/>
            <a:ext cx="2488565" cy="229235"/>
          </a:xfrm>
          <a:custGeom>
            <a:avLst/>
            <a:gdLst/>
            <a:ahLst/>
            <a:cxnLst/>
            <a:rect l="l" t="t" r="r" b="b"/>
            <a:pathLst>
              <a:path w="2488565" h="229235">
                <a:moveTo>
                  <a:pt x="2488334" y="0"/>
                </a:moveTo>
                <a:lnTo>
                  <a:pt x="0" y="0"/>
                </a:lnTo>
                <a:lnTo>
                  <a:pt x="0" y="165230"/>
                </a:lnTo>
                <a:lnTo>
                  <a:pt x="2488334" y="229086"/>
                </a:lnTo>
                <a:lnTo>
                  <a:pt x="2488334" y="0"/>
                </a:lnTo>
                <a:close/>
              </a:path>
            </a:pathLst>
          </a:custGeom>
          <a:solidFill>
            <a:srgbClr val="68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127250" y="6264275"/>
            <a:ext cx="3367404" cy="561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zh-TW" altLang="en-US" sz="3500" spc="-105" dirty="0" smtClean="0">
                <a:solidFill>
                  <a:srgbClr val="2F7DE1"/>
                </a:solidFill>
                <a:latin typeface="Trebuchet MS" pitchFamily="34" charset="0"/>
                <a:cs typeface="Arial"/>
              </a:rPr>
              <a:t>原料事業群</a:t>
            </a:r>
            <a:endParaRPr sz="3500" dirty="0">
              <a:latin typeface="Trebuchet MS" pitchFamily="34" charset="0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572790" y="6274216"/>
            <a:ext cx="5092700" cy="561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zh-TW" altLang="en-US" sz="3500" spc="-105" dirty="0" smtClean="0">
                <a:solidFill>
                  <a:srgbClr val="2F7DE1"/>
                </a:solidFill>
                <a:latin typeface="Trebuchet MS" pitchFamily="34" charset="0"/>
                <a:cs typeface="Arial"/>
              </a:rPr>
              <a:t>線纜事業群</a:t>
            </a:r>
            <a:endParaRPr sz="3500" dirty="0">
              <a:latin typeface="Trebuchet MS" pitchFamily="34" charset="0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4850" y="7102475"/>
            <a:ext cx="4267200" cy="2850138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234315" indent="-221615">
              <a:lnSpc>
                <a:spcPct val="100000"/>
              </a:lnSpc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萬福塑膠（深圳）有限公司</a:t>
            </a:r>
            <a:endParaRPr sz="1950" dirty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lnSpc>
                <a:spcPct val="100000"/>
              </a:lnSpc>
              <a:spcBef>
                <a:spcPts val="8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8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惠勝</a:t>
            </a: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塑膠（深圳）有限公司</a:t>
            </a:r>
            <a:endParaRPr sz="1950" dirty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spcBef>
                <a:spcPts val="8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6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嘉森塑膠</a:t>
            </a: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（深圳）有限公司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lnSpc>
                <a:spcPct val="100000"/>
              </a:lnSpc>
              <a:spcBef>
                <a:spcPts val="850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2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百鴻電線</a:t>
            </a: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（深圳）有限公司</a:t>
            </a:r>
            <a:endParaRPr lang="zh-TW" altLang="en-US" sz="1950" dirty="0" smtClean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spcBef>
                <a:spcPts val="8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6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吳江市萬豐塑膠</a:t>
            </a: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spcBef>
                <a:spcPts val="8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嘉森新材料（安福）有限公司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spcBef>
                <a:spcPts val="8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百鴻金屬科技（安福）有限公司</a:t>
            </a:r>
            <a:endParaRPr lang="zh-TW" altLang="en-US" sz="1950" spc="-60" dirty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4319250" y="6264275"/>
            <a:ext cx="3855085" cy="561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zh-TW" altLang="en-US" sz="3500" spc="-105" dirty="0" smtClean="0">
                <a:solidFill>
                  <a:srgbClr val="2F7DE1"/>
                </a:solidFill>
                <a:latin typeface="Trebuchet MS" pitchFamily="34" charset="0"/>
                <a:cs typeface="Arial"/>
              </a:rPr>
              <a:t>成品事業群</a:t>
            </a:r>
            <a:endParaRPr sz="3500" dirty="0">
              <a:latin typeface="Trebuchet MS" pitchFamily="34" charset="0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918450" y="7102475"/>
            <a:ext cx="4495800" cy="2798842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234315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源富聯穎科技（深圳）有限公司</a:t>
            </a:r>
          </a:p>
          <a:p>
            <a:pPr marL="234315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新雅電線電纜（深圳）有限公司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深圳聯穎通訊有限公司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marR="354330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昆山廣穎電線有限公司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marR="354330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源富聯穎科技（深圳）有限公司東莞分公司</a:t>
            </a:r>
            <a:endParaRPr lang="en-US" altLang="zh-TW" sz="1950" spc="-55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234315" marR="354330" indent="-221615">
              <a:spcBef>
                <a:spcPts val="944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聯穎科技（安福）有限公司</a:t>
            </a:r>
            <a:endParaRPr lang="zh-TW" altLang="en-US" sz="1950" spc="-60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166850" y="7102475"/>
            <a:ext cx="4392930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315" indent="-221615">
              <a:lnSpc>
                <a:spcPct val="100000"/>
              </a:lnSpc>
              <a:spcBef>
                <a:spcPts val="100"/>
              </a:spcBef>
              <a:buSzPct val="56410"/>
              <a:buFont typeface="Times New Roman"/>
              <a:buChar char="■"/>
              <a:tabLst>
                <a:tab pos="234950" algn="l"/>
              </a:tabLst>
            </a:pPr>
            <a:r>
              <a:rPr lang="zh-TW" altLang="en-US" sz="1950" spc="-6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昆山凱穎電子有限公司</a:t>
            </a:r>
            <a:endParaRPr sz="1950" dirty="0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54" name="object 6"/>
          <p:cNvSpPr/>
          <p:nvPr/>
        </p:nvSpPr>
        <p:spPr>
          <a:xfrm>
            <a:off x="75390" y="10867006"/>
            <a:ext cx="13329460" cy="4571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57" name="object 2"/>
          <p:cNvSpPr/>
          <p:nvPr/>
        </p:nvSpPr>
        <p:spPr>
          <a:xfrm>
            <a:off x="18434050" y="8105310"/>
            <a:ext cx="1670050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2"/>
          <p:cNvSpPr txBox="1"/>
          <p:nvPr/>
        </p:nvSpPr>
        <p:spPr>
          <a:xfrm>
            <a:off x="19196050" y="10531475"/>
            <a:ext cx="37909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4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3714514" y="3949048"/>
            <a:ext cx="5025786" cy="21628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225391" y="3783817"/>
            <a:ext cx="2510155" cy="229235"/>
          </a:xfrm>
          <a:custGeom>
            <a:avLst/>
            <a:gdLst/>
            <a:ahLst/>
            <a:cxnLst/>
            <a:rect l="l" t="t" r="r" b="b"/>
            <a:pathLst>
              <a:path w="2510155" h="229235">
                <a:moveTo>
                  <a:pt x="2509896" y="0"/>
                </a:moveTo>
                <a:lnTo>
                  <a:pt x="0" y="0"/>
                </a:lnTo>
                <a:lnTo>
                  <a:pt x="0" y="229086"/>
                </a:lnTo>
                <a:lnTo>
                  <a:pt x="2509896" y="165230"/>
                </a:lnTo>
                <a:lnTo>
                  <a:pt x="2509896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715570" y="3783817"/>
            <a:ext cx="2510155" cy="229235"/>
          </a:xfrm>
          <a:custGeom>
            <a:avLst/>
            <a:gdLst/>
            <a:ahLst/>
            <a:cxnLst/>
            <a:rect l="l" t="t" r="r" b="b"/>
            <a:pathLst>
              <a:path w="2510155" h="229235">
                <a:moveTo>
                  <a:pt x="2509820" y="0"/>
                </a:moveTo>
                <a:lnTo>
                  <a:pt x="0" y="0"/>
                </a:lnTo>
                <a:lnTo>
                  <a:pt x="0" y="165230"/>
                </a:lnTo>
                <a:lnTo>
                  <a:pt x="2509820" y="229086"/>
                </a:lnTo>
                <a:lnTo>
                  <a:pt x="2509820" y="0"/>
                </a:lnTo>
                <a:close/>
              </a:path>
            </a:pathLst>
          </a:custGeom>
          <a:solidFill>
            <a:srgbClr val="68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21"/>
          <p:cNvSpPr/>
          <p:nvPr/>
        </p:nvSpPr>
        <p:spPr>
          <a:xfrm>
            <a:off x="13938250" y="6950075"/>
            <a:ext cx="4495801" cy="457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17"/>
          <p:cNvSpPr/>
          <p:nvPr/>
        </p:nvSpPr>
        <p:spPr>
          <a:xfrm>
            <a:off x="17976850" y="9312275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895350" h="629284">
                <a:moveTo>
                  <a:pt x="894732" y="0"/>
                </a:moveTo>
                <a:lnTo>
                  <a:pt x="314365" y="108813"/>
                </a:lnTo>
                <a:lnTo>
                  <a:pt x="0" y="628730"/>
                </a:lnTo>
                <a:lnTo>
                  <a:pt x="894732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文字方塊 58"/>
          <p:cNvSpPr txBox="1"/>
          <p:nvPr/>
        </p:nvSpPr>
        <p:spPr>
          <a:xfrm>
            <a:off x="984250" y="15398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3" name="object 2"/>
          <p:cNvSpPr/>
          <p:nvPr/>
        </p:nvSpPr>
        <p:spPr>
          <a:xfrm rot="10800000">
            <a:off x="0" y="0"/>
            <a:ext cx="1670050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Picture 13" descr="聯穎LOGO (101101修定PNG)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31850" y="549275"/>
            <a:ext cx="20574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1659932" cy="38072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1409240" cy="11309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390" y="10867006"/>
            <a:ext cx="13405660" cy="457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13050" y="583434"/>
            <a:ext cx="15011400" cy="929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zh-TW" altLang="en-US" sz="5950" b="1" spc="-21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</a:rPr>
              <a:t>全球足跡</a:t>
            </a:r>
            <a:r>
              <a:rPr lang="en-US" altLang="zh-TW" sz="5950" b="1" spc="-210" dirty="0" smtClean="0">
                <a:solidFill>
                  <a:srgbClr val="0C2A8A"/>
                </a:solidFill>
              </a:rPr>
              <a:t>Global</a:t>
            </a:r>
            <a:r>
              <a:rPr lang="en-US" altLang="zh-TW" sz="5950" b="1" spc="200" dirty="0" smtClean="0">
                <a:solidFill>
                  <a:srgbClr val="0C2A8A"/>
                </a:solidFill>
              </a:rPr>
              <a:t> </a:t>
            </a:r>
            <a:r>
              <a:rPr lang="en-US" altLang="zh-TW" sz="5950" b="1" spc="-60" dirty="0" smtClean="0">
                <a:solidFill>
                  <a:srgbClr val="0C2A8A"/>
                </a:solidFill>
              </a:rPr>
              <a:t>Footprint</a:t>
            </a:r>
            <a:endParaRPr sz="5950" b="1" dirty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8492" y="4058735"/>
            <a:ext cx="19167355" cy="62754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100050" y="5883275"/>
            <a:ext cx="701040" cy="4013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zh-TW" altLang="en-US" sz="2500" b="1" spc="-7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亞洲</a:t>
            </a:r>
            <a:endParaRPr lang="zh-TW" altLang="en-US" sz="2500" b="1" spc="-75" dirty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42450" y="7331075"/>
            <a:ext cx="981710" cy="4013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zh-TW" altLang="en-US" sz="2500" b="1" spc="-7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非洲</a:t>
            </a:r>
            <a:endParaRPr lang="zh-TW" altLang="en-US" sz="2500" b="1" spc="-75" dirty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595850" y="9312275"/>
            <a:ext cx="1370965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9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大洋洲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33650" y="5045075"/>
            <a:ext cx="1066800" cy="8560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5"/>
              </a:spcBef>
            </a:pPr>
            <a:r>
              <a:rPr lang="zh-TW" altLang="en-US" sz="2500" b="1" spc="-160" dirty="0" smtClean="0">
                <a:solidFill>
                  <a:srgbClr val="50748A"/>
                </a:solidFill>
                <a:latin typeface="Verdana"/>
                <a:cs typeface="Verdana"/>
              </a:rPr>
              <a:t>  </a:t>
            </a:r>
            <a:r>
              <a:rPr lang="zh-TW" altLang="en-US" sz="2500" b="1" spc="-16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昆山</a:t>
            </a:r>
            <a:r>
              <a:rPr sz="2500" b="1" spc="-114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 </a:t>
            </a:r>
            <a:endParaRPr lang="en-US" sz="2500" b="1" spc="-114" dirty="0" smtClean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  <a:p>
            <a:pPr marL="12700" marR="5080">
              <a:lnSpc>
                <a:spcPct val="108200"/>
              </a:lnSpc>
              <a:spcBef>
                <a:spcPts val="95"/>
              </a:spcBef>
            </a:pPr>
            <a:r>
              <a:rPr lang="zh-TW" altLang="en-US" sz="2500" b="1" spc="-10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  吳江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05250" y="6569075"/>
            <a:ext cx="1071245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14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新北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776450" y="6797675"/>
            <a:ext cx="952202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12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深圳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122969" y="4779235"/>
            <a:ext cx="3310890" cy="295910"/>
          </a:xfrm>
          <a:custGeom>
            <a:avLst/>
            <a:gdLst/>
            <a:ahLst/>
            <a:cxnLst/>
            <a:rect l="l" t="t" r="r" b="b"/>
            <a:pathLst>
              <a:path w="3310890" h="295910">
                <a:moveTo>
                  <a:pt x="0" y="280048"/>
                </a:moveTo>
                <a:lnTo>
                  <a:pt x="1177903" y="0"/>
                </a:lnTo>
                <a:lnTo>
                  <a:pt x="2242617" y="36720"/>
                </a:lnTo>
                <a:lnTo>
                  <a:pt x="3013739" y="198984"/>
                </a:lnTo>
                <a:lnTo>
                  <a:pt x="3310868" y="295566"/>
                </a:lnTo>
              </a:path>
            </a:pathLst>
          </a:custGeom>
          <a:ln w="27894">
            <a:solidFill>
              <a:srgbClr val="E7382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41367" y="4917412"/>
            <a:ext cx="277495" cy="254000"/>
          </a:xfrm>
          <a:custGeom>
            <a:avLst/>
            <a:gdLst/>
            <a:ahLst/>
            <a:cxnLst/>
            <a:rect l="l" t="t" r="r" b="b"/>
            <a:pathLst>
              <a:path w="277495" h="254000">
                <a:moveTo>
                  <a:pt x="161938" y="0"/>
                </a:moveTo>
                <a:lnTo>
                  <a:pt x="0" y="226208"/>
                </a:lnTo>
                <a:lnTo>
                  <a:pt x="276871" y="253374"/>
                </a:lnTo>
                <a:lnTo>
                  <a:pt x="161938" y="0"/>
                </a:lnTo>
                <a:close/>
              </a:path>
            </a:pathLst>
          </a:custGeom>
          <a:solidFill>
            <a:srgbClr val="E73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151533" y="8067976"/>
            <a:ext cx="1293495" cy="1151255"/>
          </a:xfrm>
          <a:custGeom>
            <a:avLst/>
            <a:gdLst/>
            <a:ahLst/>
            <a:cxnLst/>
            <a:rect l="l" t="t" r="r" b="b"/>
            <a:pathLst>
              <a:path w="1293494" h="1151254">
                <a:moveTo>
                  <a:pt x="1293422" y="1150947"/>
                </a:moveTo>
                <a:lnTo>
                  <a:pt x="597510" y="851157"/>
                </a:lnTo>
                <a:lnTo>
                  <a:pt x="207764" y="468848"/>
                </a:lnTo>
                <a:lnTo>
                  <a:pt x="37492" y="139850"/>
                </a:lnTo>
                <a:lnTo>
                  <a:pt x="0" y="0"/>
                </a:lnTo>
              </a:path>
            </a:pathLst>
          </a:custGeom>
          <a:ln w="27894">
            <a:solidFill>
              <a:srgbClr val="E7382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376488" y="9073081"/>
            <a:ext cx="264795" cy="272415"/>
          </a:xfrm>
          <a:custGeom>
            <a:avLst/>
            <a:gdLst/>
            <a:ahLst/>
            <a:cxnLst/>
            <a:rect l="l" t="t" r="r" b="b"/>
            <a:pathLst>
              <a:path w="264794" h="272415">
                <a:moveTo>
                  <a:pt x="57786" y="0"/>
                </a:moveTo>
                <a:lnTo>
                  <a:pt x="0" y="272159"/>
                </a:lnTo>
                <a:lnTo>
                  <a:pt x="264557" y="186113"/>
                </a:lnTo>
                <a:lnTo>
                  <a:pt x="57786" y="0"/>
                </a:lnTo>
                <a:close/>
              </a:path>
            </a:pathLst>
          </a:custGeom>
          <a:solidFill>
            <a:srgbClr val="E73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31297" y="7697444"/>
            <a:ext cx="10060940" cy="2637155"/>
          </a:xfrm>
          <a:custGeom>
            <a:avLst/>
            <a:gdLst/>
            <a:ahLst/>
            <a:cxnLst/>
            <a:rect l="l" t="t" r="r" b="b"/>
            <a:pathLst>
              <a:path w="10060940" h="2637154">
                <a:moveTo>
                  <a:pt x="10060581" y="0"/>
                </a:moveTo>
                <a:lnTo>
                  <a:pt x="8430035" y="1878851"/>
                </a:lnTo>
                <a:lnTo>
                  <a:pt x="6838543" y="2637155"/>
                </a:lnTo>
                <a:lnTo>
                  <a:pt x="4342924" y="2393728"/>
                </a:lnTo>
                <a:lnTo>
                  <a:pt x="0" y="1267387"/>
                </a:lnTo>
              </a:path>
            </a:pathLst>
          </a:custGeom>
          <a:ln w="27894">
            <a:solidFill>
              <a:srgbClr val="E7382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38385" y="8838654"/>
            <a:ext cx="268605" cy="269240"/>
          </a:xfrm>
          <a:custGeom>
            <a:avLst/>
            <a:gdLst/>
            <a:ahLst/>
            <a:cxnLst/>
            <a:rect l="l" t="t" r="r" b="b"/>
            <a:pathLst>
              <a:path w="268604" h="269240">
                <a:moveTo>
                  <a:pt x="268590" y="0"/>
                </a:moveTo>
                <a:lnTo>
                  <a:pt x="0" y="72475"/>
                </a:lnTo>
                <a:lnTo>
                  <a:pt x="197032" y="268867"/>
                </a:lnTo>
                <a:lnTo>
                  <a:pt x="268590" y="0"/>
                </a:lnTo>
                <a:close/>
              </a:path>
            </a:pathLst>
          </a:custGeom>
          <a:solidFill>
            <a:srgbClr val="E73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40672" y="6301454"/>
            <a:ext cx="10198100" cy="405765"/>
          </a:xfrm>
          <a:custGeom>
            <a:avLst/>
            <a:gdLst/>
            <a:ahLst/>
            <a:cxnLst/>
            <a:rect l="l" t="t" r="r" b="b"/>
            <a:pathLst>
              <a:path w="10198100" h="405765">
                <a:moveTo>
                  <a:pt x="10197804" y="405537"/>
                </a:moveTo>
                <a:lnTo>
                  <a:pt x="0" y="0"/>
                </a:lnTo>
              </a:path>
            </a:pathLst>
          </a:custGeom>
          <a:ln w="27894">
            <a:solidFill>
              <a:srgbClr val="E7382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40687" y="6164067"/>
            <a:ext cx="246379" cy="278130"/>
          </a:xfrm>
          <a:custGeom>
            <a:avLst/>
            <a:gdLst/>
            <a:ahLst/>
            <a:cxnLst/>
            <a:rect l="l" t="t" r="r" b="b"/>
            <a:pathLst>
              <a:path w="246379" h="278129">
                <a:moveTo>
                  <a:pt x="246250" y="0"/>
                </a:moveTo>
                <a:lnTo>
                  <a:pt x="0" y="129420"/>
                </a:lnTo>
                <a:lnTo>
                  <a:pt x="235192" y="278002"/>
                </a:lnTo>
                <a:lnTo>
                  <a:pt x="246250" y="0"/>
                </a:lnTo>
                <a:close/>
              </a:path>
            </a:pathLst>
          </a:custGeom>
          <a:solidFill>
            <a:srgbClr val="E73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764360" y="5841018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89">
                <a:moveTo>
                  <a:pt x="192958" y="0"/>
                </a:moveTo>
                <a:lnTo>
                  <a:pt x="140373" y="36774"/>
                </a:lnTo>
                <a:lnTo>
                  <a:pt x="71627" y="127084"/>
                </a:lnTo>
                <a:lnTo>
                  <a:pt x="16002" y="199003"/>
                </a:lnTo>
                <a:lnTo>
                  <a:pt x="0" y="252306"/>
                </a:lnTo>
                <a:lnTo>
                  <a:pt x="25905" y="313391"/>
                </a:lnTo>
                <a:lnTo>
                  <a:pt x="96003" y="408655"/>
                </a:lnTo>
                <a:lnTo>
                  <a:pt x="174556" y="507441"/>
                </a:lnTo>
                <a:lnTo>
                  <a:pt x="216814" y="559542"/>
                </a:lnTo>
                <a:lnTo>
                  <a:pt x="250314" y="592708"/>
                </a:lnTo>
                <a:lnTo>
                  <a:pt x="335997" y="494166"/>
                </a:lnTo>
                <a:lnTo>
                  <a:pt x="385422" y="430303"/>
                </a:lnTo>
                <a:lnTo>
                  <a:pt x="417368" y="373203"/>
                </a:lnTo>
                <a:lnTo>
                  <a:pt x="450614" y="294953"/>
                </a:lnTo>
                <a:lnTo>
                  <a:pt x="472650" y="208615"/>
                </a:lnTo>
                <a:lnTo>
                  <a:pt x="470187" y="155677"/>
                </a:lnTo>
                <a:lnTo>
                  <a:pt x="434397" y="114400"/>
                </a:lnTo>
                <a:lnTo>
                  <a:pt x="356451" y="63040"/>
                </a:lnTo>
                <a:lnTo>
                  <a:pt x="256083" y="10756"/>
                </a:lnTo>
                <a:lnTo>
                  <a:pt x="192958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920198" y="6000608"/>
            <a:ext cx="178662" cy="178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888696" y="5077829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89">
                <a:moveTo>
                  <a:pt x="192960" y="0"/>
                </a:moveTo>
                <a:lnTo>
                  <a:pt x="140375" y="36769"/>
                </a:lnTo>
                <a:lnTo>
                  <a:pt x="71628" y="127072"/>
                </a:lnTo>
                <a:lnTo>
                  <a:pt x="16003" y="199004"/>
                </a:lnTo>
                <a:lnTo>
                  <a:pt x="0" y="252312"/>
                </a:lnTo>
                <a:lnTo>
                  <a:pt x="25901" y="313392"/>
                </a:lnTo>
                <a:lnTo>
                  <a:pt x="95992" y="408642"/>
                </a:lnTo>
                <a:lnTo>
                  <a:pt x="174545" y="507443"/>
                </a:lnTo>
                <a:lnTo>
                  <a:pt x="216803" y="559552"/>
                </a:lnTo>
                <a:lnTo>
                  <a:pt x="250303" y="592720"/>
                </a:lnTo>
                <a:lnTo>
                  <a:pt x="335993" y="494164"/>
                </a:lnTo>
                <a:lnTo>
                  <a:pt x="385420" y="430293"/>
                </a:lnTo>
                <a:lnTo>
                  <a:pt x="417364" y="373191"/>
                </a:lnTo>
                <a:lnTo>
                  <a:pt x="450603" y="294941"/>
                </a:lnTo>
                <a:lnTo>
                  <a:pt x="472647" y="208603"/>
                </a:lnTo>
                <a:lnTo>
                  <a:pt x="470187" y="155668"/>
                </a:lnTo>
                <a:lnTo>
                  <a:pt x="434398" y="114398"/>
                </a:lnTo>
                <a:lnTo>
                  <a:pt x="356453" y="63053"/>
                </a:lnTo>
                <a:lnTo>
                  <a:pt x="256085" y="10761"/>
                </a:lnTo>
                <a:lnTo>
                  <a:pt x="19296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044611" y="5237407"/>
            <a:ext cx="178662" cy="1786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693513" y="5448665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89">
                <a:moveTo>
                  <a:pt x="192960" y="0"/>
                </a:moveTo>
                <a:lnTo>
                  <a:pt x="140375" y="36771"/>
                </a:lnTo>
                <a:lnTo>
                  <a:pt x="71628" y="127081"/>
                </a:lnTo>
                <a:lnTo>
                  <a:pt x="16003" y="199007"/>
                </a:lnTo>
                <a:lnTo>
                  <a:pt x="0" y="252312"/>
                </a:lnTo>
                <a:lnTo>
                  <a:pt x="25901" y="313395"/>
                </a:lnTo>
                <a:lnTo>
                  <a:pt x="95992" y="408651"/>
                </a:lnTo>
                <a:lnTo>
                  <a:pt x="174545" y="507452"/>
                </a:lnTo>
                <a:lnTo>
                  <a:pt x="216805" y="559559"/>
                </a:lnTo>
                <a:lnTo>
                  <a:pt x="250316" y="592717"/>
                </a:lnTo>
                <a:lnTo>
                  <a:pt x="335998" y="494161"/>
                </a:lnTo>
                <a:lnTo>
                  <a:pt x="385422" y="430288"/>
                </a:lnTo>
                <a:lnTo>
                  <a:pt x="417365" y="373183"/>
                </a:lnTo>
                <a:lnTo>
                  <a:pt x="450603" y="294925"/>
                </a:lnTo>
                <a:lnTo>
                  <a:pt x="472654" y="208601"/>
                </a:lnTo>
                <a:lnTo>
                  <a:pt x="470197" y="155674"/>
                </a:lnTo>
                <a:lnTo>
                  <a:pt x="434405" y="114407"/>
                </a:lnTo>
                <a:lnTo>
                  <a:pt x="356453" y="63062"/>
                </a:lnTo>
                <a:lnTo>
                  <a:pt x="256085" y="10764"/>
                </a:lnTo>
                <a:lnTo>
                  <a:pt x="19296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849441" y="5608239"/>
            <a:ext cx="178650" cy="1786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898123" y="4989082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89">
                <a:moveTo>
                  <a:pt x="192960" y="0"/>
                </a:moveTo>
                <a:lnTo>
                  <a:pt x="140375" y="36769"/>
                </a:lnTo>
                <a:lnTo>
                  <a:pt x="71628" y="127072"/>
                </a:lnTo>
                <a:lnTo>
                  <a:pt x="16003" y="199004"/>
                </a:lnTo>
                <a:lnTo>
                  <a:pt x="0" y="252312"/>
                </a:lnTo>
                <a:lnTo>
                  <a:pt x="25901" y="313392"/>
                </a:lnTo>
                <a:lnTo>
                  <a:pt x="95992" y="408642"/>
                </a:lnTo>
                <a:lnTo>
                  <a:pt x="174545" y="507443"/>
                </a:lnTo>
                <a:lnTo>
                  <a:pt x="216803" y="559552"/>
                </a:lnTo>
                <a:lnTo>
                  <a:pt x="250303" y="592720"/>
                </a:lnTo>
                <a:lnTo>
                  <a:pt x="335993" y="494164"/>
                </a:lnTo>
                <a:lnTo>
                  <a:pt x="385420" y="430290"/>
                </a:lnTo>
                <a:lnTo>
                  <a:pt x="417364" y="373180"/>
                </a:lnTo>
                <a:lnTo>
                  <a:pt x="450603" y="294916"/>
                </a:lnTo>
                <a:lnTo>
                  <a:pt x="472654" y="208592"/>
                </a:lnTo>
                <a:lnTo>
                  <a:pt x="470197" y="155665"/>
                </a:lnTo>
                <a:lnTo>
                  <a:pt x="434405" y="114398"/>
                </a:lnTo>
                <a:lnTo>
                  <a:pt x="356453" y="63053"/>
                </a:lnTo>
                <a:lnTo>
                  <a:pt x="256085" y="10761"/>
                </a:lnTo>
                <a:lnTo>
                  <a:pt x="19296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54038" y="5148660"/>
            <a:ext cx="178662" cy="178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50713" y="7618962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90">
                <a:moveTo>
                  <a:pt x="192950" y="0"/>
                </a:moveTo>
                <a:lnTo>
                  <a:pt x="140368" y="36769"/>
                </a:lnTo>
                <a:lnTo>
                  <a:pt x="71628" y="127072"/>
                </a:lnTo>
                <a:lnTo>
                  <a:pt x="16003" y="199004"/>
                </a:lnTo>
                <a:lnTo>
                  <a:pt x="0" y="252312"/>
                </a:lnTo>
                <a:lnTo>
                  <a:pt x="25901" y="313392"/>
                </a:lnTo>
                <a:lnTo>
                  <a:pt x="95992" y="408642"/>
                </a:lnTo>
                <a:lnTo>
                  <a:pt x="174545" y="507443"/>
                </a:lnTo>
                <a:lnTo>
                  <a:pt x="216803" y="559552"/>
                </a:lnTo>
                <a:lnTo>
                  <a:pt x="250303" y="592720"/>
                </a:lnTo>
                <a:lnTo>
                  <a:pt x="335993" y="494164"/>
                </a:lnTo>
                <a:lnTo>
                  <a:pt x="385420" y="430290"/>
                </a:lnTo>
                <a:lnTo>
                  <a:pt x="417364" y="373180"/>
                </a:lnTo>
                <a:lnTo>
                  <a:pt x="450603" y="294916"/>
                </a:lnTo>
                <a:lnTo>
                  <a:pt x="472647" y="208592"/>
                </a:lnTo>
                <a:lnTo>
                  <a:pt x="470187" y="155665"/>
                </a:lnTo>
                <a:lnTo>
                  <a:pt x="434398" y="114398"/>
                </a:lnTo>
                <a:lnTo>
                  <a:pt x="356453" y="63053"/>
                </a:lnTo>
                <a:lnTo>
                  <a:pt x="256078" y="10761"/>
                </a:lnTo>
                <a:lnTo>
                  <a:pt x="19295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06628" y="7778539"/>
            <a:ext cx="178650" cy="1786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651128" y="8691340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90">
                <a:moveTo>
                  <a:pt x="192960" y="0"/>
                </a:moveTo>
                <a:lnTo>
                  <a:pt x="140375" y="36769"/>
                </a:lnTo>
                <a:lnTo>
                  <a:pt x="71628" y="127072"/>
                </a:lnTo>
                <a:lnTo>
                  <a:pt x="16003" y="199004"/>
                </a:lnTo>
                <a:lnTo>
                  <a:pt x="0" y="252312"/>
                </a:lnTo>
                <a:lnTo>
                  <a:pt x="25901" y="313392"/>
                </a:lnTo>
                <a:lnTo>
                  <a:pt x="95992" y="408642"/>
                </a:lnTo>
                <a:lnTo>
                  <a:pt x="174545" y="507443"/>
                </a:lnTo>
                <a:lnTo>
                  <a:pt x="216805" y="559552"/>
                </a:lnTo>
                <a:lnTo>
                  <a:pt x="250316" y="592720"/>
                </a:lnTo>
                <a:lnTo>
                  <a:pt x="336005" y="494164"/>
                </a:lnTo>
                <a:lnTo>
                  <a:pt x="385431" y="430293"/>
                </a:lnTo>
                <a:lnTo>
                  <a:pt x="417372" y="373191"/>
                </a:lnTo>
                <a:lnTo>
                  <a:pt x="450603" y="294941"/>
                </a:lnTo>
                <a:lnTo>
                  <a:pt x="472654" y="208603"/>
                </a:lnTo>
                <a:lnTo>
                  <a:pt x="470197" y="155668"/>
                </a:lnTo>
                <a:lnTo>
                  <a:pt x="434405" y="114398"/>
                </a:lnTo>
                <a:lnTo>
                  <a:pt x="356453" y="63053"/>
                </a:lnTo>
                <a:lnTo>
                  <a:pt x="256085" y="10761"/>
                </a:lnTo>
                <a:lnTo>
                  <a:pt x="192960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07092" y="8850917"/>
            <a:ext cx="178662" cy="1786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267207" y="6187387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90">
                <a:moveTo>
                  <a:pt x="192967" y="0"/>
                </a:moveTo>
                <a:lnTo>
                  <a:pt x="140385" y="36769"/>
                </a:lnTo>
                <a:lnTo>
                  <a:pt x="71645" y="127072"/>
                </a:lnTo>
                <a:lnTo>
                  <a:pt x="16007" y="199004"/>
                </a:lnTo>
                <a:lnTo>
                  <a:pt x="0" y="252312"/>
                </a:lnTo>
                <a:lnTo>
                  <a:pt x="25909" y="313392"/>
                </a:lnTo>
                <a:lnTo>
                  <a:pt x="96022" y="408642"/>
                </a:lnTo>
                <a:lnTo>
                  <a:pt x="174560" y="507443"/>
                </a:lnTo>
                <a:lnTo>
                  <a:pt x="216813" y="559552"/>
                </a:lnTo>
                <a:lnTo>
                  <a:pt x="250321" y="592720"/>
                </a:lnTo>
                <a:lnTo>
                  <a:pt x="336010" y="494171"/>
                </a:lnTo>
                <a:lnTo>
                  <a:pt x="385439" y="430301"/>
                </a:lnTo>
                <a:lnTo>
                  <a:pt x="417387" y="373193"/>
                </a:lnTo>
                <a:lnTo>
                  <a:pt x="450633" y="294928"/>
                </a:lnTo>
                <a:lnTo>
                  <a:pt x="472669" y="208597"/>
                </a:lnTo>
                <a:lnTo>
                  <a:pt x="470206" y="155666"/>
                </a:lnTo>
                <a:lnTo>
                  <a:pt x="434416" y="114398"/>
                </a:lnTo>
                <a:lnTo>
                  <a:pt x="356470" y="63053"/>
                </a:lnTo>
                <a:lnTo>
                  <a:pt x="256095" y="10761"/>
                </a:lnTo>
                <a:lnTo>
                  <a:pt x="192967" y="0"/>
                </a:lnTo>
                <a:close/>
              </a:path>
            </a:pathLst>
          </a:custGeom>
          <a:solidFill>
            <a:srgbClr val="2F7D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423076" y="6346952"/>
            <a:ext cx="178637" cy="1786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822890" y="2212983"/>
            <a:ext cx="457834" cy="507365"/>
          </a:xfrm>
          <a:custGeom>
            <a:avLst/>
            <a:gdLst/>
            <a:ahLst/>
            <a:cxnLst/>
            <a:rect l="l" t="t" r="r" b="b"/>
            <a:pathLst>
              <a:path w="457834" h="507364">
                <a:moveTo>
                  <a:pt x="251037" y="0"/>
                </a:moveTo>
                <a:lnTo>
                  <a:pt x="206795" y="0"/>
                </a:lnTo>
                <a:lnTo>
                  <a:pt x="200224" y="48953"/>
                </a:lnTo>
                <a:lnTo>
                  <a:pt x="153670" y="54167"/>
                </a:lnTo>
                <a:lnTo>
                  <a:pt x="177054" y="202247"/>
                </a:lnTo>
                <a:lnTo>
                  <a:pt x="104151" y="205489"/>
                </a:lnTo>
                <a:lnTo>
                  <a:pt x="100156" y="254316"/>
                </a:lnTo>
                <a:lnTo>
                  <a:pt x="0" y="254316"/>
                </a:lnTo>
                <a:lnTo>
                  <a:pt x="42394" y="506987"/>
                </a:lnTo>
                <a:lnTo>
                  <a:pt x="415400" y="506987"/>
                </a:lnTo>
                <a:lnTo>
                  <a:pt x="457694" y="252721"/>
                </a:lnTo>
                <a:lnTo>
                  <a:pt x="358129" y="252721"/>
                </a:lnTo>
                <a:lnTo>
                  <a:pt x="352500" y="205426"/>
                </a:lnTo>
                <a:lnTo>
                  <a:pt x="280640" y="201694"/>
                </a:lnTo>
                <a:lnTo>
                  <a:pt x="303936" y="53125"/>
                </a:lnTo>
                <a:lnTo>
                  <a:pt x="256628" y="49054"/>
                </a:lnTo>
                <a:lnTo>
                  <a:pt x="251037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571414" y="3283099"/>
            <a:ext cx="962025" cy="402590"/>
          </a:xfrm>
          <a:custGeom>
            <a:avLst/>
            <a:gdLst/>
            <a:ahLst/>
            <a:cxnLst/>
            <a:rect l="l" t="t" r="r" b="b"/>
            <a:pathLst>
              <a:path w="962025" h="402589">
                <a:moveTo>
                  <a:pt x="663774" y="0"/>
                </a:moveTo>
                <a:lnTo>
                  <a:pt x="296924" y="0"/>
                </a:lnTo>
                <a:lnTo>
                  <a:pt x="256716" y="353995"/>
                </a:lnTo>
                <a:lnTo>
                  <a:pt x="0" y="353995"/>
                </a:lnTo>
                <a:lnTo>
                  <a:pt x="0" y="402458"/>
                </a:lnTo>
                <a:lnTo>
                  <a:pt x="961629" y="402458"/>
                </a:lnTo>
                <a:lnTo>
                  <a:pt x="961629" y="351670"/>
                </a:lnTo>
                <a:lnTo>
                  <a:pt x="703756" y="351670"/>
                </a:lnTo>
                <a:lnTo>
                  <a:pt x="686519" y="200060"/>
                </a:lnTo>
                <a:lnTo>
                  <a:pt x="480186" y="200060"/>
                </a:lnTo>
                <a:lnTo>
                  <a:pt x="450706" y="194435"/>
                </a:lnTo>
                <a:lnTo>
                  <a:pt x="427017" y="178978"/>
                </a:lnTo>
                <a:lnTo>
                  <a:pt x="411112" y="155644"/>
                </a:lnTo>
                <a:lnTo>
                  <a:pt x="404984" y="126391"/>
                </a:lnTo>
                <a:lnTo>
                  <a:pt x="410270" y="95806"/>
                </a:lnTo>
                <a:lnTo>
                  <a:pt x="425983" y="71388"/>
                </a:lnTo>
                <a:lnTo>
                  <a:pt x="450070" y="55225"/>
                </a:lnTo>
                <a:lnTo>
                  <a:pt x="480475" y="49405"/>
                </a:lnTo>
                <a:lnTo>
                  <a:pt x="669391" y="49405"/>
                </a:lnTo>
                <a:lnTo>
                  <a:pt x="663774" y="0"/>
                </a:lnTo>
                <a:close/>
              </a:path>
              <a:path w="962025" h="402589">
                <a:moveTo>
                  <a:pt x="669391" y="49405"/>
                </a:moveTo>
                <a:lnTo>
                  <a:pt x="480475" y="49405"/>
                </a:lnTo>
                <a:lnTo>
                  <a:pt x="509967" y="55013"/>
                </a:lnTo>
                <a:lnTo>
                  <a:pt x="533647" y="70436"/>
                </a:lnTo>
                <a:lnTo>
                  <a:pt x="549538" y="93742"/>
                </a:lnTo>
                <a:lnTo>
                  <a:pt x="555664" y="122999"/>
                </a:lnTo>
                <a:lnTo>
                  <a:pt x="550361" y="153547"/>
                </a:lnTo>
                <a:lnTo>
                  <a:pt x="534619" y="177993"/>
                </a:lnTo>
                <a:lnTo>
                  <a:pt x="510531" y="194207"/>
                </a:lnTo>
                <a:lnTo>
                  <a:pt x="480186" y="200060"/>
                </a:lnTo>
                <a:lnTo>
                  <a:pt x="686519" y="200060"/>
                </a:lnTo>
                <a:lnTo>
                  <a:pt x="669391" y="49405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831862" y="3029072"/>
            <a:ext cx="439420" cy="199390"/>
          </a:xfrm>
          <a:custGeom>
            <a:avLst/>
            <a:gdLst/>
            <a:ahLst/>
            <a:cxnLst/>
            <a:rect l="l" t="t" r="r" b="b"/>
            <a:pathLst>
              <a:path w="439419" h="199389">
                <a:moveTo>
                  <a:pt x="439262" y="0"/>
                </a:moveTo>
                <a:lnTo>
                  <a:pt x="0" y="0"/>
                </a:lnTo>
                <a:lnTo>
                  <a:pt x="33360" y="199394"/>
                </a:lnTo>
                <a:lnTo>
                  <a:pt x="406442" y="199394"/>
                </a:lnTo>
                <a:lnTo>
                  <a:pt x="439262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832252" y="2775660"/>
            <a:ext cx="439420" cy="200025"/>
          </a:xfrm>
          <a:custGeom>
            <a:avLst/>
            <a:gdLst/>
            <a:ahLst/>
            <a:cxnLst/>
            <a:rect l="l" t="t" r="r" b="b"/>
            <a:pathLst>
              <a:path w="439419" h="200025">
                <a:moveTo>
                  <a:pt x="438947" y="0"/>
                </a:moveTo>
                <a:lnTo>
                  <a:pt x="0" y="0"/>
                </a:lnTo>
                <a:lnTo>
                  <a:pt x="7388" y="44552"/>
                </a:lnTo>
                <a:lnTo>
                  <a:pt x="14650" y="88143"/>
                </a:lnTo>
                <a:lnTo>
                  <a:pt x="21602" y="131122"/>
                </a:lnTo>
                <a:lnTo>
                  <a:pt x="28020" y="173510"/>
                </a:lnTo>
                <a:lnTo>
                  <a:pt x="59219" y="199897"/>
                </a:lnTo>
                <a:lnTo>
                  <a:pt x="384751" y="199393"/>
                </a:lnTo>
                <a:lnTo>
                  <a:pt x="417462" y="130797"/>
                </a:lnTo>
                <a:lnTo>
                  <a:pt x="424383" y="87858"/>
                </a:lnTo>
                <a:lnTo>
                  <a:pt x="431606" y="44367"/>
                </a:lnTo>
                <a:lnTo>
                  <a:pt x="438947" y="0"/>
                </a:lnTo>
                <a:close/>
              </a:path>
              <a:path w="439419" h="200025">
                <a:moveTo>
                  <a:pt x="384751" y="199393"/>
                </a:moveTo>
                <a:lnTo>
                  <a:pt x="219309" y="199393"/>
                </a:lnTo>
                <a:lnTo>
                  <a:pt x="379389" y="199897"/>
                </a:lnTo>
                <a:lnTo>
                  <a:pt x="384751" y="199393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16272" y="2346613"/>
            <a:ext cx="1449705" cy="1450340"/>
          </a:xfrm>
          <a:custGeom>
            <a:avLst/>
            <a:gdLst/>
            <a:ahLst/>
            <a:cxnLst/>
            <a:rect l="l" t="t" r="r" b="b"/>
            <a:pathLst>
              <a:path w="1449705" h="1450339">
                <a:moveTo>
                  <a:pt x="724639" y="0"/>
                </a:moveTo>
                <a:lnTo>
                  <a:pt x="676936" y="1605"/>
                </a:lnTo>
                <a:lnTo>
                  <a:pt x="630061" y="6230"/>
                </a:lnTo>
                <a:lnTo>
                  <a:pt x="584110" y="13778"/>
                </a:lnTo>
                <a:lnTo>
                  <a:pt x="539177" y="24153"/>
                </a:lnTo>
                <a:lnTo>
                  <a:pt x="495360" y="37260"/>
                </a:lnTo>
                <a:lnTo>
                  <a:pt x="452752" y="53004"/>
                </a:lnTo>
                <a:lnTo>
                  <a:pt x="411449" y="71288"/>
                </a:lnTo>
                <a:lnTo>
                  <a:pt x="371548" y="92018"/>
                </a:lnTo>
                <a:lnTo>
                  <a:pt x="333142" y="115097"/>
                </a:lnTo>
                <a:lnTo>
                  <a:pt x="296328" y="140430"/>
                </a:lnTo>
                <a:lnTo>
                  <a:pt x="261201" y="167923"/>
                </a:lnTo>
                <a:lnTo>
                  <a:pt x="227857" y="197478"/>
                </a:lnTo>
                <a:lnTo>
                  <a:pt x="196390" y="229001"/>
                </a:lnTo>
                <a:lnTo>
                  <a:pt x="166897" y="262395"/>
                </a:lnTo>
                <a:lnTo>
                  <a:pt x="139472" y="297567"/>
                </a:lnTo>
                <a:lnTo>
                  <a:pt x="114212" y="334419"/>
                </a:lnTo>
                <a:lnTo>
                  <a:pt x="91211" y="372856"/>
                </a:lnTo>
                <a:lnTo>
                  <a:pt x="70565" y="412783"/>
                </a:lnTo>
                <a:lnTo>
                  <a:pt x="52370" y="454104"/>
                </a:lnTo>
                <a:lnTo>
                  <a:pt x="36720" y="496724"/>
                </a:lnTo>
                <a:lnTo>
                  <a:pt x="23712" y="540547"/>
                </a:lnTo>
                <a:lnTo>
                  <a:pt x="13440" y="585477"/>
                </a:lnTo>
                <a:lnTo>
                  <a:pt x="6000" y="631420"/>
                </a:lnTo>
                <a:lnTo>
                  <a:pt x="1489" y="678279"/>
                </a:lnTo>
                <a:lnTo>
                  <a:pt x="0" y="725959"/>
                </a:lnTo>
                <a:lnTo>
                  <a:pt x="1599" y="773496"/>
                </a:lnTo>
                <a:lnTo>
                  <a:pt x="6220" y="820222"/>
                </a:lnTo>
                <a:lnTo>
                  <a:pt x="13768" y="866041"/>
                </a:lnTo>
                <a:lnTo>
                  <a:pt x="24145" y="910857"/>
                </a:lnTo>
                <a:lnTo>
                  <a:pt x="37256" y="954572"/>
                </a:lnTo>
                <a:lnTo>
                  <a:pt x="53003" y="997092"/>
                </a:lnTo>
                <a:lnTo>
                  <a:pt x="71291" y="1038320"/>
                </a:lnTo>
                <a:lnTo>
                  <a:pt x="92023" y="1078159"/>
                </a:lnTo>
                <a:lnTo>
                  <a:pt x="115102" y="1116514"/>
                </a:lnTo>
                <a:lnTo>
                  <a:pt x="140433" y="1153287"/>
                </a:lnTo>
                <a:lnTo>
                  <a:pt x="167918" y="1188383"/>
                </a:lnTo>
                <a:lnTo>
                  <a:pt x="197462" y="1221706"/>
                </a:lnTo>
                <a:lnTo>
                  <a:pt x="228968" y="1253159"/>
                </a:lnTo>
                <a:lnTo>
                  <a:pt x="262339" y="1282646"/>
                </a:lnTo>
                <a:lnTo>
                  <a:pt x="297480" y="1310071"/>
                </a:lnTo>
                <a:lnTo>
                  <a:pt x="334293" y="1335337"/>
                </a:lnTo>
                <a:lnTo>
                  <a:pt x="372682" y="1358349"/>
                </a:lnTo>
                <a:lnTo>
                  <a:pt x="412552" y="1379009"/>
                </a:lnTo>
                <a:lnTo>
                  <a:pt x="453805" y="1397222"/>
                </a:lnTo>
                <a:lnTo>
                  <a:pt x="496345" y="1412892"/>
                </a:lnTo>
                <a:lnTo>
                  <a:pt x="540076" y="1425922"/>
                </a:lnTo>
                <a:lnTo>
                  <a:pt x="584901" y="1436216"/>
                </a:lnTo>
                <a:lnTo>
                  <a:pt x="630724" y="1443677"/>
                </a:lnTo>
                <a:lnTo>
                  <a:pt x="677449" y="1448210"/>
                </a:lnTo>
                <a:lnTo>
                  <a:pt x="724978" y="1449719"/>
                </a:lnTo>
                <a:lnTo>
                  <a:pt x="772606" y="1448142"/>
                </a:lnTo>
                <a:lnTo>
                  <a:pt x="819420" y="1443540"/>
                </a:lnTo>
                <a:lnTo>
                  <a:pt x="865323" y="1436009"/>
                </a:lnTo>
                <a:lnTo>
                  <a:pt x="910220" y="1425645"/>
                </a:lnTo>
                <a:lnTo>
                  <a:pt x="954013" y="1412545"/>
                </a:lnTo>
                <a:lnTo>
                  <a:pt x="996606" y="1396806"/>
                </a:lnTo>
                <a:lnTo>
                  <a:pt x="1019762" y="1386554"/>
                </a:lnTo>
                <a:lnTo>
                  <a:pt x="724891" y="1386554"/>
                </a:lnTo>
                <a:lnTo>
                  <a:pt x="677592" y="1384914"/>
                </a:lnTo>
                <a:lnTo>
                  <a:pt x="631198" y="1380030"/>
                </a:lnTo>
                <a:lnTo>
                  <a:pt x="585820" y="1372011"/>
                </a:lnTo>
                <a:lnTo>
                  <a:pt x="541569" y="1360971"/>
                </a:lnTo>
                <a:lnTo>
                  <a:pt x="498557" y="1347019"/>
                </a:lnTo>
                <a:lnTo>
                  <a:pt x="456894" y="1330267"/>
                </a:lnTo>
                <a:lnTo>
                  <a:pt x="416693" y="1310827"/>
                </a:lnTo>
                <a:lnTo>
                  <a:pt x="378064" y="1288809"/>
                </a:lnTo>
                <a:lnTo>
                  <a:pt x="341118" y="1264326"/>
                </a:lnTo>
                <a:lnTo>
                  <a:pt x="305968" y="1237487"/>
                </a:lnTo>
                <a:lnTo>
                  <a:pt x="272724" y="1208405"/>
                </a:lnTo>
                <a:lnTo>
                  <a:pt x="241497" y="1177190"/>
                </a:lnTo>
                <a:lnTo>
                  <a:pt x="212399" y="1143954"/>
                </a:lnTo>
                <a:lnTo>
                  <a:pt x="185542" y="1108808"/>
                </a:lnTo>
                <a:lnTo>
                  <a:pt x="161035" y="1071863"/>
                </a:lnTo>
                <a:lnTo>
                  <a:pt x="138992" y="1033231"/>
                </a:lnTo>
                <a:lnTo>
                  <a:pt x="119522" y="993023"/>
                </a:lnTo>
                <a:lnTo>
                  <a:pt x="102737" y="951350"/>
                </a:lnTo>
                <a:lnTo>
                  <a:pt x="88749" y="908323"/>
                </a:lnTo>
                <a:lnTo>
                  <a:pt x="77669" y="864054"/>
                </a:lnTo>
                <a:lnTo>
                  <a:pt x="69590" y="818487"/>
                </a:lnTo>
                <a:lnTo>
                  <a:pt x="64672" y="772085"/>
                </a:lnTo>
                <a:lnTo>
                  <a:pt x="63026" y="725959"/>
                </a:lnTo>
                <a:lnTo>
                  <a:pt x="62997" y="724652"/>
                </a:lnTo>
                <a:lnTo>
                  <a:pt x="64600" y="678279"/>
                </a:lnTo>
                <a:lnTo>
                  <a:pt x="69535" y="631100"/>
                </a:lnTo>
                <a:lnTo>
                  <a:pt x="77532" y="585886"/>
                </a:lnTo>
                <a:lnTo>
                  <a:pt x="88636" y="541479"/>
                </a:lnTo>
                <a:lnTo>
                  <a:pt x="102614" y="498469"/>
                </a:lnTo>
                <a:lnTo>
                  <a:pt x="119394" y="456807"/>
                </a:lnTo>
                <a:lnTo>
                  <a:pt x="138863" y="416606"/>
                </a:lnTo>
                <a:lnTo>
                  <a:pt x="160910" y="377977"/>
                </a:lnTo>
                <a:lnTo>
                  <a:pt x="185422" y="341031"/>
                </a:lnTo>
                <a:lnTo>
                  <a:pt x="212287" y="305881"/>
                </a:lnTo>
                <a:lnTo>
                  <a:pt x="241393" y="272637"/>
                </a:lnTo>
                <a:lnTo>
                  <a:pt x="272628" y="241412"/>
                </a:lnTo>
                <a:lnTo>
                  <a:pt x="305880" y="212316"/>
                </a:lnTo>
                <a:lnTo>
                  <a:pt x="341037" y="185462"/>
                </a:lnTo>
                <a:lnTo>
                  <a:pt x="377986" y="160961"/>
                </a:lnTo>
                <a:lnTo>
                  <a:pt x="416617" y="138924"/>
                </a:lnTo>
                <a:lnTo>
                  <a:pt x="456816" y="119464"/>
                </a:lnTo>
                <a:lnTo>
                  <a:pt x="498472" y="102692"/>
                </a:lnTo>
                <a:lnTo>
                  <a:pt x="541474" y="88719"/>
                </a:lnTo>
                <a:lnTo>
                  <a:pt x="585708" y="77656"/>
                </a:lnTo>
                <a:lnTo>
                  <a:pt x="631061" y="69617"/>
                </a:lnTo>
                <a:lnTo>
                  <a:pt x="677450" y="64709"/>
                </a:lnTo>
                <a:lnTo>
                  <a:pt x="724740" y="63051"/>
                </a:lnTo>
                <a:lnTo>
                  <a:pt x="1020142" y="63051"/>
                </a:lnTo>
                <a:lnTo>
                  <a:pt x="995915" y="52362"/>
                </a:lnTo>
                <a:lnTo>
                  <a:pt x="953375" y="36709"/>
                </a:lnTo>
                <a:lnTo>
                  <a:pt x="909638" y="23699"/>
                </a:lnTo>
                <a:lnTo>
                  <a:pt x="864800" y="13428"/>
                </a:lnTo>
                <a:lnTo>
                  <a:pt x="818957" y="5990"/>
                </a:lnTo>
                <a:lnTo>
                  <a:pt x="772205" y="1482"/>
                </a:lnTo>
                <a:lnTo>
                  <a:pt x="724639" y="0"/>
                </a:lnTo>
                <a:close/>
              </a:path>
              <a:path w="1449705" h="1450339">
                <a:moveTo>
                  <a:pt x="1020142" y="63051"/>
                </a:moveTo>
                <a:lnTo>
                  <a:pt x="724740" y="63051"/>
                </a:lnTo>
                <a:lnTo>
                  <a:pt x="772048" y="64711"/>
                </a:lnTo>
                <a:lnTo>
                  <a:pt x="818453" y="69617"/>
                </a:lnTo>
                <a:lnTo>
                  <a:pt x="863861" y="77661"/>
                </a:lnTo>
                <a:lnTo>
                  <a:pt x="908142" y="88730"/>
                </a:lnTo>
                <a:lnTo>
                  <a:pt x="951184" y="102712"/>
                </a:lnTo>
                <a:lnTo>
                  <a:pt x="992874" y="119496"/>
                </a:lnTo>
                <a:lnTo>
                  <a:pt x="1033101" y="138968"/>
                </a:lnTo>
                <a:lnTo>
                  <a:pt x="1071753" y="161017"/>
                </a:lnTo>
                <a:lnTo>
                  <a:pt x="1108719" y="185532"/>
                </a:lnTo>
                <a:lnTo>
                  <a:pt x="1143886" y="212400"/>
                </a:lnTo>
                <a:lnTo>
                  <a:pt x="1177143" y="241510"/>
                </a:lnTo>
                <a:lnTo>
                  <a:pt x="1208378" y="272749"/>
                </a:lnTo>
                <a:lnTo>
                  <a:pt x="1237481" y="306005"/>
                </a:lnTo>
                <a:lnTo>
                  <a:pt x="1264339" y="341167"/>
                </a:lnTo>
                <a:lnTo>
                  <a:pt x="1288841" y="378123"/>
                </a:lnTo>
                <a:lnTo>
                  <a:pt x="1310876" y="416760"/>
                </a:lnTo>
                <a:lnTo>
                  <a:pt x="1330331" y="456967"/>
                </a:lnTo>
                <a:lnTo>
                  <a:pt x="1347097" y="498631"/>
                </a:lnTo>
                <a:lnTo>
                  <a:pt x="1361062" y="541642"/>
                </a:lnTo>
                <a:lnTo>
                  <a:pt x="1372115" y="585886"/>
                </a:lnTo>
                <a:lnTo>
                  <a:pt x="1380127" y="631100"/>
                </a:lnTo>
                <a:lnTo>
                  <a:pt x="1384978" y="676962"/>
                </a:lnTo>
                <a:lnTo>
                  <a:pt x="1386688" y="724652"/>
                </a:lnTo>
                <a:lnTo>
                  <a:pt x="1385015" y="772232"/>
                </a:lnTo>
                <a:lnTo>
                  <a:pt x="1380124" y="818487"/>
                </a:lnTo>
                <a:lnTo>
                  <a:pt x="1372086" y="863871"/>
                </a:lnTo>
                <a:lnTo>
                  <a:pt x="1361027" y="908126"/>
                </a:lnTo>
                <a:lnTo>
                  <a:pt x="1347057" y="951141"/>
                </a:lnTo>
                <a:lnTo>
                  <a:pt x="1330290" y="992806"/>
                </a:lnTo>
                <a:lnTo>
                  <a:pt x="1310835" y="1033007"/>
                </a:lnTo>
                <a:lnTo>
                  <a:pt x="1288804" y="1071635"/>
                </a:lnTo>
                <a:lnTo>
                  <a:pt x="1264308" y="1108578"/>
                </a:lnTo>
                <a:lnTo>
                  <a:pt x="1237459" y="1143725"/>
                </a:lnTo>
                <a:lnTo>
                  <a:pt x="1208368" y="1176964"/>
                </a:lnTo>
                <a:lnTo>
                  <a:pt x="1177146" y="1208185"/>
                </a:lnTo>
                <a:lnTo>
                  <a:pt x="1143904" y="1237275"/>
                </a:lnTo>
                <a:lnTo>
                  <a:pt x="1108754" y="1264125"/>
                </a:lnTo>
                <a:lnTo>
                  <a:pt x="1071807" y="1288621"/>
                </a:lnTo>
                <a:lnTo>
                  <a:pt x="1033174" y="1310654"/>
                </a:lnTo>
                <a:lnTo>
                  <a:pt x="992967" y="1330112"/>
                </a:lnTo>
                <a:lnTo>
                  <a:pt x="951296" y="1346884"/>
                </a:lnTo>
                <a:lnTo>
                  <a:pt x="908274" y="1360858"/>
                </a:lnTo>
                <a:lnTo>
                  <a:pt x="864011" y="1371923"/>
                </a:lnTo>
                <a:lnTo>
                  <a:pt x="818618" y="1379969"/>
                </a:lnTo>
                <a:lnTo>
                  <a:pt x="772208" y="1384883"/>
                </a:lnTo>
                <a:lnTo>
                  <a:pt x="724891" y="1386554"/>
                </a:lnTo>
                <a:lnTo>
                  <a:pt x="1019762" y="1386554"/>
                </a:lnTo>
                <a:lnTo>
                  <a:pt x="1077806" y="1357795"/>
                </a:lnTo>
                <a:lnTo>
                  <a:pt x="1116221" y="1334716"/>
                </a:lnTo>
                <a:lnTo>
                  <a:pt x="1153049" y="1309385"/>
                </a:lnTo>
                <a:lnTo>
                  <a:pt x="1188196" y="1281896"/>
                </a:lnTo>
                <a:lnTo>
                  <a:pt x="1221563" y="1252347"/>
                </a:lnTo>
                <a:lnTo>
                  <a:pt x="1253055" y="1220835"/>
                </a:lnTo>
                <a:lnTo>
                  <a:pt x="1282576" y="1187455"/>
                </a:lnTo>
                <a:lnTo>
                  <a:pt x="1310028" y="1152305"/>
                </a:lnTo>
                <a:lnTo>
                  <a:pt x="1335315" y="1115480"/>
                </a:lnTo>
                <a:lnTo>
                  <a:pt x="1358341" y="1077078"/>
                </a:lnTo>
                <a:lnTo>
                  <a:pt x="1379010" y="1037195"/>
                </a:lnTo>
                <a:lnTo>
                  <a:pt x="1397224" y="995927"/>
                </a:lnTo>
                <a:lnTo>
                  <a:pt x="1412888" y="953371"/>
                </a:lnTo>
                <a:lnTo>
                  <a:pt x="1425904" y="909624"/>
                </a:lnTo>
                <a:lnTo>
                  <a:pt x="1436177" y="864782"/>
                </a:lnTo>
                <a:lnTo>
                  <a:pt x="1443609" y="818942"/>
                </a:lnTo>
                <a:lnTo>
                  <a:pt x="1448109" y="772085"/>
                </a:lnTo>
                <a:lnTo>
                  <a:pt x="1449568" y="724652"/>
                </a:lnTo>
                <a:lnTo>
                  <a:pt x="1447944" y="676962"/>
                </a:lnTo>
                <a:lnTo>
                  <a:pt x="1443306" y="630098"/>
                </a:lnTo>
                <a:lnTo>
                  <a:pt x="1435748" y="584154"/>
                </a:lnTo>
                <a:lnTo>
                  <a:pt x="1425367" y="539228"/>
                </a:lnTo>
                <a:lnTo>
                  <a:pt x="1412258" y="495413"/>
                </a:lnTo>
                <a:lnTo>
                  <a:pt x="1396517" y="452807"/>
                </a:lnTo>
                <a:lnTo>
                  <a:pt x="1378240" y="411504"/>
                </a:lnTo>
                <a:lnTo>
                  <a:pt x="1357522" y="371600"/>
                </a:lnTo>
                <a:lnTo>
                  <a:pt x="1334459" y="333191"/>
                </a:lnTo>
                <a:lnTo>
                  <a:pt x="1309147" y="296372"/>
                </a:lnTo>
                <a:lnTo>
                  <a:pt x="1281681" y="261240"/>
                </a:lnTo>
                <a:lnTo>
                  <a:pt x="1252158" y="227890"/>
                </a:lnTo>
                <a:lnTo>
                  <a:pt x="1220672" y="196417"/>
                </a:lnTo>
                <a:lnTo>
                  <a:pt x="1187321" y="166917"/>
                </a:lnTo>
                <a:lnTo>
                  <a:pt x="1152198" y="139486"/>
                </a:lnTo>
                <a:lnTo>
                  <a:pt x="1115401" y="114219"/>
                </a:lnTo>
                <a:lnTo>
                  <a:pt x="1077024" y="91212"/>
                </a:lnTo>
                <a:lnTo>
                  <a:pt x="1037163" y="70561"/>
                </a:lnTo>
                <a:lnTo>
                  <a:pt x="1020142" y="63051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52350" y="3103331"/>
            <a:ext cx="286385" cy="327660"/>
          </a:xfrm>
          <a:custGeom>
            <a:avLst/>
            <a:gdLst/>
            <a:ahLst/>
            <a:cxnLst/>
            <a:rect l="l" t="t" r="r" b="b"/>
            <a:pathLst>
              <a:path w="286385" h="327660">
                <a:moveTo>
                  <a:pt x="286056" y="0"/>
                </a:moveTo>
                <a:lnTo>
                  <a:pt x="34654" y="0"/>
                </a:lnTo>
                <a:lnTo>
                  <a:pt x="32302" y="53214"/>
                </a:lnTo>
                <a:lnTo>
                  <a:pt x="27777" y="106083"/>
                </a:lnTo>
                <a:lnTo>
                  <a:pt x="20962" y="158621"/>
                </a:lnTo>
                <a:lnTo>
                  <a:pt x="11742" y="210842"/>
                </a:lnTo>
                <a:lnTo>
                  <a:pt x="0" y="262760"/>
                </a:lnTo>
                <a:lnTo>
                  <a:pt x="43111" y="275652"/>
                </a:lnTo>
                <a:lnTo>
                  <a:pt x="85310" y="290466"/>
                </a:lnTo>
                <a:lnTo>
                  <a:pt x="126595" y="307514"/>
                </a:lnTo>
                <a:lnTo>
                  <a:pt x="166964" y="327106"/>
                </a:lnTo>
                <a:lnTo>
                  <a:pt x="195920" y="284663"/>
                </a:lnTo>
                <a:lnTo>
                  <a:pt x="220894" y="240816"/>
                </a:lnTo>
                <a:lnTo>
                  <a:pt x="241886" y="195548"/>
                </a:lnTo>
                <a:lnTo>
                  <a:pt x="258897" y="148847"/>
                </a:lnTo>
                <a:lnTo>
                  <a:pt x="271929" y="100699"/>
                </a:lnTo>
                <a:lnTo>
                  <a:pt x="280981" y="51087"/>
                </a:lnTo>
                <a:lnTo>
                  <a:pt x="286056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43959" y="3103218"/>
            <a:ext cx="285750" cy="326390"/>
          </a:xfrm>
          <a:custGeom>
            <a:avLst/>
            <a:gdLst/>
            <a:ahLst/>
            <a:cxnLst/>
            <a:rect l="l" t="t" r="r" b="b"/>
            <a:pathLst>
              <a:path w="285750" h="326389">
                <a:moveTo>
                  <a:pt x="251276" y="0"/>
                </a:moveTo>
                <a:lnTo>
                  <a:pt x="0" y="0"/>
                </a:lnTo>
                <a:lnTo>
                  <a:pt x="5064" y="51150"/>
                </a:lnTo>
                <a:lnTo>
                  <a:pt x="14091" y="100787"/>
                </a:lnTo>
                <a:lnTo>
                  <a:pt x="27072" y="148913"/>
                </a:lnTo>
                <a:lnTo>
                  <a:pt x="44000" y="195528"/>
                </a:lnTo>
                <a:lnTo>
                  <a:pt x="64865" y="240630"/>
                </a:lnTo>
                <a:lnTo>
                  <a:pt x="89660" y="284221"/>
                </a:lnTo>
                <a:lnTo>
                  <a:pt x="118375" y="326302"/>
                </a:lnTo>
                <a:lnTo>
                  <a:pt x="159782" y="307800"/>
                </a:lnTo>
                <a:lnTo>
                  <a:pt x="180270" y="298857"/>
                </a:lnTo>
                <a:lnTo>
                  <a:pt x="200877" y="290428"/>
                </a:lnTo>
                <a:lnTo>
                  <a:pt x="221833" y="282697"/>
                </a:lnTo>
                <a:lnTo>
                  <a:pt x="242995" y="275441"/>
                </a:lnTo>
                <a:lnTo>
                  <a:pt x="285641" y="261189"/>
                </a:lnTo>
                <a:lnTo>
                  <a:pt x="273983" y="209777"/>
                </a:lnTo>
                <a:lnTo>
                  <a:pt x="264861" y="157922"/>
                </a:lnTo>
                <a:lnTo>
                  <a:pt x="258132" y="105655"/>
                </a:lnTo>
                <a:lnTo>
                  <a:pt x="253652" y="53005"/>
                </a:lnTo>
                <a:lnTo>
                  <a:pt x="251276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43971" y="2712457"/>
            <a:ext cx="286385" cy="327660"/>
          </a:xfrm>
          <a:custGeom>
            <a:avLst/>
            <a:gdLst/>
            <a:ahLst/>
            <a:cxnLst/>
            <a:rect l="l" t="t" r="r" b="b"/>
            <a:pathLst>
              <a:path w="286385" h="327660">
                <a:moveTo>
                  <a:pt x="118915" y="0"/>
                </a:moveTo>
                <a:lnTo>
                  <a:pt x="89993" y="42453"/>
                </a:lnTo>
                <a:lnTo>
                  <a:pt x="65048" y="86312"/>
                </a:lnTo>
                <a:lnTo>
                  <a:pt x="44080" y="131591"/>
                </a:lnTo>
                <a:lnTo>
                  <a:pt x="27090" y="178306"/>
                </a:lnTo>
                <a:lnTo>
                  <a:pt x="14079" y="226470"/>
                </a:lnTo>
                <a:lnTo>
                  <a:pt x="5049" y="276098"/>
                </a:lnTo>
                <a:lnTo>
                  <a:pt x="0" y="327206"/>
                </a:lnTo>
                <a:lnTo>
                  <a:pt x="251263" y="327206"/>
                </a:lnTo>
                <a:lnTo>
                  <a:pt x="252572" y="293942"/>
                </a:lnTo>
                <a:lnTo>
                  <a:pt x="254648" y="260833"/>
                </a:lnTo>
                <a:lnTo>
                  <a:pt x="261303" y="194959"/>
                </a:lnTo>
                <a:lnTo>
                  <a:pt x="271673" y="129406"/>
                </a:lnTo>
                <a:lnTo>
                  <a:pt x="285842" y="64370"/>
                </a:lnTo>
                <a:lnTo>
                  <a:pt x="242707" y="51439"/>
                </a:lnTo>
                <a:lnTo>
                  <a:pt x="200499" y="36595"/>
                </a:lnTo>
                <a:lnTo>
                  <a:pt x="159230" y="19546"/>
                </a:lnTo>
                <a:lnTo>
                  <a:pt x="118915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52563" y="2712218"/>
            <a:ext cx="286385" cy="327660"/>
          </a:xfrm>
          <a:custGeom>
            <a:avLst/>
            <a:gdLst/>
            <a:ahLst/>
            <a:cxnLst/>
            <a:rect l="l" t="t" r="r" b="b"/>
            <a:pathLst>
              <a:path w="286385" h="327660">
                <a:moveTo>
                  <a:pt x="166499" y="0"/>
                </a:moveTo>
                <a:lnTo>
                  <a:pt x="126207" y="19969"/>
                </a:lnTo>
                <a:lnTo>
                  <a:pt x="84983" y="37283"/>
                </a:lnTo>
                <a:lnTo>
                  <a:pt x="42893" y="52256"/>
                </a:lnTo>
                <a:lnTo>
                  <a:pt x="0" y="65200"/>
                </a:lnTo>
                <a:lnTo>
                  <a:pt x="11733" y="117188"/>
                </a:lnTo>
                <a:lnTo>
                  <a:pt x="20892" y="169406"/>
                </a:lnTo>
                <a:lnTo>
                  <a:pt x="27629" y="221859"/>
                </a:lnTo>
                <a:lnTo>
                  <a:pt x="32098" y="274554"/>
                </a:lnTo>
                <a:lnTo>
                  <a:pt x="34453" y="327495"/>
                </a:lnTo>
                <a:lnTo>
                  <a:pt x="285892" y="327495"/>
                </a:lnTo>
                <a:lnTo>
                  <a:pt x="280775" y="276291"/>
                </a:lnTo>
                <a:lnTo>
                  <a:pt x="271687" y="226579"/>
                </a:lnTo>
                <a:lnTo>
                  <a:pt x="258623" y="178349"/>
                </a:lnTo>
                <a:lnTo>
                  <a:pt x="241578" y="131588"/>
                </a:lnTo>
                <a:lnTo>
                  <a:pt x="220546" y="86283"/>
                </a:lnTo>
                <a:lnTo>
                  <a:pt x="195522" y="42425"/>
                </a:lnTo>
                <a:lnTo>
                  <a:pt x="166499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72865" y="3103243"/>
            <a:ext cx="251100" cy="2478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973053" y="2792271"/>
            <a:ext cx="250936" cy="24731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658349" y="3103344"/>
            <a:ext cx="250823" cy="24733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658349" y="2791780"/>
            <a:ext cx="250861" cy="24793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972865" y="2477063"/>
            <a:ext cx="200025" cy="276860"/>
          </a:xfrm>
          <a:custGeom>
            <a:avLst/>
            <a:gdLst/>
            <a:ahLst/>
            <a:cxnLst/>
            <a:rect l="l" t="t" r="r" b="b"/>
            <a:pathLst>
              <a:path w="200025" h="276860">
                <a:moveTo>
                  <a:pt x="0" y="0"/>
                </a:moveTo>
                <a:lnTo>
                  <a:pt x="0" y="276431"/>
                </a:lnTo>
                <a:lnTo>
                  <a:pt x="50379" y="274190"/>
                </a:lnTo>
                <a:lnTo>
                  <a:pt x="100434" y="269867"/>
                </a:lnTo>
                <a:lnTo>
                  <a:pt x="150246" y="263361"/>
                </a:lnTo>
                <a:lnTo>
                  <a:pt x="199897" y="254568"/>
                </a:lnTo>
                <a:lnTo>
                  <a:pt x="197585" y="247896"/>
                </a:lnTo>
                <a:lnTo>
                  <a:pt x="195562" y="241952"/>
                </a:lnTo>
                <a:lnTo>
                  <a:pt x="177846" y="196322"/>
                </a:lnTo>
                <a:lnTo>
                  <a:pt x="159937" y="157762"/>
                </a:lnTo>
                <a:lnTo>
                  <a:pt x="139177" y="120693"/>
                </a:lnTo>
                <a:lnTo>
                  <a:pt x="115020" y="85404"/>
                </a:lnTo>
                <a:lnTo>
                  <a:pt x="80461" y="46547"/>
                </a:lnTo>
                <a:lnTo>
                  <a:pt x="38712" y="15530"/>
                </a:lnTo>
                <a:lnTo>
                  <a:pt x="10222" y="2836"/>
                </a:lnTo>
                <a:lnTo>
                  <a:pt x="0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972865" y="3389350"/>
            <a:ext cx="200025" cy="276860"/>
          </a:xfrm>
          <a:custGeom>
            <a:avLst/>
            <a:gdLst/>
            <a:ahLst/>
            <a:cxnLst/>
            <a:rect l="l" t="t" r="r" b="b"/>
            <a:pathLst>
              <a:path w="200025" h="276860">
                <a:moveTo>
                  <a:pt x="0" y="0"/>
                </a:moveTo>
                <a:lnTo>
                  <a:pt x="0" y="276305"/>
                </a:lnTo>
                <a:lnTo>
                  <a:pt x="1532" y="276041"/>
                </a:lnTo>
                <a:lnTo>
                  <a:pt x="46804" y="256138"/>
                </a:lnTo>
                <a:lnTo>
                  <a:pt x="87525" y="223000"/>
                </a:lnTo>
                <a:lnTo>
                  <a:pt x="121177" y="182708"/>
                </a:lnTo>
                <a:lnTo>
                  <a:pt x="160342" y="117844"/>
                </a:lnTo>
                <a:lnTo>
                  <a:pt x="190536" y="48325"/>
                </a:lnTo>
                <a:lnTo>
                  <a:pt x="199822" y="22453"/>
                </a:lnTo>
                <a:lnTo>
                  <a:pt x="150152" y="13531"/>
                </a:lnTo>
                <a:lnTo>
                  <a:pt x="100354" y="6891"/>
                </a:lnTo>
                <a:lnTo>
                  <a:pt x="50333" y="2419"/>
                </a:lnTo>
                <a:lnTo>
                  <a:pt x="0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09703" y="3389915"/>
            <a:ext cx="200025" cy="276225"/>
          </a:xfrm>
          <a:custGeom>
            <a:avLst/>
            <a:gdLst/>
            <a:ahLst/>
            <a:cxnLst/>
            <a:rect l="l" t="t" r="r" b="b"/>
            <a:pathLst>
              <a:path w="200025" h="276225">
                <a:moveTo>
                  <a:pt x="199533" y="0"/>
                </a:moveTo>
                <a:lnTo>
                  <a:pt x="160297" y="725"/>
                </a:lnTo>
                <a:lnTo>
                  <a:pt x="98065" y="6359"/>
                </a:lnTo>
                <a:lnTo>
                  <a:pt x="36684" y="14285"/>
                </a:lnTo>
                <a:lnTo>
                  <a:pt x="0" y="21888"/>
                </a:lnTo>
                <a:lnTo>
                  <a:pt x="490" y="23408"/>
                </a:lnTo>
                <a:lnTo>
                  <a:pt x="892" y="24979"/>
                </a:lnTo>
                <a:lnTo>
                  <a:pt x="1520" y="26474"/>
                </a:lnTo>
                <a:lnTo>
                  <a:pt x="7729" y="42660"/>
                </a:lnTo>
                <a:lnTo>
                  <a:pt x="13893" y="58868"/>
                </a:lnTo>
                <a:lnTo>
                  <a:pt x="20232" y="75004"/>
                </a:lnTo>
                <a:lnTo>
                  <a:pt x="42786" y="124124"/>
                </a:lnTo>
                <a:lnTo>
                  <a:pt x="81323" y="186199"/>
                </a:lnTo>
                <a:lnTo>
                  <a:pt x="122087" y="231953"/>
                </a:lnTo>
                <a:lnTo>
                  <a:pt x="161167" y="260539"/>
                </a:lnTo>
                <a:lnTo>
                  <a:pt x="193878" y="274320"/>
                </a:lnTo>
                <a:lnTo>
                  <a:pt x="199533" y="276129"/>
                </a:lnTo>
                <a:lnTo>
                  <a:pt x="199533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09489" y="2475983"/>
            <a:ext cx="200025" cy="278130"/>
          </a:xfrm>
          <a:custGeom>
            <a:avLst/>
            <a:gdLst/>
            <a:ahLst/>
            <a:cxnLst/>
            <a:rect l="l" t="t" r="r" b="b"/>
            <a:pathLst>
              <a:path w="200025" h="278130">
                <a:moveTo>
                  <a:pt x="199709" y="0"/>
                </a:moveTo>
                <a:lnTo>
                  <a:pt x="144381" y="27200"/>
                </a:lnTo>
                <a:lnTo>
                  <a:pt x="103415" y="64083"/>
                </a:lnTo>
                <a:lnTo>
                  <a:pt x="63715" y="117072"/>
                </a:lnTo>
                <a:lnTo>
                  <a:pt x="44571" y="150081"/>
                </a:lnTo>
                <a:lnTo>
                  <a:pt x="27816" y="184389"/>
                </a:lnTo>
                <a:lnTo>
                  <a:pt x="13042" y="219762"/>
                </a:lnTo>
                <a:lnTo>
                  <a:pt x="0" y="255158"/>
                </a:lnTo>
                <a:lnTo>
                  <a:pt x="49748" y="264045"/>
                </a:lnTo>
                <a:lnTo>
                  <a:pt x="99548" y="270693"/>
                </a:lnTo>
                <a:lnTo>
                  <a:pt x="149500" y="275162"/>
                </a:lnTo>
                <a:lnTo>
                  <a:pt x="199709" y="277511"/>
                </a:lnTo>
                <a:lnTo>
                  <a:pt x="199709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118808" y="2500208"/>
            <a:ext cx="259079" cy="217170"/>
          </a:xfrm>
          <a:custGeom>
            <a:avLst/>
            <a:gdLst/>
            <a:ahLst/>
            <a:cxnLst/>
            <a:rect l="l" t="t" r="r" b="b"/>
            <a:pathLst>
              <a:path w="259080" h="217169">
                <a:moveTo>
                  <a:pt x="0" y="0"/>
                </a:moveTo>
                <a:lnTo>
                  <a:pt x="30683" y="39337"/>
                </a:lnTo>
                <a:lnTo>
                  <a:pt x="57080" y="80964"/>
                </a:lnTo>
                <a:lnTo>
                  <a:pt x="79768" y="124584"/>
                </a:lnTo>
                <a:lnTo>
                  <a:pt x="99328" y="169901"/>
                </a:lnTo>
                <a:lnTo>
                  <a:pt x="116339" y="216621"/>
                </a:lnTo>
                <a:lnTo>
                  <a:pt x="152980" y="205867"/>
                </a:lnTo>
                <a:lnTo>
                  <a:pt x="188926" y="193481"/>
                </a:lnTo>
                <a:lnTo>
                  <a:pt x="224211" y="179199"/>
                </a:lnTo>
                <a:lnTo>
                  <a:pt x="258865" y="162755"/>
                </a:lnTo>
                <a:lnTo>
                  <a:pt x="231275" y="135055"/>
                </a:lnTo>
                <a:lnTo>
                  <a:pt x="202240" y="109394"/>
                </a:lnTo>
                <a:lnTo>
                  <a:pt x="171708" y="85726"/>
                </a:lnTo>
                <a:lnTo>
                  <a:pt x="139622" y="64006"/>
                </a:lnTo>
                <a:lnTo>
                  <a:pt x="106367" y="44481"/>
                </a:lnTo>
                <a:lnTo>
                  <a:pt x="72035" y="27263"/>
                </a:lnTo>
                <a:lnTo>
                  <a:pt x="36591" y="12414"/>
                </a:lnTo>
                <a:lnTo>
                  <a:pt x="0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504917" y="3426278"/>
            <a:ext cx="259079" cy="216535"/>
          </a:xfrm>
          <a:custGeom>
            <a:avLst/>
            <a:gdLst/>
            <a:ahLst/>
            <a:cxnLst/>
            <a:rect l="l" t="t" r="r" b="b"/>
            <a:pathLst>
              <a:path w="259080" h="216535">
                <a:moveTo>
                  <a:pt x="142324" y="0"/>
                </a:moveTo>
                <a:lnTo>
                  <a:pt x="107383" y="9904"/>
                </a:lnTo>
                <a:lnTo>
                  <a:pt x="64966" y="24874"/>
                </a:lnTo>
                <a:lnTo>
                  <a:pt x="25646" y="40910"/>
                </a:lnTo>
                <a:lnTo>
                  <a:pt x="0" y="54017"/>
                </a:lnTo>
                <a:lnTo>
                  <a:pt x="34711" y="88220"/>
                </a:lnTo>
                <a:lnTo>
                  <a:pt x="71685" y="119303"/>
                </a:lnTo>
                <a:lnTo>
                  <a:pt x="110970" y="147265"/>
                </a:lnTo>
                <a:lnTo>
                  <a:pt x="152615" y="172103"/>
                </a:lnTo>
                <a:lnTo>
                  <a:pt x="204516" y="197079"/>
                </a:lnTo>
                <a:lnTo>
                  <a:pt x="258802" y="216533"/>
                </a:lnTo>
                <a:lnTo>
                  <a:pt x="228011" y="177184"/>
                </a:lnTo>
                <a:lnTo>
                  <a:pt x="201548" y="135538"/>
                </a:lnTo>
                <a:lnTo>
                  <a:pt x="178833" y="91914"/>
                </a:lnTo>
                <a:lnTo>
                  <a:pt x="159286" y="46628"/>
                </a:lnTo>
                <a:lnTo>
                  <a:pt x="142324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118959" y="3426555"/>
            <a:ext cx="259079" cy="216535"/>
          </a:xfrm>
          <a:custGeom>
            <a:avLst/>
            <a:gdLst/>
            <a:ahLst/>
            <a:cxnLst/>
            <a:rect l="l" t="t" r="r" b="b"/>
            <a:pathLst>
              <a:path w="259080" h="216535">
                <a:moveTo>
                  <a:pt x="115900" y="0"/>
                </a:moveTo>
                <a:lnTo>
                  <a:pt x="98962" y="46641"/>
                </a:lnTo>
                <a:lnTo>
                  <a:pt x="79458" y="91831"/>
                </a:lnTo>
                <a:lnTo>
                  <a:pt x="56833" y="135301"/>
                </a:lnTo>
                <a:lnTo>
                  <a:pt x="30532" y="176782"/>
                </a:lnTo>
                <a:lnTo>
                  <a:pt x="0" y="216005"/>
                </a:lnTo>
                <a:lnTo>
                  <a:pt x="36667" y="203563"/>
                </a:lnTo>
                <a:lnTo>
                  <a:pt x="72131" y="188689"/>
                </a:lnTo>
                <a:lnTo>
                  <a:pt x="106457" y="171450"/>
                </a:lnTo>
                <a:lnTo>
                  <a:pt x="139710" y="151911"/>
                </a:lnTo>
                <a:lnTo>
                  <a:pt x="171737" y="130212"/>
                </a:lnTo>
                <a:lnTo>
                  <a:pt x="202229" y="106551"/>
                </a:lnTo>
                <a:lnTo>
                  <a:pt x="231244" y="80911"/>
                </a:lnTo>
                <a:lnTo>
                  <a:pt x="258840" y="53275"/>
                </a:lnTo>
                <a:lnTo>
                  <a:pt x="223997" y="37215"/>
                </a:lnTo>
                <a:lnTo>
                  <a:pt x="188581" y="23122"/>
                </a:lnTo>
                <a:lnTo>
                  <a:pt x="152559" y="10787"/>
                </a:lnTo>
                <a:lnTo>
                  <a:pt x="115900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504452" y="2500083"/>
            <a:ext cx="259715" cy="216535"/>
          </a:xfrm>
          <a:custGeom>
            <a:avLst/>
            <a:gdLst/>
            <a:ahLst/>
            <a:cxnLst/>
            <a:rect l="l" t="t" r="r" b="b"/>
            <a:pathLst>
              <a:path w="259714" h="216535">
                <a:moveTo>
                  <a:pt x="259254" y="0"/>
                </a:moveTo>
                <a:lnTo>
                  <a:pt x="210152" y="17631"/>
                </a:lnTo>
                <a:lnTo>
                  <a:pt x="163473" y="39116"/>
                </a:lnTo>
                <a:lnTo>
                  <a:pt x="119167" y="64422"/>
                </a:lnTo>
                <a:lnTo>
                  <a:pt x="77185" y="93515"/>
                </a:lnTo>
                <a:lnTo>
                  <a:pt x="37479" y="126362"/>
                </a:lnTo>
                <a:lnTo>
                  <a:pt x="0" y="162931"/>
                </a:lnTo>
                <a:lnTo>
                  <a:pt x="34865" y="179020"/>
                </a:lnTo>
                <a:lnTo>
                  <a:pt x="70282" y="193128"/>
                </a:lnTo>
                <a:lnTo>
                  <a:pt x="106265" y="205469"/>
                </a:lnTo>
                <a:lnTo>
                  <a:pt x="142827" y="216257"/>
                </a:lnTo>
                <a:lnTo>
                  <a:pt x="159846" y="169541"/>
                </a:lnTo>
                <a:lnTo>
                  <a:pt x="179434" y="124282"/>
                </a:lnTo>
                <a:lnTo>
                  <a:pt x="202156" y="80756"/>
                </a:lnTo>
                <a:lnTo>
                  <a:pt x="228575" y="39237"/>
                </a:lnTo>
                <a:lnTo>
                  <a:pt x="259254" y="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561817" y="2651153"/>
            <a:ext cx="525145" cy="970915"/>
          </a:xfrm>
          <a:custGeom>
            <a:avLst/>
            <a:gdLst/>
            <a:ahLst/>
            <a:cxnLst/>
            <a:rect l="l" t="t" r="r" b="b"/>
            <a:pathLst>
              <a:path w="525145" h="970914">
                <a:moveTo>
                  <a:pt x="525043" y="970462"/>
                </a:moveTo>
                <a:lnTo>
                  <a:pt x="0" y="970462"/>
                </a:lnTo>
                <a:lnTo>
                  <a:pt x="0" y="0"/>
                </a:lnTo>
                <a:lnTo>
                  <a:pt x="525043" y="0"/>
                </a:lnTo>
                <a:lnTo>
                  <a:pt x="525043" y="970462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561805" y="2404777"/>
            <a:ext cx="527050" cy="211454"/>
          </a:xfrm>
          <a:custGeom>
            <a:avLst/>
            <a:gdLst/>
            <a:ahLst/>
            <a:cxnLst/>
            <a:rect l="l" t="t" r="r" b="b"/>
            <a:pathLst>
              <a:path w="527050" h="211455">
                <a:moveTo>
                  <a:pt x="263451" y="0"/>
                </a:moveTo>
                <a:lnTo>
                  <a:pt x="0" y="211105"/>
                </a:lnTo>
                <a:lnTo>
                  <a:pt x="205401" y="211105"/>
                </a:lnTo>
                <a:lnTo>
                  <a:pt x="205401" y="130588"/>
                </a:lnTo>
                <a:lnTo>
                  <a:pt x="426413" y="130588"/>
                </a:lnTo>
                <a:lnTo>
                  <a:pt x="263451" y="0"/>
                </a:lnTo>
                <a:close/>
              </a:path>
              <a:path w="527050" h="211455">
                <a:moveTo>
                  <a:pt x="281608" y="130588"/>
                </a:moveTo>
                <a:lnTo>
                  <a:pt x="245295" y="130588"/>
                </a:lnTo>
                <a:lnTo>
                  <a:pt x="245295" y="211105"/>
                </a:lnTo>
                <a:lnTo>
                  <a:pt x="281608" y="211105"/>
                </a:lnTo>
                <a:lnTo>
                  <a:pt x="281608" y="130588"/>
                </a:lnTo>
                <a:close/>
              </a:path>
              <a:path w="527050" h="211455">
                <a:moveTo>
                  <a:pt x="426413" y="130588"/>
                </a:moveTo>
                <a:lnTo>
                  <a:pt x="321502" y="130588"/>
                </a:lnTo>
                <a:lnTo>
                  <a:pt x="321502" y="211105"/>
                </a:lnTo>
                <a:lnTo>
                  <a:pt x="526890" y="211105"/>
                </a:lnTo>
                <a:lnTo>
                  <a:pt x="426413" y="130588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85709" y="2867360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795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780059" y="2867360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795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85709" y="3035279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58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780059" y="3035279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58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685709" y="3252253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07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780059" y="3252253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07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685709" y="3420185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45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780059" y="3420185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845"/>
                </a:lnTo>
              </a:path>
            </a:pathLst>
          </a:custGeom>
          <a:ln w="66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071092" y="3045067"/>
            <a:ext cx="953769" cy="579755"/>
          </a:xfrm>
          <a:custGeom>
            <a:avLst/>
            <a:gdLst/>
            <a:ahLst/>
            <a:cxnLst/>
            <a:rect l="l" t="t" r="r" b="b"/>
            <a:pathLst>
              <a:path w="953770" h="579754">
                <a:moveTo>
                  <a:pt x="953235" y="579450"/>
                </a:moveTo>
                <a:lnTo>
                  <a:pt x="0" y="579450"/>
                </a:lnTo>
                <a:lnTo>
                  <a:pt x="0" y="0"/>
                </a:lnTo>
                <a:lnTo>
                  <a:pt x="953235" y="0"/>
                </a:lnTo>
                <a:lnTo>
                  <a:pt x="953235" y="579450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955619" y="2582082"/>
            <a:ext cx="1176655" cy="382905"/>
          </a:xfrm>
          <a:custGeom>
            <a:avLst/>
            <a:gdLst/>
            <a:ahLst/>
            <a:cxnLst/>
            <a:rect l="l" t="t" r="r" b="b"/>
            <a:pathLst>
              <a:path w="1176654" h="382905">
                <a:moveTo>
                  <a:pt x="588132" y="0"/>
                </a:moveTo>
                <a:lnTo>
                  <a:pt x="0" y="382480"/>
                </a:lnTo>
                <a:lnTo>
                  <a:pt x="288343" y="382480"/>
                </a:lnTo>
                <a:lnTo>
                  <a:pt x="288343" y="236625"/>
                </a:lnTo>
                <a:lnTo>
                  <a:pt x="951994" y="236625"/>
                </a:lnTo>
                <a:lnTo>
                  <a:pt x="588132" y="0"/>
                </a:lnTo>
                <a:close/>
              </a:path>
              <a:path w="1176654" h="382905">
                <a:moveTo>
                  <a:pt x="458536" y="236625"/>
                </a:moveTo>
                <a:lnTo>
                  <a:pt x="377366" y="236625"/>
                </a:lnTo>
                <a:lnTo>
                  <a:pt x="377366" y="382480"/>
                </a:lnTo>
                <a:lnTo>
                  <a:pt x="458536" y="382480"/>
                </a:lnTo>
                <a:lnTo>
                  <a:pt x="458536" y="236625"/>
                </a:lnTo>
                <a:close/>
              </a:path>
              <a:path w="1176654" h="382905">
                <a:moveTo>
                  <a:pt x="628718" y="236625"/>
                </a:moveTo>
                <a:lnTo>
                  <a:pt x="547560" y="236625"/>
                </a:lnTo>
                <a:lnTo>
                  <a:pt x="547560" y="382480"/>
                </a:lnTo>
                <a:lnTo>
                  <a:pt x="628718" y="382480"/>
                </a:lnTo>
                <a:lnTo>
                  <a:pt x="628718" y="236625"/>
                </a:lnTo>
                <a:close/>
              </a:path>
              <a:path w="1176654" h="382905">
                <a:moveTo>
                  <a:pt x="798886" y="236625"/>
                </a:moveTo>
                <a:lnTo>
                  <a:pt x="717741" y="236625"/>
                </a:lnTo>
                <a:lnTo>
                  <a:pt x="717741" y="382480"/>
                </a:lnTo>
                <a:lnTo>
                  <a:pt x="798886" y="382480"/>
                </a:lnTo>
                <a:lnTo>
                  <a:pt x="798886" y="236625"/>
                </a:lnTo>
                <a:close/>
              </a:path>
              <a:path w="1176654" h="382905">
                <a:moveTo>
                  <a:pt x="951994" y="236625"/>
                </a:moveTo>
                <a:lnTo>
                  <a:pt x="887922" y="236625"/>
                </a:lnTo>
                <a:lnTo>
                  <a:pt x="887922" y="382480"/>
                </a:lnTo>
                <a:lnTo>
                  <a:pt x="1176278" y="382480"/>
                </a:lnTo>
                <a:lnTo>
                  <a:pt x="951994" y="236625"/>
                </a:lnTo>
                <a:close/>
              </a:path>
            </a:pathLst>
          </a:custGeom>
          <a:solidFill>
            <a:srgbClr val="00B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341731" y="3294735"/>
            <a:ext cx="413384" cy="330200"/>
          </a:xfrm>
          <a:custGeom>
            <a:avLst/>
            <a:gdLst/>
            <a:ahLst/>
            <a:cxnLst/>
            <a:rect l="l" t="t" r="r" b="b"/>
            <a:pathLst>
              <a:path w="413384" h="330200">
                <a:moveTo>
                  <a:pt x="412913" y="329782"/>
                </a:moveTo>
                <a:lnTo>
                  <a:pt x="0" y="329782"/>
                </a:lnTo>
                <a:lnTo>
                  <a:pt x="0" y="0"/>
                </a:lnTo>
                <a:lnTo>
                  <a:pt x="412913" y="0"/>
                </a:lnTo>
                <a:lnTo>
                  <a:pt x="412913" y="3297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121111" y="2369330"/>
            <a:ext cx="0" cy="1350645"/>
          </a:xfrm>
          <a:custGeom>
            <a:avLst/>
            <a:gdLst/>
            <a:ahLst/>
            <a:cxnLst/>
            <a:rect l="l" t="t" r="r" b="b"/>
            <a:pathLst>
              <a:path h="1350645">
                <a:moveTo>
                  <a:pt x="0" y="0"/>
                </a:moveTo>
                <a:lnTo>
                  <a:pt x="0" y="1350103"/>
                </a:lnTo>
              </a:path>
            </a:pathLst>
          </a:custGeom>
          <a:ln w="9423">
            <a:solidFill>
              <a:srgbClr val="00B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199776" y="2369330"/>
            <a:ext cx="0" cy="1350645"/>
          </a:xfrm>
          <a:custGeom>
            <a:avLst/>
            <a:gdLst/>
            <a:ahLst/>
            <a:cxnLst/>
            <a:rect l="l" t="t" r="r" b="b"/>
            <a:pathLst>
              <a:path h="1350645">
                <a:moveTo>
                  <a:pt x="0" y="0"/>
                </a:moveTo>
                <a:lnTo>
                  <a:pt x="0" y="1350103"/>
                </a:lnTo>
              </a:path>
            </a:pathLst>
          </a:custGeom>
          <a:ln w="9423">
            <a:solidFill>
              <a:srgbClr val="00B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584450" y="5654675"/>
            <a:ext cx="1753049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5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北美洲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9283833" y="10634264"/>
            <a:ext cx="404495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sz="2750" spc="-14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en-US" altLang="zh-TW" sz="2750" spc="-140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750" dirty="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909050" y="4892675"/>
            <a:ext cx="1221105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7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歐洲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195050" y="5349875"/>
            <a:ext cx="1478280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zh-TW" altLang="en-US" sz="2500" b="1" spc="-75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中東</a:t>
            </a:r>
            <a:endParaRPr lang="zh-TW" altLang="en-US" sz="2500" b="1" spc="-75" dirty="0">
              <a:solidFill>
                <a:srgbClr val="50748A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575050" y="8245475"/>
            <a:ext cx="2057401" cy="408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9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南美洲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889250" y="2378075"/>
            <a:ext cx="3809365" cy="11179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55"/>
              </a:lnSpc>
              <a:spcBef>
                <a:spcPts val="600"/>
              </a:spcBef>
            </a:pPr>
            <a:r>
              <a:rPr lang="zh-TW" altLang="en-US" sz="4650" spc="-165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全球供應</a:t>
            </a:r>
            <a:endParaRPr sz="4650" dirty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>
              <a:lnSpc>
                <a:spcPts val="2515"/>
              </a:lnSpc>
              <a:spcBef>
                <a:spcPts val="600"/>
              </a:spcBef>
            </a:pPr>
            <a:r>
              <a:rPr lang="zh-TW" altLang="en-US" sz="2800" b="1" spc="7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足跡遍佈全球</a:t>
            </a:r>
            <a:endParaRPr sz="2800" dirty="0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366250" y="2301875"/>
            <a:ext cx="4498975" cy="1821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55"/>
              </a:lnSpc>
              <a:spcBef>
                <a:spcPts val="600"/>
              </a:spcBef>
            </a:pPr>
            <a:r>
              <a:rPr lang="zh-TW" altLang="en-US" sz="4000" spc="-34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廣東、江蘇、江西、新北</a:t>
            </a:r>
            <a:endParaRPr sz="4000" dirty="0">
              <a:latin typeface="微軟正黑體" pitchFamily="34" charset="-120"/>
              <a:ea typeface="微軟正黑體" pitchFamily="34" charset="-120"/>
              <a:cs typeface="Arial"/>
            </a:endParaRPr>
          </a:p>
          <a:p>
            <a:pPr marL="12700">
              <a:lnSpc>
                <a:spcPts val="2515"/>
              </a:lnSpc>
              <a:spcBef>
                <a:spcPts val="600"/>
              </a:spcBef>
            </a:pPr>
            <a:r>
              <a:rPr lang="zh-TW" altLang="en-US" sz="2800" b="1" spc="35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生產基地</a:t>
            </a:r>
            <a:endParaRPr sz="2800" dirty="0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90" name="object 27"/>
          <p:cNvSpPr/>
          <p:nvPr/>
        </p:nvSpPr>
        <p:spPr>
          <a:xfrm>
            <a:off x="15386050" y="6035675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90">
                <a:moveTo>
                  <a:pt x="192958" y="0"/>
                </a:moveTo>
                <a:lnTo>
                  <a:pt x="140373" y="36773"/>
                </a:lnTo>
                <a:lnTo>
                  <a:pt x="71627" y="127083"/>
                </a:lnTo>
                <a:lnTo>
                  <a:pt x="16002" y="199008"/>
                </a:lnTo>
                <a:lnTo>
                  <a:pt x="0" y="252314"/>
                </a:lnTo>
                <a:lnTo>
                  <a:pt x="25905" y="313396"/>
                </a:lnTo>
                <a:lnTo>
                  <a:pt x="96003" y="408653"/>
                </a:lnTo>
                <a:lnTo>
                  <a:pt x="174556" y="507454"/>
                </a:lnTo>
                <a:lnTo>
                  <a:pt x="216814" y="559561"/>
                </a:lnTo>
                <a:lnTo>
                  <a:pt x="250314" y="592719"/>
                </a:lnTo>
                <a:lnTo>
                  <a:pt x="336004" y="494162"/>
                </a:lnTo>
                <a:lnTo>
                  <a:pt x="385431" y="430290"/>
                </a:lnTo>
                <a:lnTo>
                  <a:pt x="417375" y="373184"/>
                </a:lnTo>
                <a:lnTo>
                  <a:pt x="450614" y="294927"/>
                </a:lnTo>
                <a:lnTo>
                  <a:pt x="472657" y="208603"/>
                </a:lnTo>
                <a:lnTo>
                  <a:pt x="470197" y="155674"/>
                </a:lnTo>
                <a:lnTo>
                  <a:pt x="434404" y="114403"/>
                </a:lnTo>
                <a:lnTo>
                  <a:pt x="356451" y="63051"/>
                </a:lnTo>
                <a:lnTo>
                  <a:pt x="256083" y="10760"/>
                </a:lnTo>
                <a:lnTo>
                  <a:pt x="192958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15690850" y="2301875"/>
            <a:ext cx="3200400" cy="11179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55"/>
              </a:lnSpc>
              <a:spcBef>
                <a:spcPts val="600"/>
              </a:spcBef>
            </a:pPr>
            <a:r>
              <a:rPr lang="zh-TW" altLang="en-US" sz="4650" spc="-31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台灣 新北市</a:t>
            </a:r>
          </a:p>
          <a:p>
            <a:pPr marL="12700">
              <a:lnSpc>
                <a:spcPts val="2515"/>
              </a:lnSpc>
              <a:spcBef>
                <a:spcPts val="600"/>
              </a:spcBef>
            </a:pPr>
            <a:r>
              <a:rPr lang="zh-TW" altLang="en-US" sz="2800" b="1" spc="50" dirty="0" smtClean="0">
                <a:solidFill>
                  <a:srgbClr val="1D539C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總部地點</a:t>
            </a:r>
            <a:endParaRPr sz="2800" dirty="0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87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85" name="文字方塊 84"/>
          <p:cNvSpPr txBox="1"/>
          <p:nvPr/>
        </p:nvSpPr>
        <p:spPr>
          <a:xfrm>
            <a:off x="8318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499864" y="6298979"/>
            <a:ext cx="473075" cy="593090"/>
          </a:xfrm>
          <a:custGeom>
            <a:avLst/>
            <a:gdLst/>
            <a:ahLst/>
            <a:cxnLst/>
            <a:rect l="l" t="t" r="r" b="b"/>
            <a:pathLst>
              <a:path w="473075" h="593090">
                <a:moveTo>
                  <a:pt x="192958" y="0"/>
                </a:moveTo>
                <a:lnTo>
                  <a:pt x="140373" y="36773"/>
                </a:lnTo>
                <a:lnTo>
                  <a:pt x="71627" y="127083"/>
                </a:lnTo>
                <a:lnTo>
                  <a:pt x="16002" y="199008"/>
                </a:lnTo>
                <a:lnTo>
                  <a:pt x="0" y="252314"/>
                </a:lnTo>
                <a:lnTo>
                  <a:pt x="25905" y="313396"/>
                </a:lnTo>
                <a:lnTo>
                  <a:pt x="96003" y="408653"/>
                </a:lnTo>
                <a:lnTo>
                  <a:pt x="174556" y="507454"/>
                </a:lnTo>
                <a:lnTo>
                  <a:pt x="216814" y="559561"/>
                </a:lnTo>
                <a:lnTo>
                  <a:pt x="250314" y="592719"/>
                </a:lnTo>
                <a:lnTo>
                  <a:pt x="336004" y="494162"/>
                </a:lnTo>
                <a:lnTo>
                  <a:pt x="385431" y="430290"/>
                </a:lnTo>
                <a:lnTo>
                  <a:pt x="417375" y="373184"/>
                </a:lnTo>
                <a:lnTo>
                  <a:pt x="450614" y="294927"/>
                </a:lnTo>
                <a:lnTo>
                  <a:pt x="472657" y="208603"/>
                </a:lnTo>
                <a:lnTo>
                  <a:pt x="470197" y="155674"/>
                </a:lnTo>
                <a:lnTo>
                  <a:pt x="434404" y="114403"/>
                </a:lnTo>
                <a:lnTo>
                  <a:pt x="356451" y="63051"/>
                </a:lnTo>
                <a:lnTo>
                  <a:pt x="256083" y="10760"/>
                </a:lnTo>
                <a:lnTo>
                  <a:pt x="192958" y="0"/>
                </a:lnTo>
                <a:close/>
              </a:path>
            </a:pathLst>
          </a:custGeom>
          <a:solidFill>
            <a:srgbClr val="FFD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26"/>
          <p:cNvSpPr/>
          <p:nvPr/>
        </p:nvSpPr>
        <p:spPr>
          <a:xfrm>
            <a:off x="15538450" y="6188075"/>
            <a:ext cx="178662" cy="178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26"/>
          <p:cNvSpPr/>
          <p:nvPr/>
        </p:nvSpPr>
        <p:spPr>
          <a:xfrm>
            <a:off x="15614650" y="6492875"/>
            <a:ext cx="178662" cy="178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16"/>
          <p:cNvSpPr txBox="1"/>
          <p:nvPr/>
        </p:nvSpPr>
        <p:spPr>
          <a:xfrm>
            <a:off x="14547850" y="5959475"/>
            <a:ext cx="799802" cy="3994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14"/>
              </a:spcBef>
            </a:pPr>
            <a:r>
              <a:rPr lang="zh-TW" altLang="en-US" sz="2500" b="1" spc="-120" dirty="0" smtClean="0">
                <a:solidFill>
                  <a:srgbClr val="50748A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安福</a:t>
            </a:r>
            <a:endParaRPr sz="25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pic>
        <p:nvPicPr>
          <p:cNvPr id="86" name="Picture 13" descr="聯穎LOGO (101101修定PNG)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79450" y="549275"/>
            <a:ext cx="19812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25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650" y="16922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851650" y="4206875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Ⅱ.</a:t>
            </a:r>
            <a:r>
              <a:rPr lang="zh-TW" altLang="en-US" sz="7200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產品開發</a:t>
            </a:r>
          </a:p>
        </p:txBody>
      </p:sp>
      <p:sp>
        <p:nvSpPr>
          <p:cNvPr id="14" name="object 125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07</a:t>
            </a:r>
            <a:endParaRPr spc="-1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75294" cy="1129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707117" y="8105310"/>
            <a:ext cx="1396983" cy="3204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9775"/>
            <a:ext cx="13349605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0" y="0"/>
                </a:moveTo>
                <a:lnTo>
                  <a:pt x="0" y="1679031"/>
                </a:lnTo>
                <a:lnTo>
                  <a:pt x="13349373" y="1679031"/>
                </a:lnTo>
                <a:lnTo>
                  <a:pt x="8348308" y="1472446"/>
                </a:lnTo>
                <a:lnTo>
                  <a:pt x="5290726" y="1228685"/>
                </a:lnTo>
                <a:lnTo>
                  <a:pt x="2925125" y="790339"/>
                </a:lnTo>
                <a:lnTo>
                  <a:pt x="0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078062"/>
            <a:ext cx="13709638" cy="123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7174" y="12225"/>
            <a:ext cx="13356926" cy="1679575"/>
          </a:xfrm>
          <a:custGeom>
            <a:avLst/>
            <a:gdLst/>
            <a:ahLst/>
            <a:cxnLst/>
            <a:rect l="l" t="t" r="r" b="b"/>
            <a:pathLst>
              <a:path w="13349605" h="1679575">
                <a:moveTo>
                  <a:pt x="13349373" y="0"/>
                </a:moveTo>
                <a:lnTo>
                  <a:pt x="0" y="0"/>
                </a:lnTo>
                <a:lnTo>
                  <a:pt x="5001065" y="206599"/>
                </a:lnTo>
                <a:lnTo>
                  <a:pt x="8058646" y="450364"/>
                </a:lnTo>
                <a:lnTo>
                  <a:pt x="10424248" y="888705"/>
                </a:lnTo>
                <a:lnTo>
                  <a:pt x="13349373" y="1679031"/>
                </a:lnTo>
                <a:lnTo>
                  <a:pt x="13349373" y="0"/>
                </a:lnTo>
                <a:close/>
              </a:path>
            </a:pathLst>
          </a:custGeom>
          <a:solidFill>
            <a:srgbClr val="ACE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24646" y="0"/>
            <a:ext cx="12879454" cy="1231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 txBox="1">
            <a:spLocks noGrp="1"/>
          </p:cNvSpPr>
          <p:nvPr>
            <p:ph type="sldNum" sz="quarter" idx="7"/>
          </p:nvPr>
        </p:nvSpPr>
        <p:spPr>
          <a:xfrm>
            <a:off x="19283582" y="10634264"/>
            <a:ext cx="40449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204"/>
              </a:lnSpc>
            </a:pPr>
            <a:r>
              <a:rPr lang="en-US" altLang="zh-TW" spc="-140" dirty="0" smtClean="0"/>
              <a:t>0</a:t>
            </a:r>
            <a:r>
              <a:rPr lang="en-US" altLang="zh-TW" spc="-140" dirty="0" smtClean="0">
                <a:solidFill>
                  <a:srgbClr val="FFFFFF"/>
                </a:solidFill>
              </a:rPr>
              <a:t>8</a:t>
            </a:r>
            <a:endParaRPr spc="-140" dirty="0"/>
          </a:p>
        </p:txBody>
      </p:sp>
      <p:pic>
        <p:nvPicPr>
          <p:cNvPr id="369" name="Picture 13" descr="聯穎LOGO (101101修定PNG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250" y="396875"/>
            <a:ext cx="2057400" cy="1219200"/>
          </a:xfrm>
          <a:prstGeom prst="rect">
            <a:avLst/>
          </a:prstGeom>
          <a:noFill/>
        </p:spPr>
      </p:pic>
      <p:sp>
        <p:nvSpPr>
          <p:cNvPr id="371" name="object 126"/>
          <p:cNvSpPr txBox="1">
            <a:spLocks noGrp="1"/>
          </p:cNvSpPr>
          <p:nvPr>
            <p:ph type="ftr" sz="quarter" idx="5"/>
          </p:nvPr>
        </p:nvSpPr>
        <p:spPr>
          <a:xfrm>
            <a:off x="13557250" y="10683875"/>
            <a:ext cx="484915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90"/>
              </a:lnSpc>
            </a:pPr>
            <a:r>
              <a:rPr spc="-80" dirty="0">
                <a:latin typeface="Gungsuh" pitchFamily="18" charset="-127"/>
                <a:ea typeface="Gungsuh" pitchFamily="18" charset="-127"/>
              </a:rPr>
              <a:t>Presented </a:t>
            </a:r>
            <a:r>
              <a:rPr spc="-110" dirty="0" smtClean="0">
                <a:latin typeface="Gungsuh" pitchFamily="18" charset="-127"/>
                <a:ea typeface="Gungsuh" pitchFamily="18" charset="-127"/>
              </a:rPr>
              <a:t>by</a:t>
            </a:r>
            <a:r>
              <a:rPr lang="zh-TW" altLang="en-US" spc="-110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altLang="zh-TW" spc="-110" dirty="0" smtClean="0">
                <a:latin typeface="Gungsuh" pitchFamily="18" charset="-127"/>
                <a:ea typeface="Gungsuh" pitchFamily="18" charset="-127"/>
              </a:rPr>
              <a:t>Copartner Tech. Corp.</a:t>
            </a:r>
            <a:endParaRPr spc="-11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47" name="object 11"/>
          <p:cNvSpPr txBox="1">
            <a:spLocks/>
          </p:cNvSpPr>
          <p:nvPr/>
        </p:nvSpPr>
        <p:spPr>
          <a:xfrm>
            <a:off x="2889250" y="473075"/>
            <a:ext cx="119634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ctr">
              <a:spcBef>
                <a:spcPts val="105"/>
              </a:spcBef>
              <a:defRPr/>
            </a:pPr>
            <a:r>
              <a:rPr kumimoji="0" lang="zh-TW" altLang="en-US" sz="5950" b="1" i="0" u="none" strike="noStrike" kern="0" cap="none" spc="0" normalizeH="0" baseline="0" noProof="0" dirty="0" smtClean="0">
                <a:ln>
                  <a:noFill/>
                </a:ln>
                <a:solidFill>
                  <a:srgbClr val="0C2A8A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工控產品</a:t>
            </a:r>
            <a:endParaRPr kumimoji="0" lang="zh-TW" altLang="en-US" sz="5950" b="1" i="0" u="none" strike="noStrike" kern="0" cap="none" spc="0" normalizeH="0" baseline="0" noProof="0" dirty="0">
              <a:ln>
                <a:noFill/>
              </a:ln>
              <a:solidFill>
                <a:srgbClr val="0C2A8A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6" name="object 30"/>
          <p:cNvSpPr/>
          <p:nvPr/>
        </p:nvSpPr>
        <p:spPr>
          <a:xfrm>
            <a:off x="1822450" y="1692275"/>
            <a:ext cx="16687800" cy="5943600"/>
          </a:xfrm>
          <a:custGeom>
            <a:avLst/>
            <a:gdLst/>
            <a:ahLst/>
            <a:cxnLst/>
            <a:rect l="l" t="t" r="r" b="b"/>
            <a:pathLst>
              <a:path w="14325600" h="2675254">
                <a:moveTo>
                  <a:pt x="14306868" y="0"/>
                </a:moveTo>
                <a:lnTo>
                  <a:pt x="18470" y="0"/>
                </a:lnTo>
                <a:lnTo>
                  <a:pt x="11290" y="1603"/>
                </a:lnTo>
                <a:lnTo>
                  <a:pt x="5418" y="5973"/>
                </a:lnTo>
                <a:lnTo>
                  <a:pt x="1454" y="12451"/>
                </a:lnTo>
                <a:lnTo>
                  <a:pt x="0" y="20380"/>
                </a:lnTo>
                <a:lnTo>
                  <a:pt x="0" y="2654557"/>
                </a:lnTo>
                <a:lnTo>
                  <a:pt x="1454" y="2662491"/>
                </a:lnTo>
                <a:lnTo>
                  <a:pt x="5418" y="2668969"/>
                </a:lnTo>
                <a:lnTo>
                  <a:pt x="11290" y="2673337"/>
                </a:lnTo>
                <a:lnTo>
                  <a:pt x="18470" y="2674938"/>
                </a:lnTo>
                <a:lnTo>
                  <a:pt x="14306868" y="2674938"/>
                </a:lnTo>
                <a:lnTo>
                  <a:pt x="14314088" y="2673337"/>
                </a:lnTo>
                <a:lnTo>
                  <a:pt x="14319988" y="2668969"/>
                </a:lnTo>
                <a:lnTo>
                  <a:pt x="14323967" y="2662491"/>
                </a:lnTo>
                <a:lnTo>
                  <a:pt x="14325427" y="2654557"/>
                </a:lnTo>
                <a:lnTo>
                  <a:pt x="14325427" y="20380"/>
                </a:lnTo>
                <a:lnTo>
                  <a:pt x="14323967" y="12451"/>
                </a:lnTo>
                <a:lnTo>
                  <a:pt x="14319988" y="5973"/>
                </a:lnTo>
                <a:lnTo>
                  <a:pt x="14314088" y="1603"/>
                </a:lnTo>
                <a:lnTo>
                  <a:pt x="14306868" y="0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文字方塊 14"/>
          <p:cNvSpPr txBox="1"/>
          <p:nvPr/>
        </p:nvSpPr>
        <p:spPr>
          <a:xfrm>
            <a:off x="831850" y="16160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股票代號：</a:t>
            </a:r>
            <a:r>
              <a:rPr lang="en-US" altLang="zh-TW" b="1" kern="0" dirty="0" smtClean="0">
                <a:solidFill>
                  <a:srgbClr val="0C2A8A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3550</a:t>
            </a:r>
            <a:endParaRPr lang="zh-TW" altLang="en-US" b="1" kern="0" dirty="0" smtClean="0">
              <a:solidFill>
                <a:srgbClr val="0C2A8A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4650" y="1768475"/>
            <a:ext cx="15011400" cy="830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65250" y="1997075"/>
            <a:ext cx="27813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D539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 cstate="print"/>
          <a:stretch>
            <a:fillRect/>
          </a:stretch>
        </a:blipFill>
      </a:spPr>
      <a:bodyPr wrap="square" lIns="0" tIns="0" rIns="0" bIns="0" rtlCol="0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8051</TotalTime>
  <Words>920</Words>
  <Application>Microsoft Office PowerPoint</Application>
  <PresentationFormat>自訂</PresentationFormat>
  <Paragraphs>271</Paragraphs>
  <Slides>21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Theme</vt:lpstr>
      <vt:lpstr>投影片 1</vt:lpstr>
      <vt:lpstr>投影片 2</vt:lpstr>
      <vt:lpstr>投影片 3</vt:lpstr>
      <vt:lpstr>公司簡介 Introduction</vt:lpstr>
      <vt:lpstr>公司沿革 Company History</vt:lpstr>
      <vt:lpstr>全球營運據點Global Operations</vt:lpstr>
      <vt:lpstr>全球足跡Global Footprint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Copartner_2019公司簡介_英文_0423</dc:title>
  <dc:creator>潘美玲 Pan</dc:creator>
  <cp:lastModifiedBy>Carol</cp:lastModifiedBy>
  <cp:revision>668</cp:revision>
  <dcterms:created xsi:type="dcterms:W3CDTF">2019-05-28T06:30:01Z</dcterms:created>
  <dcterms:modified xsi:type="dcterms:W3CDTF">2022-10-17T08:49:16Z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2019-04-23T00:00:00Z</vt:filetime>
  </property>
  <property fmtid="{D5CDD505-2E9C-101B-9397-08002B2CF9AE}" pid="3" name="Creator">
    <vt:lpwstr>Adobe Illustrator CS6 (Macintosh)</vt:lpwstr>
  </property>
  <property fmtid="{D5CDD505-2E9C-101B-9397-08002B2CF9AE}" pid="4" name="LastSaved">
    <vt:filetime>2019-05-28T00:00:00Z</vt:filetime>
  </property>
</Properties>
</file>